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9" r:id="rId4"/>
    <p:sldId id="32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51" d="100"/>
          <a:sy n="51" d="100"/>
        </p:scale>
        <p:origin x="138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1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4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5"/>
          <p:cNvSpPr>
            <a:spLocks noChangeArrowheads="1"/>
          </p:cNvSpPr>
          <p:nvPr/>
        </p:nvSpPr>
        <p:spPr bwMode="auto">
          <a:xfrm flipV="1">
            <a:off x="4424363" y="5914564"/>
            <a:ext cx="3343275" cy="98140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Pencil Infographic Diagram for PowerPoint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1139932" y="1143675"/>
            <a:ext cx="2029402" cy="2316761"/>
            <a:chOff x="553361" y="1219041"/>
            <a:chExt cx="2312676" cy="2640146"/>
          </a:xfrm>
        </p:grpSpPr>
        <p:sp>
          <p:nvSpPr>
            <p:cNvPr id="128" name="TextBox 127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59193" y="1789837"/>
              <a:ext cx="2191611" cy="20693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39932" y="3838111"/>
            <a:ext cx="2029402" cy="2316761"/>
            <a:chOff x="553361" y="1219041"/>
            <a:chExt cx="2312676" cy="2640146"/>
          </a:xfrm>
        </p:grpSpPr>
        <p:sp>
          <p:nvSpPr>
            <p:cNvPr id="30" name="TextBox 29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9193" y="1789837"/>
              <a:ext cx="2191611" cy="20693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022666" y="1143675"/>
            <a:ext cx="2029402" cy="2316761"/>
            <a:chOff x="553361" y="1219041"/>
            <a:chExt cx="2312676" cy="2640146"/>
          </a:xfrm>
        </p:grpSpPr>
        <p:sp>
          <p:nvSpPr>
            <p:cNvPr id="33" name="TextBox 32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9193" y="1789837"/>
              <a:ext cx="2191611" cy="20693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022666" y="3838111"/>
            <a:ext cx="2029402" cy="2316761"/>
            <a:chOff x="553361" y="1219041"/>
            <a:chExt cx="2312676" cy="2640146"/>
          </a:xfrm>
        </p:grpSpPr>
        <p:sp>
          <p:nvSpPr>
            <p:cNvPr id="36" name="TextBox 35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9193" y="1789837"/>
              <a:ext cx="2191611" cy="20693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3" name="Freeform 244"/>
          <p:cNvSpPr>
            <a:spLocks noChangeAspect="1"/>
          </p:cNvSpPr>
          <p:nvPr/>
        </p:nvSpPr>
        <p:spPr>
          <a:xfrm>
            <a:off x="8295270" y="1182601"/>
            <a:ext cx="502920" cy="484294"/>
          </a:xfrm>
          <a:custGeom>
            <a:avLst/>
            <a:gdLst>
              <a:gd name="connsiteX0" fmla="*/ 269033 w 486796"/>
              <a:gd name="connsiteY0" fmla="*/ 252412 h 468767"/>
              <a:gd name="connsiteX1" fmla="*/ 486796 w 486796"/>
              <a:gd name="connsiteY1" fmla="*/ 252412 h 468767"/>
              <a:gd name="connsiteX2" fmla="*/ 469893 w 486796"/>
              <a:gd name="connsiteY2" fmla="*/ 336503 h 468767"/>
              <a:gd name="connsiteX3" fmla="*/ 422566 w 486796"/>
              <a:gd name="connsiteY3" fmla="*/ 406226 h 468767"/>
              <a:gd name="connsiteX4" fmla="*/ 216354 w 486796"/>
              <a:gd name="connsiteY4" fmla="*/ 36060 h 468767"/>
              <a:gd name="connsiteX5" fmla="*/ 216354 w 486796"/>
              <a:gd name="connsiteY5" fmla="*/ 250723 h 468767"/>
              <a:gd name="connsiteX6" fmla="*/ 370168 w 486796"/>
              <a:gd name="connsiteY6" fmla="*/ 404537 h 468767"/>
              <a:gd name="connsiteX7" fmla="*/ 300444 w 486796"/>
              <a:gd name="connsiteY7" fmla="*/ 451864 h 468767"/>
              <a:gd name="connsiteX8" fmla="*/ 216354 w 486796"/>
              <a:gd name="connsiteY8" fmla="*/ 468767 h 468767"/>
              <a:gd name="connsiteX9" fmla="*/ 107755 w 486796"/>
              <a:gd name="connsiteY9" fmla="*/ 439751 h 468767"/>
              <a:gd name="connsiteX10" fmla="*/ 29016 w 486796"/>
              <a:gd name="connsiteY10" fmla="*/ 361013 h 468767"/>
              <a:gd name="connsiteX11" fmla="*/ 0 w 486796"/>
              <a:gd name="connsiteY11" fmla="*/ 252413 h 468767"/>
              <a:gd name="connsiteX12" fmla="*/ 29016 w 486796"/>
              <a:gd name="connsiteY12" fmla="*/ 143814 h 468767"/>
              <a:gd name="connsiteX13" fmla="*/ 107755 w 486796"/>
              <a:gd name="connsiteY13" fmla="*/ 65076 h 468767"/>
              <a:gd name="connsiteX14" fmla="*/ 216354 w 486796"/>
              <a:gd name="connsiteY14" fmla="*/ 36060 h 468767"/>
              <a:gd name="connsiteX15" fmla="*/ 252413 w 486796"/>
              <a:gd name="connsiteY15" fmla="*/ 0 h 468767"/>
              <a:gd name="connsiteX16" fmla="*/ 361012 w 486796"/>
              <a:gd name="connsiteY16" fmla="*/ 29016 h 468767"/>
              <a:gd name="connsiteX17" fmla="*/ 439750 w 486796"/>
              <a:gd name="connsiteY17" fmla="*/ 107754 h 468767"/>
              <a:gd name="connsiteX18" fmla="*/ 468766 w 486796"/>
              <a:gd name="connsiteY18" fmla="*/ 216354 h 468767"/>
              <a:gd name="connsiteX19" fmla="*/ 252413 w 486796"/>
              <a:gd name="connsiteY19" fmla="*/ 216354 h 46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6796" h="468767">
                <a:moveTo>
                  <a:pt x="269033" y="252412"/>
                </a:moveTo>
                <a:lnTo>
                  <a:pt x="486796" y="252412"/>
                </a:lnTo>
                <a:cubicBezTo>
                  <a:pt x="486796" y="281898"/>
                  <a:pt x="481162" y="309928"/>
                  <a:pt x="469893" y="336503"/>
                </a:cubicBezTo>
                <a:cubicBezTo>
                  <a:pt x="458625" y="363078"/>
                  <a:pt x="442849" y="386319"/>
                  <a:pt x="422566" y="406226"/>
                </a:cubicBezTo>
                <a:close/>
                <a:moveTo>
                  <a:pt x="216354" y="36060"/>
                </a:moveTo>
                <a:lnTo>
                  <a:pt x="216354" y="250723"/>
                </a:lnTo>
                <a:lnTo>
                  <a:pt x="370168" y="404537"/>
                </a:lnTo>
                <a:cubicBezTo>
                  <a:pt x="350260" y="424820"/>
                  <a:pt x="327019" y="440596"/>
                  <a:pt x="300444" y="451864"/>
                </a:cubicBezTo>
                <a:cubicBezTo>
                  <a:pt x="273870" y="463133"/>
                  <a:pt x="245840" y="468767"/>
                  <a:pt x="216354" y="468767"/>
                </a:cubicBezTo>
                <a:cubicBezTo>
                  <a:pt x="177102" y="468767"/>
                  <a:pt x="140902" y="459095"/>
                  <a:pt x="107755" y="439751"/>
                </a:cubicBezTo>
                <a:cubicBezTo>
                  <a:pt x="74607" y="420407"/>
                  <a:pt x="48361" y="394161"/>
                  <a:pt x="29016" y="361013"/>
                </a:cubicBezTo>
                <a:cubicBezTo>
                  <a:pt x="9673" y="327865"/>
                  <a:pt x="0" y="291665"/>
                  <a:pt x="0" y="252413"/>
                </a:cubicBezTo>
                <a:cubicBezTo>
                  <a:pt x="0" y="213162"/>
                  <a:pt x="9673" y="176962"/>
                  <a:pt x="29016" y="143814"/>
                </a:cubicBezTo>
                <a:cubicBezTo>
                  <a:pt x="48361" y="110666"/>
                  <a:pt x="74607" y="84420"/>
                  <a:pt x="107755" y="65076"/>
                </a:cubicBezTo>
                <a:cubicBezTo>
                  <a:pt x="140902" y="45732"/>
                  <a:pt x="177102" y="36060"/>
                  <a:pt x="216354" y="36060"/>
                </a:cubicBezTo>
                <a:close/>
                <a:moveTo>
                  <a:pt x="252413" y="0"/>
                </a:moveTo>
                <a:cubicBezTo>
                  <a:pt x="291665" y="0"/>
                  <a:pt x="327864" y="9672"/>
                  <a:pt x="361012" y="29016"/>
                </a:cubicBezTo>
                <a:cubicBezTo>
                  <a:pt x="394160" y="48360"/>
                  <a:pt x="420406" y="74606"/>
                  <a:pt x="439750" y="107754"/>
                </a:cubicBezTo>
                <a:cubicBezTo>
                  <a:pt x="459095" y="140902"/>
                  <a:pt x="468766" y="177102"/>
                  <a:pt x="468766" y="216354"/>
                </a:cubicBezTo>
                <a:lnTo>
                  <a:pt x="252413" y="21635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 309"/>
          <p:cNvSpPr/>
          <p:nvPr/>
        </p:nvSpPr>
        <p:spPr>
          <a:xfrm>
            <a:off x="8298493" y="3921639"/>
            <a:ext cx="499697" cy="423167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 457"/>
          <p:cNvSpPr>
            <a:spLocks noChangeAspect="1"/>
          </p:cNvSpPr>
          <p:nvPr/>
        </p:nvSpPr>
        <p:spPr>
          <a:xfrm>
            <a:off x="3238183" y="3722222"/>
            <a:ext cx="502920" cy="754997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 425"/>
          <p:cNvSpPr>
            <a:spLocks noChangeAspect="1"/>
          </p:cNvSpPr>
          <p:nvPr/>
        </p:nvSpPr>
        <p:spPr>
          <a:xfrm>
            <a:off x="3238183" y="1215296"/>
            <a:ext cx="502920" cy="46977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 47"/>
          <p:cNvSpPr/>
          <p:nvPr/>
        </p:nvSpPr>
        <p:spPr bwMode="auto">
          <a:xfrm>
            <a:off x="4917988" y="1215296"/>
            <a:ext cx="517629" cy="1961419"/>
          </a:xfrm>
          <a:custGeom>
            <a:avLst/>
            <a:gdLst>
              <a:gd name="T0" fmla="*/ 123 w 123"/>
              <a:gd name="T1" fmla="*/ 464 h 464"/>
              <a:gd name="T2" fmla="*/ 123 w 123"/>
              <a:gd name="T3" fmla="*/ 11 h 464"/>
              <a:gd name="T4" fmla="*/ 111 w 123"/>
              <a:gd name="T5" fmla="*/ 0 h 464"/>
              <a:gd name="T6" fmla="*/ 11 w 123"/>
              <a:gd name="T7" fmla="*/ 0 h 464"/>
              <a:gd name="T8" fmla="*/ 0 w 123"/>
              <a:gd name="T9" fmla="*/ 11 h 464"/>
              <a:gd name="T10" fmla="*/ 0 w 123"/>
              <a:gd name="T11" fmla="*/ 464 h 464"/>
              <a:gd name="T12" fmla="*/ 123 w 123"/>
              <a:gd name="T13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" h="464">
                <a:moveTo>
                  <a:pt x="123" y="464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5"/>
                  <a:pt x="118" y="0"/>
                  <a:pt x="1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464"/>
                  <a:pt x="0" y="464"/>
                  <a:pt x="0" y="464"/>
                </a:cubicBezTo>
                <a:lnTo>
                  <a:pt x="123" y="4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solidFill>
                <a:schemeClr val="bg2">
                  <a:lumMod val="75000"/>
                </a:schemeClr>
              </a:solidFill>
              <a:ea typeface="Arial Unicode MS" panose="020B0604020202020204" pitchFamily="34" charset="-128"/>
            </a:endParaRPr>
          </a:p>
        </p:txBody>
      </p:sp>
      <p:sp>
        <p:nvSpPr>
          <p:cNvPr id="83" name="Freeform 48"/>
          <p:cNvSpPr/>
          <p:nvPr/>
        </p:nvSpPr>
        <p:spPr bwMode="auto">
          <a:xfrm>
            <a:off x="5528465" y="1215296"/>
            <a:ext cx="519950" cy="1961419"/>
          </a:xfrm>
          <a:custGeom>
            <a:avLst/>
            <a:gdLst>
              <a:gd name="T0" fmla="*/ 123 w 123"/>
              <a:gd name="T1" fmla="*/ 464 h 464"/>
              <a:gd name="T2" fmla="*/ 123 w 123"/>
              <a:gd name="T3" fmla="*/ 11 h 464"/>
              <a:gd name="T4" fmla="*/ 111 w 123"/>
              <a:gd name="T5" fmla="*/ 0 h 464"/>
              <a:gd name="T6" fmla="*/ 11 w 123"/>
              <a:gd name="T7" fmla="*/ 0 h 464"/>
              <a:gd name="T8" fmla="*/ 0 w 123"/>
              <a:gd name="T9" fmla="*/ 11 h 464"/>
              <a:gd name="T10" fmla="*/ 0 w 123"/>
              <a:gd name="T11" fmla="*/ 464 h 464"/>
              <a:gd name="T12" fmla="*/ 123 w 123"/>
              <a:gd name="T13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" h="464">
                <a:moveTo>
                  <a:pt x="123" y="464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5"/>
                  <a:pt x="118" y="0"/>
                  <a:pt x="1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464"/>
                  <a:pt x="0" y="464"/>
                  <a:pt x="0" y="464"/>
                </a:cubicBezTo>
                <a:lnTo>
                  <a:pt x="123" y="4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4" name="Freeform 49"/>
          <p:cNvSpPr/>
          <p:nvPr/>
        </p:nvSpPr>
        <p:spPr bwMode="auto">
          <a:xfrm>
            <a:off x="6141264" y="1215296"/>
            <a:ext cx="519950" cy="1961419"/>
          </a:xfrm>
          <a:custGeom>
            <a:avLst/>
            <a:gdLst>
              <a:gd name="T0" fmla="*/ 123 w 123"/>
              <a:gd name="T1" fmla="*/ 464 h 464"/>
              <a:gd name="T2" fmla="*/ 123 w 123"/>
              <a:gd name="T3" fmla="*/ 11 h 464"/>
              <a:gd name="T4" fmla="*/ 111 w 123"/>
              <a:gd name="T5" fmla="*/ 0 h 464"/>
              <a:gd name="T6" fmla="*/ 11 w 123"/>
              <a:gd name="T7" fmla="*/ 0 h 464"/>
              <a:gd name="T8" fmla="*/ 0 w 123"/>
              <a:gd name="T9" fmla="*/ 11 h 464"/>
              <a:gd name="T10" fmla="*/ 0 w 123"/>
              <a:gd name="T11" fmla="*/ 464 h 464"/>
              <a:gd name="T12" fmla="*/ 123 w 123"/>
              <a:gd name="T13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" h="464">
                <a:moveTo>
                  <a:pt x="123" y="464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5"/>
                  <a:pt x="118" y="0"/>
                  <a:pt x="1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464"/>
                  <a:pt x="0" y="464"/>
                  <a:pt x="0" y="464"/>
                </a:cubicBezTo>
                <a:lnTo>
                  <a:pt x="123" y="4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5" name="Freeform 50"/>
          <p:cNvSpPr/>
          <p:nvPr/>
        </p:nvSpPr>
        <p:spPr bwMode="auto">
          <a:xfrm>
            <a:off x="6754063" y="1215296"/>
            <a:ext cx="519950" cy="1961419"/>
          </a:xfrm>
          <a:custGeom>
            <a:avLst/>
            <a:gdLst>
              <a:gd name="T0" fmla="*/ 123 w 123"/>
              <a:gd name="T1" fmla="*/ 464 h 464"/>
              <a:gd name="T2" fmla="*/ 123 w 123"/>
              <a:gd name="T3" fmla="*/ 11 h 464"/>
              <a:gd name="T4" fmla="*/ 111 w 123"/>
              <a:gd name="T5" fmla="*/ 0 h 464"/>
              <a:gd name="T6" fmla="*/ 11 w 123"/>
              <a:gd name="T7" fmla="*/ 0 h 464"/>
              <a:gd name="T8" fmla="*/ 0 w 123"/>
              <a:gd name="T9" fmla="*/ 11 h 464"/>
              <a:gd name="T10" fmla="*/ 0 w 123"/>
              <a:gd name="T11" fmla="*/ 464 h 464"/>
              <a:gd name="T12" fmla="*/ 123 w 123"/>
              <a:gd name="T13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" h="464">
                <a:moveTo>
                  <a:pt x="123" y="464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5"/>
                  <a:pt x="118" y="0"/>
                  <a:pt x="1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464"/>
                  <a:pt x="0" y="464"/>
                  <a:pt x="0" y="464"/>
                </a:cubicBezTo>
                <a:lnTo>
                  <a:pt x="123" y="4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6" name="Freeform 51"/>
          <p:cNvSpPr/>
          <p:nvPr/>
        </p:nvSpPr>
        <p:spPr bwMode="auto">
          <a:xfrm>
            <a:off x="5491326" y="3856828"/>
            <a:ext cx="304078" cy="1220954"/>
          </a:xfrm>
          <a:custGeom>
            <a:avLst/>
            <a:gdLst>
              <a:gd name="T0" fmla="*/ 131 w 131"/>
              <a:gd name="T1" fmla="*/ 462 h 526"/>
              <a:gd name="T2" fmla="*/ 66 w 131"/>
              <a:gd name="T3" fmla="*/ 526 h 526"/>
              <a:gd name="T4" fmla="*/ 0 w 131"/>
              <a:gd name="T5" fmla="*/ 462 h 526"/>
              <a:gd name="T6" fmla="*/ 0 w 131"/>
              <a:gd name="T7" fmla="*/ 0 h 526"/>
              <a:gd name="T8" fmla="*/ 131 w 131"/>
              <a:gd name="T9" fmla="*/ 0 h 526"/>
              <a:gd name="T10" fmla="*/ 131 w 131"/>
              <a:gd name="T11" fmla="*/ 462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" h="526">
                <a:moveTo>
                  <a:pt x="131" y="462"/>
                </a:moveTo>
                <a:lnTo>
                  <a:pt x="66" y="526"/>
                </a:lnTo>
                <a:lnTo>
                  <a:pt x="0" y="462"/>
                </a:lnTo>
                <a:lnTo>
                  <a:pt x="0" y="0"/>
                </a:lnTo>
                <a:lnTo>
                  <a:pt x="131" y="0"/>
                </a:lnTo>
                <a:lnTo>
                  <a:pt x="131" y="46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7" name="Freeform 52"/>
          <p:cNvSpPr/>
          <p:nvPr/>
        </p:nvSpPr>
        <p:spPr bwMode="auto">
          <a:xfrm>
            <a:off x="5795404" y="3856828"/>
            <a:ext cx="299436" cy="1220954"/>
          </a:xfrm>
          <a:custGeom>
            <a:avLst/>
            <a:gdLst>
              <a:gd name="T0" fmla="*/ 129 w 129"/>
              <a:gd name="T1" fmla="*/ 462 h 526"/>
              <a:gd name="T2" fmla="*/ 64 w 129"/>
              <a:gd name="T3" fmla="*/ 526 h 526"/>
              <a:gd name="T4" fmla="*/ 0 w 129"/>
              <a:gd name="T5" fmla="*/ 462 h 526"/>
              <a:gd name="T6" fmla="*/ 0 w 129"/>
              <a:gd name="T7" fmla="*/ 0 h 526"/>
              <a:gd name="T8" fmla="*/ 129 w 129"/>
              <a:gd name="T9" fmla="*/ 0 h 526"/>
              <a:gd name="T10" fmla="*/ 129 w 129"/>
              <a:gd name="T11" fmla="*/ 462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9" h="526">
                <a:moveTo>
                  <a:pt x="129" y="462"/>
                </a:moveTo>
                <a:lnTo>
                  <a:pt x="64" y="526"/>
                </a:lnTo>
                <a:lnTo>
                  <a:pt x="0" y="462"/>
                </a:lnTo>
                <a:lnTo>
                  <a:pt x="0" y="0"/>
                </a:lnTo>
                <a:lnTo>
                  <a:pt x="129" y="0"/>
                </a:lnTo>
                <a:lnTo>
                  <a:pt x="129" y="462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8" name="Freeform 53"/>
          <p:cNvSpPr/>
          <p:nvPr/>
        </p:nvSpPr>
        <p:spPr bwMode="auto">
          <a:xfrm>
            <a:off x="6094840" y="3856828"/>
            <a:ext cx="301757" cy="1220954"/>
          </a:xfrm>
          <a:custGeom>
            <a:avLst/>
            <a:gdLst>
              <a:gd name="T0" fmla="*/ 130 w 130"/>
              <a:gd name="T1" fmla="*/ 462 h 526"/>
              <a:gd name="T2" fmla="*/ 66 w 130"/>
              <a:gd name="T3" fmla="*/ 526 h 526"/>
              <a:gd name="T4" fmla="*/ 0 w 130"/>
              <a:gd name="T5" fmla="*/ 462 h 526"/>
              <a:gd name="T6" fmla="*/ 0 w 130"/>
              <a:gd name="T7" fmla="*/ 0 h 526"/>
              <a:gd name="T8" fmla="*/ 130 w 130"/>
              <a:gd name="T9" fmla="*/ 0 h 526"/>
              <a:gd name="T10" fmla="*/ 130 w 130"/>
              <a:gd name="T11" fmla="*/ 462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526">
                <a:moveTo>
                  <a:pt x="130" y="462"/>
                </a:moveTo>
                <a:lnTo>
                  <a:pt x="66" y="526"/>
                </a:lnTo>
                <a:lnTo>
                  <a:pt x="0" y="462"/>
                </a:lnTo>
                <a:lnTo>
                  <a:pt x="0" y="0"/>
                </a:lnTo>
                <a:lnTo>
                  <a:pt x="130" y="0"/>
                </a:lnTo>
                <a:lnTo>
                  <a:pt x="130" y="46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9" name="Freeform 54"/>
          <p:cNvSpPr/>
          <p:nvPr/>
        </p:nvSpPr>
        <p:spPr bwMode="auto">
          <a:xfrm>
            <a:off x="6396597" y="3856828"/>
            <a:ext cx="304078" cy="1220954"/>
          </a:xfrm>
          <a:custGeom>
            <a:avLst/>
            <a:gdLst>
              <a:gd name="T0" fmla="*/ 131 w 131"/>
              <a:gd name="T1" fmla="*/ 462 h 526"/>
              <a:gd name="T2" fmla="*/ 65 w 131"/>
              <a:gd name="T3" fmla="*/ 526 h 526"/>
              <a:gd name="T4" fmla="*/ 0 w 131"/>
              <a:gd name="T5" fmla="*/ 462 h 526"/>
              <a:gd name="T6" fmla="*/ 0 w 131"/>
              <a:gd name="T7" fmla="*/ 0 h 526"/>
              <a:gd name="T8" fmla="*/ 131 w 131"/>
              <a:gd name="T9" fmla="*/ 0 h 526"/>
              <a:gd name="T10" fmla="*/ 131 w 131"/>
              <a:gd name="T11" fmla="*/ 462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" h="526">
                <a:moveTo>
                  <a:pt x="131" y="462"/>
                </a:moveTo>
                <a:lnTo>
                  <a:pt x="65" y="526"/>
                </a:lnTo>
                <a:lnTo>
                  <a:pt x="0" y="462"/>
                </a:lnTo>
                <a:lnTo>
                  <a:pt x="0" y="0"/>
                </a:lnTo>
                <a:lnTo>
                  <a:pt x="131" y="0"/>
                </a:lnTo>
                <a:lnTo>
                  <a:pt x="131" y="46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0" name="Freeform 55"/>
          <p:cNvSpPr/>
          <p:nvPr/>
        </p:nvSpPr>
        <p:spPr bwMode="auto">
          <a:xfrm>
            <a:off x="4917988" y="3172072"/>
            <a:ext cx="877416" cy="689398"/>
          </a:xfrm>
          <a:custGeom>
            <a:avLst/>
            <a:gdLst>
              <a:gd name="T0" fmla="*/ 378 w 378"/>
              <a:gd name="T1" fmla="*/ 297 h 297"/>
              <a:gd name="T2" fmla="*/ 247 w 378"/>
              <a:gd name="T3" fmla="*/ 297 h 297"/>
              <a:gd name="T4" fmla="*/ 0 w 378"/>
              <a:gd name="T5" fmla="*/ 0 h 297"/>
              <a:gd name="T6" fmla="*/ 223 w 378"/>
              <a:gd name="T7" fmla="*/ 0 h 297"/>
              <a:gd name="T8" fmla="*/ 378 w 378"/>
              <a:gd name="T9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297">
                <a:moveTo>
                  <a:pt x="378" y="297"/>
                </a:moveTo>
                <a:lnTo>
                  <a:pt x="247" y="297"/>
                </a:lnTo>
                <a:lnTo>
                  <a:pt x="0" y="0"/>
                </a:lnTo>
                <a:lnTo>
                  <a:pt x="223" y="0"/>
                </a:lnTo>
                <a:lnTo>
                  <a:pt x="378" y="297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1" name="Freeform 56"/>
          <p:cNvSpPr/>
          <p:nvPr/>
        </p:nvSpPr>
        <p:spPr bwMode="auto">
          <a:xfrm>
            <a:off x="5528465" y="3172072"/>
            <a:ext cx="566374" cy="689398"/>
          </a:xfrm>
          <a:custGeom>
            <a:avLst/>
            <a:gdLst>
              <a:gd name="T0" fmla="*/ 244 w 244"/>
              <a:gd name="T1" fmla="*/ 297 h 297"/>
              <a:gd name="T2" fmla="*/ 115 w 244"/>
              <a:gd name="T3" fmla="*/ 297 h 297"/>
              <a:gd name="T4" fmla="*/ 0 w 244"/>
              <a:gd name="T5" fmla="*/ 0 h 297"/>
              <a:gd name="T6" fmla="*/ 224 w 244"/>
              <a:gd name="T7" fmla="*/ 0 h 297"/>
              <a:gd name="T8" fmla="*/ 244 w 244"/>
              <a:gd name="T9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297">
                <a:moveTo>
                  <a:pt x="244" y="297"/>
                </a:moveTo>
                <a:lnTo>
                  <a:pt x="115" y="297"/>
                </a:lnTo>
                <a:lnTo>
                  <a:pt x="0" y="0"/>
                </a:lnTo>
                <a:lnTo>
                  <a:pt x="224" y="0"/>
                </a:lnTo>
                <a:lnTo>
                  <a:pt x="244" y="297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2" name="Freeform 57"/>
          <p:cNvSpPr/>
          <p:nvPr/>
        </p:nvSpPr>
        <p:spPr bwMode="auto">
          <a:xfrm>
            <a:off x="6094840" y="3172072"/>
            <a:ext cx="566374" cy="689398"/>
          </a:xfrm>
          <a:custGeom>
            <a:avLst/>
            <a:gdLst>
              <a:gd name="T0" fmla="*/ 130 w 244"/>
              <a:gd name="T1" fmla="*/ 297 h 297"/>
              <a:gd name="T2" fmla="*/ 0 w 244"/>
              <a:gd name="T3" fmla="*/ 297 h 297"/>
              <a:gd name="T4" fmla="*/ 20 w 244"/>
              <a:gd name="T5" fmla="*/ 0 h 297"/>
              <a:gd name="T6" fmla="*/ 244 w 244"/>
              <a:gd name="T7" fmla="*/ 0 h 297"/>
              <a:gd name="T8" fmla="*/ 130 w 244"/>
              <a:gd name="T9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297">
                <a:moveTo>
                  <a:pt x="130" y="297"/>
                </a:moveTo>
                <a:lnTo>
                  <a:pt x="0" y="297"/>
                </a:lnTo>
                <a:lnTo>
                  <a:pt x="20" y="0"/>
                </a:lnTo>
                <a:lnTo>
                  <a:pt x="244" y="0"/>
                </a:lnTo>
                <a:lnTo>
                  <a:pt x="130" y="29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3" name="Freeform 58"/>
          <p:cNvSpPr/>
          <p:nvPr/>
        </p:nvSpPr>
        <p:spPr bwMode="auto">
          <a:xfrm>
            <a:off x="6396597" y="3172072"/>
            <a:ext cx="877416" cy="689398"/>
          </a:xfrm>
          <a:custGeom>
            <a:avLst/>
            <a:gdLst>
              <a:gd name="T0" fmla="*/ 131 w 378"/>
              <a:gd name="T1" fmla="*/ 297 h 297"/>
              <a:gd name="T2" fmla="*/ 0 w 378"/>
              <a:gd name="T3" fmla="*/ 297 h 297"/>
              <a:gd name="T4" fmla="*/ 154 w 378"/>
              <a:gd name="T5" fmla="*/ 0 h 297"/>
              <a:gd name="T6" fmla="*/ 378 w 378"/>
              <a:gd name="T7" fmla="*/ 0 h 297"/>
              <a:gd name="T8" fmla="*/ 131 w 378"/>
              <a:gd name="T9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297">
                <a:moveTo>
                  <a:pt x="131" y="297"/>
                </a:moveTo>
                <a:lnTo>
                  <a:pt x="0" y="297"/>
                </a:lnTo>
                <a:lnTo>
                  <a:pt x="154" y="0"/>
                </a:lnTo>
                <a:lnTo>
                  <a:pt x="378" y="0"/>
                </a:lnTo>
                <a:lnTo>
                  <a:pt x="131" y="29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4" name="Freeform 59"/>
          <p:cNvSpPr/>
          <p:nvPr/>
        </p:nvSpPr>
        <p:spPr bwMode="auto">
          <a:xfrm>
            <a:off x="5491326" y="4929225"/>
            <a:ext cx="1209349" cy="745107"/>
          </a:xfrm>
          <a:custGeom>
            <a:avLst/>
            <a:gdLst>
              <a:gd name="T0" fmla="*/ 521 w 521"/>
              <a:gd name="T1" fmla="*/ 0 h 321"/>
              <a:gd name="T2" fmla="*/ 0 w 521"/>
              <a:gd name="T3" fmla="*/ 0 h 321"/>
              <a:gd name="T4" fmla="*/ 191 w 521"/>
              <a:gd name="T5" fmla="*/ 321 h 321"/>
              <a:gd name="T6" fmla="*/ 330 w 521"/>
              <a:gd name="T7" fmla="*/ 321 h 321"/>
              <a:gd name="T8" fmla="*/ 521 w 521"/>
              <a:gd name="T9" fmla="*/ 0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1" h="321">
                <a:moveTo>
                  <a:pt x="521" y="0"/>
                </a:moveTo>
                <a:lnTo>
                  <a:pt x="0" y="0"/>
                </a:lnTo>
                <a:lnTo>
                  <a:pt x="191" y="321"/>
                </a:lnTo>
                <a:lnTo>
                  <a:pt x="330" y="321"/>
                </a:lnTo>
                <a:lnTo>
                  <a:pt x="52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85000"/>
                </a:schemeClr>
              </a:solidFill>
              <a:ea typeface="Arial Unicode MS" panose="020B0604020202020204" pitchFamily="34" charset="-128"/>
            </a:endParaRPr>
          </a:p>
        </p:txBody>
      </p:sp>
      <p:sp>
        <p:nvSpPr>
          <p:cNvPr id="95" name="Freeform 60"/>
          <p:cNvSpPr/>
          <p:nvPr/>
        </p:nvSpPr>
        <p:spPr bwMode="auto">
          <a:xfrm>
            <a:off x="5934677" y="5674332"/>
            <a:ext cx="322648" cy="269260"/>
          </a:xfrm>
          <a:custGeom>
            <a:avLst/>
            <a:gdLst>
              <a:gd name="T0" fmla="*/ 139 w 139"/>
              <a:gd name="T1" fmla="*/ 0 h 116"/>
              <a:gd name="T2" fmla="*/ 0 w 139"/>
              <a:gd name="T3" fmla="*/ 0 h 116"/>
              <a:gd name="T4" fmla="*/ 69 w 139"/>
              <a:gd name="T5" fmla="*/ 116 h 116"/>
              <a:gd name="T6" fmla="*/ 139 w 139"/>
              <a:gd name="T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" h="116">
                <a:moveTo>
                  <a:pt x="139" y="0"/>
                </a:moveTo>
                <a:lnTo>
                  <a:pt x="0" y="0"/>
                </a:lnTo>
                <a:lnTo>
                  <a:pt x="69" y="116"/>
                </a:lnTo>
                <a:lnTo>
                  <a:pt x="139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100" name="Freeform 244"/>
          <p:cNvSpPr>
            <a:spLocks noChangeAspect="1"/>
          </p:cNvSpPr>
          <p:nvPr/>
        </p:nvSpPr>
        <p:spPr>
          <a:xfrm>
            <a:off x="6213041" y="1548188"/>
            <a:ext cx="364151" cy="350664"/>
          </a:xfrm>
          <a:custGeom>
            <a:avLst/>
            <a:gdLst>
              <a:gd name="connsiteX0" fmla="*/ 269033 w 486796"/>
              <a:gd name="connsiteY0" fmla="*/ 252412 h 468767"/>
              <a:gd name="connsiteX1" fmla="*/ 486796 w 486796"/>
              <a:gd name="connsiteY1" fmla="*/ 252412 h 468767"/>
              <a:gd name="connsiteX2" fmla="*/ 469893 w 486796"/>
              <a:gd name="connsiteY2" fmla="*/ 336503 h 468767"/>
              <a:gd name="connsiteX3" fmla="*/ 422566 w 486796"/>
              <a:gd name="connsiteY3" fmla="*/ 406226 h 468767"/>
              <a:gd name="connsiteX4" fmla="*/ 216354 w 486796"/>
              <a:gd name="connsiteY4" fmla="*/ 36060 h 468767"/>
              <a:gd name="connsiteX5" fmla="*/ 216354 w 486796"/>
              <a:gd name="connsiteY5" fmla="*/ 250723 h 468767"/>
              <a:gd name="connsiteX6" fmla="*/ 370168 w 486796"/>
              <a:gd name="connsiteY6" fmla="*/ 404537 h 468767"/>
              <a:gd name="connsiteX7" fmla="*/ 300444 w 486796"/>
              <a:gd name="connsiteY7" fmla="*/ 451864 h 468767"/>
              <a:gd name="connsiteX8" fmla="*/ 216354 w 486796"/>
              <a:gd name="connsiteY8" fmla="*/ 468767 h 468767"/>
              <a:gd name="connsiteX9" fmla="*/ 107755 w 486796"/>
              <a:gd name="connsiteY9" fmla="*/ 439751 h 468767"/>
              <a:gd name="connsiteX10" fmla="*/ 29016 w 486796"/>
              <a:gd name="connsiteY10" fmla="*/ 361013 h 468767"/>
              <a:gd name="connsiteX11" fmla="*/ 0 w 486796"/>
              <a:gd name="connsiteY11" fmla="*/ 252413 h 468767"/>
              <a:gd name="connsiteX12" fmla="*/ 29016 w 486796"/>
              <a:gd name="connsiteY12" fmla="*/ 143814 h 468767"/>
              <a:gd name="connsiteX13" fmla="*/ 107755 w 486796"/>
              <a:gd name="connsiteY13" fmla="*/ 65076 h 468767"/>
              <a:gd name="connsiteX14" fmla="*/ 216354 w 486796"/>
              <a:gd name="connsiteY14" fmla="*/ 36060 h 468767"/>
              <a:gd name="connsiteX15" fmla="*/ 252413 w 486796"/>
              <a:gd name="connsiteY15" fmla="*/ 0 h 468767"/>
              <a:gd name="connsiteX16" fmla="*/ 361012 w 486796"/>
              <a:gd name="connsiteY16" fmla="*/ 29016 h 468767"/>
              <a:gd name="connsiteX17" fmla="*/ 439750 w 486796"/>
              <a:gd name="connsiteY17" fmla="*/ 107754 h 468767"/>
              <a:gd name="connsiteX18" fmla="*/ 468766 w 486796"/>
              <a:gd name="connsiteY18" fmla="*/ 216354 h 468767"/>
              <a:gd name="connsiteX19" fmla="*/ 252413 w 486796"/>
              <a:gd name="connsiteY19" fmla="*/ 216354 h 46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6796" h="468767">
                <a:moveTo>
                  <a:pt x="269033" y="252412"/>
                </a:moveTo>
                <a:lnTo>
                  <a:pt x="486796" y="252412"/>
                </a:lnTo>
                <a:cubicBezTo>
                  <a:pt x="486796" y="281898"/>
                  <a:pt x="481162" y="309928"/>
                  <a:pt x="469893" y="336503"/>
                </a:cubicBezTo>
                <a:cubicBezTo>
                  <a:pt x="458625" y="363078"/>
                  <a:pt x="442849" y="386319"/>
                  <a:pt x="422566" y="406226"/>
                </a:cubicBezTo>
                <a:close/>
                <a:moveTo>
                  <a:pt x="216354" y="36060"/>
                </a:moveTo>
                <a:lnTo>
                  <a:pt x="216354" y="250723"/>
                </a:lnTo>
                <a:lnTo>
                  <a:pt x="370168" y="404537"/>
                </a:lnTo>
                <a:cubicBezTo>
                  <a:pt x="350260" y="424820"/>
                  <a:pt x="327019" y="440596"/>
                  <a:pt x="300444" y="451864"/>
                </a:cubicBezTo>
                <a:cubicBezTo>
                  <a:pt x="273870" y="463133"/>
                  <a:pt x="245840" y="468767"/>
                  <a:pt x="216354" y="468767"/>
                </a:cubicBezTo>
                <a:cubicBezTo>
                  <a:pt x="177102" y="468767"/>
                  <a:pt x="140902" y="459095"/>
                  <a:pt x="107755" y="439751"/>
                </a:cubicBezTo>
                <a:cubicBezTo>
                  <a:pt x="74607" y="420407"/>
                  <a:pt x="48361" y="394161"/>
                  <a:pt x="29016" y="361013"/>
                </a:cubicBezTo>
                <a:cubicBezTo>
                  <a:pt x="9673" y="327865"/>
                  <a:pt x="0" y="291665"/>
                  <a:pt x="0" y="252413"/>
                </a:cubicBezTo>
                <a:cubicBezTo>
                  <a:pt x="0" y="213162"/>
                  <a:pt x="9673" y="176962"/>
                  <a:pt x="29016" y="143814"/>
                </a:cubicBezTo>
                <a:cubicBezTo>
                  <a:pt x="48361" y="110666"/>
                  <a:pt x="74607" y="84420"/>
                  <a:pt x="107755" y="65076"/>
                </a:cubicBezTo>
                <a:cubicBezTo>
                  <a:pt x="140902" y="45732"/>
                  <a:pt x="177102" y="36060"/>
                  <a:pt x="216354" y="36060"/>
                </a:cubicBezTo>
                <a:close/>
                <a:moveTo>
                  <a:pt x="252413" y="0"/>
                </a:moveTo>
                <a:cubicBezTo>
                  <a:pt x="291665" y="0"/>
                  <a:pt x="327864" y="9672"/>
                  <a:pt x="361012" y="29016"/>
                </a:cubicBezTo>
                <a:cubicBezTo>
                  <a:pt x="394160" y="48360"/>
                  <a:pt x="420406" y="74606"/>
                  <a:pt x="439750" y="107754"/>
                </a:cubicBezTo>
                <a:cubicBezTo>
                  <a:pt x="459095" y="140902"/>
                  <a:pt x="468766" y="177102"/>
                  <a:pt x="468766" y="216354"/>
                </a:cubicBezTo>
                <a:lnTo>
                  <a:pt x="252413" y="2163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 309"/>
          <p:cNvSpPr/>
          <p:nvPr/>
        </p:nvSpPr>
        <p:spPr>
          <a:xfrm>
            <a:off x="6822814" y="1570318"/>
            <a:ext cx="361817" cy="306404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2" name="Freeform 457"/>
          <p:cNvSpPr>
            <a:spLocks noChangeAspect="1"/>
          </p:cNvSpPr>
          <p:nvPr/>
        </p:nvSpPr>
        <p:spPr>
          <a:xfrm>
            <a:off x="5603268" y="1450184"/>
            <a:ext cx="364151" cy="546673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3" name="Freeform 425"/>
          <p:cNvSpPr>
            <a:spLocks noChangeAspect="1"/>
          </p:cNvSpPr>
          <p:nvPr/>
        </p:nvSpPr>
        <p:spPr>
          <a:xfrm>
            <a:off x="4993495" y="1553444"/>
            <a:ext cx="364151" cy="340153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1767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5"/>
          <p:cNvSpPr>
            <a:spLocks noChangeArrowheads="1"/>
          </p:cNvSpPr>
          <p:nvPr/>
        </p:nvSpPr>
        <p:spPr bwMode="auto">
          <a:xfrm flipV="1">
            <a:off x="4424363" y="5912120"/>
            <a:ext cx="3343275" cy="100584"/>
          </a:xfrm>
          <a:prstGeom prst="ellipse">
            <a:avLst/>
          </a:prstGeom>
          <a:gradFill rotWithShape="1">
            <a:gsLst>
              <a:gs pos="0">
                <a:schemeClr val="tx1">
                  <a:alpha val="60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Pencil Infographic Diagram for PowerPoint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1139932" y="1143675"/>
            <a:ext cx="2029402" cy="2316761"/>
            <a:chOff x="553361" y="1219041"/>
            <a:chExt cx="2312676" cy="2640146"/>
          </a:xfrm>
        </p:grpSpPr>
        <p:sp>
          <p:nvSpPr>
            <p:cNvPr id="128" name="TextBox 127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59193" y="1789837"/>
              <a:ext cx="2191611" cy="20693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39932" y="3838111"/>
            <a:ext cx="2029402" cy="2316761"/>
            <a:chOff x="553361" y="1219041"/>
            <a:chExt cx="2312676" cy="2640146"/>
          </a:xfrm>
        </p:grpSpPr>
        <p:sp>
          <p:nvSpPr>
            <p:cNvPr id="30" name="TextBox 29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9193" y="1789837"/>
              <a:ext cx="2191611" cy="20693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022666" y="1143675"/>
            <a:ext cx="2029402" cy="2316761"/>
            <a:chOff x="553361" y="1219041"/>
            <a:chExt cx="2312676" cy="2640146"/>
          </a:xfrm>
        </p:grpSpPr>
        <p:sp>
          <p:nvSpPr>
            <p:cNvPr id="33" name="TextBox 32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9193" y="1789837"/>
              <a:ext cx="2191611" cy="20693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022666" y="3838111"/>
            <a:ext cx="2029402" cy="2316761"/>
            <a:chOff x="553361" y="1219041"/>
            <a:chExt cx="2312676" cy="2640146"/>
          </a:xfrm>
        </p:grpSpPr>
        <p:sp>
          <p:nvSpPr>
            <p:cNvPr id="36" name="TextBox 35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9193" y="1789837"/>
              <a:ext cx="2191611" cy="20693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3" name="Freeform 244"/>
          <p:cNvSpPr>
            <a:spLocks noChangeAspect="1"/>
          </p:cNvSpPr>
          <p:nvPr/>
        </p:nvSpPr>
        <p:spPr>
          <a:xfrm>
            <a:off x="8295270" y="1182601"/>
            <a:ext cx="502920" cy="484294"/>
          </a:xfrm>
          <a:custGeom>
            <a:avLst/>
            <a:gdLst>
              <a:gd name="connsiteX0" fmla="*/ 269033 w 486796"/>
              <a:gd name="connsiteY0" fmla="*/ 252412 h 468767"/>
              <a:gd name="connsiteX1" fmla="*/ 486796 w 486796"/>
              <a:gd name="connsiteY1" fmla="*/ 252412 h 468767"/>
              <a:gd name="connsiteX2" fmla="*/ 469893 w 486796"/>
              <a:gd name="connsiteY2" fmla="*/ 336503 h 468767"/>
              <a:gd name="connsiteX3" fmla="*/ 422566 w 486796"/>
              <a:gd name="connsiteY3" fmla="*/ 406226 h 468767"/>
              <a:gd name="connsiteX4" fmla="*/ 216354 w 486796"/>
              <a:gd name="connsiteY4" fmla="*/ 36060 h 468767"/>
              <a:gd name="connsiteX5" fmla="*/ 216354 w 486796"/>
              <a:gd name="connsiteY5" fmla="*/ 250723 h 468767"/>
              <a:gd name="connsiteX6" fmla="*/ 370168 w 486796"/>
              <a:gd name="connsiteY6" fmla="*/ 404537 h 468767"/>
              <a:gd name="connsiteX7" fmla="*/ 300444 w 486796"/>
              <a:gd name="connsiteY7" fmla="*/ 451864 h 468767"/>
              <a:gd name="connsiteX8" fmla="*/ 216354 w 486796"/>
              <a:gd name="connsiteY8" fmla="*/ 468767 h 468767"/>
              <a:gd name="connsiteX9" fmla="*/ 107755 w 486796"/>
              <a:gd name="connsiteY9" fmla="*/ 439751 h 468767"/>
              <a:gd name="connsiteX10" fmla="*/ 29016 w 486796"/>
              <a:gd name="connsiteY10" fmla="*/ 361013 h 468767"/>
              <a:gd name="connsiteX11" fmla="*/ 0 w 486796"/>
              <a:gd name="connsiteY11" fmla="*/ 252413 h 468767"/>
              <a:gd name="connsiteX12" fmla="*/ 29016 w 486796"/>
              <a:gd name="connsiteY12" fmla="*/ 143814 h 468767"/>
              <a:gd name="connsiteX13" fmla="*/ 107755 w 486796"/>
              <a:gd name="connsiteY13" fmla="*/ 65076 h 468767"/>
              <a:gd name="connsiteX14" fmla="*/ 216354 w 486796"/>
              <a:gd name="connsiteY14" fmla="*/ 36060 h 468767"/>
              <a:gd name="connsiteX15" fmla="*/ 252413 w 486796"/>
              <a:gd name="connsiteY15" fmla="*/ 0 h 468767"/>
              <a:gd name="connsiteX16" fmla="*/ 361012 w 486796"/>
              <a:gd name="connsiteY16" fmla="*/ 29016 h 468767"/>
              <a:gd name="connsiteX17" fmla="*/ 439750 w 486796"/>
              <a:gd name="connsiteY17" fmla="*/ 107754 h 468767"/>
              <a:gd name="connsiteX18" fmla="*/ 468766 w 486796"/>
              <a:gd name="connsiteY18" fmla="*/ 216354 h 468767"/>
              <a:gd name="connsiteX19" fmla="*/ 252413 w 486796"/>
              <a:gd name="connsiteY19" fmla="*/ 216354 h 46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6796" h="468767">
                <a:moveTo>
                  <a:pt x="269033" y="252412"/>
                </a:moveTo>
                <a:lnTo>
                  <a:pt x="486796" y="252412"/>
                </a:lnTo>
                <a:cubicBezTo>
                  <a:pt x="486796" y="281898"/>
                  <a:pt x="481162" y="309928"/>
                  <a:pt x="469893" y="336503"/>
                </a:cubicBezTo>
                <a:cubicBezTo>
                  <a:pt x="458625" y="363078"/>
                  <a:pt x="442849" y="386319"/>
                  <a:pt x="422566" y="406226"/>
                </a:cubicBezTo>
                <a:close/>
                <a:moveTo>
                  <a:pt x="216354" y="36060"/>
                </a:moveTo>
                <a:lnTo>
                  <a:pt x="216354" y="250723"/>
                </a:lnTo>
                <a:lnTo>
                  <a:pt x="370168" y="404537"/>
                </a:lnTo>
                <a:cubicBezTo>
                  <a:pt x="350260" y="424820"/>
                  <a:pt x="327019" y="440596"/>
                  <a:pt x="300444" y="451864"/>
                </a:cubicBezTo>
                <a:cubicBezTo>
                  <a:pt x="273870" y="463133"/>
                  <a:pt x="245840" y="468767"/>
                  <a:pt x="216354" y="468767"/>
                </a:cubicBezTo>
                <a:cubicBezTo>
                  <a:pt x="177102" y="468767"/>
                  <a:pt x="140902" y="459095"/>
                  <a:pt x="107755" y="439751"/>
                </a:cubicBezTo>
                <a:cubicBezTo>
                  <a:pt x="74607" y="420407"/>
                  <a:pt x="48361" y="394161"/>
                  <a:pt x="29016" y="361013"/>
                </a:cubicBezTo>
                <a:cubicBezTo>
                  <a:pt x="9673" y="327865"/>
                  <a:pt x="0" y="291665"/>
                  <a:pt x="0" y="252413"/>
                </a:cubicBezTo>
                <a:cubicBezTo>
                  <a:pt x="0" y="213162"/>
                  <a:pt x="9673" y="176962"/>
                  <a:pt x="29016" y="143814"/>
                </a:cubicBezTo>
                <a:cubicBezTo>
                  <a:pt x="48361" y="110666"/>
                  <a:pt x="74607" y="84420"/>
                  <a:pt x="107755" y="65076"/>
                </a:cubicBezTo>
                <a:cubicBezTo>
                  <a:pt x="140902" y="45732"/>
                  <a:pt x="177102" y="36060"/>
                  <a:pt x="216354" y="36060"/>
                </a:cubicBezTo>
                <a:close/>
                <a:moveTo>
                  <a:pt x="252413" y="0"/>
                </a:moveTo>
                <a:cubicBezTo>
                  <a:pt x="291665" y="0"/>
                  <a:pt x="327864" y="9672"/>
                  <a:pt x="361012" y="29016"/>
                </a:cubicBezTo>
                <a:cubicBezTo>
                  <a:pt x="394160" y="48360"/>
                  <a:pt x="420406" y="74606"/>
                  <a:pt x="439750" y="107754"/>
                </a:cubicBezTo>
                <a:cubicBezTo>
                  <a:pt x="459095" y="140902"/>
                  <a:pt x="468766" y="177102"/>
                  <a:pt x="468766" y="216354"/>
                </a:cubicBezTo>
                <a:lnTo>
                  <a:pt x="252413" y="21635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 309"/>
          <p:cNvSpPr/>
          <p:nvPr/>
        </p:nvSpPr>
        <p:spPr>
          <a:xfrm>
            <a:off x="8298493" y="3921639"/>
            <a:ext cx="499697" cy="423167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 457"/>
          <p:cNvSpPr>
            <a:spLocks noChangeAspect="1"/>
          </p:cNvSpPr>
          <p:nvPr/>
        </p:nvSpPr>
        <p:spPr>
          <a:xfrm>
            <a:off x="3238183" y="3722222"/>
            <a:ext cx="502920" cy="754997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 425"/>
          <p:cNvSpPr>
            <a:spLocks noChangeAspect="1"/>
          </p:cNvSpPr>
          <p:nvPr/>
        </p:nvSpPr>
        <p:spPr>
          <a:xfrm>
            <a:off x="3238183" y="1215296"/>
            <a:ext cx="502920" cy="46977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2" name="Freeform 47"/>
          <p:cNvSpPr/>
          <p:nvPr/>
        </p:nvSpPr>
        <p:spPr bwMode="auto">
          <a:xfrm>
            <a:off x="4917988" y="1215296"/>
            <a:ext cx="517629" cy="1961419"/>
          </a:xfrm>
          <a:custGeom>
            <a:avLst/>
            <a:gdLst>
              <a:gd name="T0" fmla="*/ 123 w 123"/>
              <a:gd name="T1" fmla="*/ 464 h 464"/>
              <a:gd name="T2" fmla="*/ 123 w 123"/>
              <a:gd name="T3" fmla="*/ 11 h 464"/>
              <a:gd name="T4" fmla="*/ 111 w 123"/>
              <a:gd name="T5" fmla="*/ 0 h 464"/>
              <a:gd name="T6" fmla="*/ 11 w 123"/>
              <a:gd name="T7" fmla="*/ 0 h 464"/>
              <a:gd name="T8" fmla="*/ 0 w 123"/>
              <a:gd name="T9" fmla="*/ 11 h 464"/>
              <a:gd name="T10" fmla="*/ 0 w 123"/>
              <a:gd name="T11" fmla="*/ 464 h 464"/>
              <a:gd name="T12" fmla="*/ 123 w 123"/>
              <a:gd name="T13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" h="464">
                <a:moveTo>
                  <a:pt x="123" y="464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5"/>
                  <a:pt x="118" y="0"/>
                  <a:pt x="1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464"/>
                  <a:pt x="0" y="464"/>
                  <a:pt x="0" y="464"/>
                </a:cubicBezTo>
                <a:lnTo>
                  <a:pt x="123" y="4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solidFill>
                <a:schemeClr val="bg2">
                  <a:lumMod val="75000"/>
                </a:schemeClr>
              </a:solidFill>
              <a:ea typeface="Arial Unicode MS" panose="020B0604020202020204" pitchFamily="34" charset="-128"/>
            </a:endParaRPr>
          </a:p>
        </p:txBody>
      </p:sp>
      <p:sp>
        <p:nvSpPr>
          <p:cNvPr id="83" name="Freeform 48"/>
          <p:cNvSpPr/>
          <p:nvPr/>
        </p:nvSpPr>
        <p:spPr bwMode="auto">
          <a:xfrm>
            <a:off x="5528465" y="1215296"/>
            <a:ext cx="519950" cy="1961419"/>
          </a:xfrm>
          <a:custGeom>
            <a:avLst/>
            <a:gdLst>
              <a:gd name="T0" fmla="*/ 123 w 123"/>
              <a:gd name="T1" fmla="*/ 464 h 464"/>
              <a:gd name="T2" fmla="*/ 123 w 123"/>
              <a:gd name="T3" fmla="*/ 11 h 464"/>
              <a:gd name="T4" fmla="*/ 111 w 123"/>
              <a:gd name="T5" fmla="*/ 0 h 464"/>
              <a:gd name="T6" fmla="*/ 11 w 123"/>
              <a:gd name="T7" fmla="*/ 0 h 464"/>
              <a:gd name="T8" fmla="*/ 0 w 123"/>
              <a:gd name="T9" fmla="*/ 11 h 464"/>
              <a:gd name="T10" fmla="*/ 0 w 123"/>
              <a:gd name="T11" fmla="*/ 464 h 464"/>
              <a:gd name="T12" fmla="*/ 123 w 123"/>
              <a:gd name="T13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" h="464">
                <a:moveTo>
                  <a:pt x="123" y="464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5"/>
                  <a:pt x="118" y="0"/>
                  <a:pt x="1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464"/>
                  <a:pt x="0" y="464"/>
                  <a:pt x="0" y="464"/>
                </a:cubicBezTo>
                <a:lnTo>
                  <a:pt x="123" y="46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4" name="Freeform 49"/>
          <p:cNvSpPr/>
          <p:nvPr/>
        </p:nvSpPr>
        <p:spPr bwMode="auto">
          <a:xfrm>
            <a:off x="6141264" y="1215296"/>
            <a:ext cx="519950" cy="1961419"/>
          </a:xfrm>
          <a:custGeom>
            <a:avLst/>
            <a:gdLst>
              <a:gd name="T0" fmla="*/ 123 w 123"/>
              <a:gd name="T1" fmla="*/ 464 h 464"/>
              <a:gd name="T2" fmla="*/ 123 w 123"/>
              <a:gd name="T3" fmla="*/ 11 h 464"/>
              <a:gd name="T4" fmla="*/ 111 w 123"/>
              <a:gd name="T5" fmla="*/ 0 h 464"/>
              <a:gd name="T6" fmla="*/ 11 w 123"/>
              <a:gd name="T7" fmla="*/ 0 h 464"/>
              <a:gd name="T8" fmla="*/ 0 w 123"/>
              <a:gd name="T9" fmla="*/ 11 h 464"/>
              <a:gd name="T10" fmla="*/ 0 w 123"/>
              <a:gd name="T11" fmla="*/ 464 h 464"/>
              <a:gd name="T12" fmla="*/ 123 w 123"/>
              <a:gd name="T13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" h="464">
                <a:moveTo>
                  <a:pt x="123" y="464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5"/>
                  <a:pt x="118" y="0"/>
                  <a:pt x="1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464"/>
                  <a:pt x="0" y="464"/>
                  <a:pt x="0" y="464"/>
                </a:cubicBezTo>
                <a:lnTo>
                  <a:pt x="123" y="4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5" name="Freeform 50"/>
          <p:cNvSpPr/>
          <p:nvPr/>
        </p:nvSpPr>
        <p:spPr bwMode="auto">
          <a:xfrm>
            <a:off x="6754063" y="1215296"/>
            <a:ext cx="519950" cy="1961419"/>
          </a:xfrm>
          <a:custGeom>
            <a:avLst/>
            <a:gdLst>
              <a:gd name="T0" fmla="*/ 123 w 123"/>
              <a:gd name="T1" fmla="*/ 464 h 464"/>
              <a:gd name="T2" fmla="*/ 123 w 123"/>
              <a:gd name="T3" fmla="*/ 11 h 464"/>
              <a:gd name="T4" fmla="*/ 111 w 123"/>
              <a:gd name="T5" fmla="*/ 0 h 464"/>
              <a:gd name="T6" fmla="*/ 11 w 123"/>
              <a:gd name="T7" fmla="*/ 0 h 464"/>
              <a:gd name="T8" fmla="*/ 0 w 123"/>
              <a:gd name="T9" fmla="*/ 11 h 464"/>
              <a:gd name="T10" fmla="*/ 0 w 123"/>
              <a:gd name="T11" fmla="*/ 464 h 464"/>
              <a:gd name="T12" fmla="*/ 123 w 123"/>
              <a:gd name="T13" fmla="*/ 464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3" h="464">
                <a:moveTo>
                  <a:pt x="123" y="464"/>
                </a:moveTo>
                <a:cubicBezTo>
                  <a:pt x="123" y="11"/>
                  <a:pt x="123" y="11"/>
                  <a:pt x="123" y="11"/>
                </a:cubicBezTo>
                <a:cubicBezTo>
                  <a:pt x="123" y="5"/>
                  <a:pt x="118" y="0"/>
                  <a:pt x="1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464"/>
                  <a:pt x="0" y="464"/>
                  <a:pt x="0" y="464"/>
                </a:cubicBezTo>
                <a:lnTo>
                  <a:pt x="123" y="4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6" name="Freeform 51"/>
          <p:cNvSpPr/>
          <p:nvPr/>
        </p:nvSpPr>
        <p:spPr bwMode="auto">
          <a:xfrm>
            <a:off x="5491326" y="3856828"/>
            <a:ext cx="304078" cy="1220954"/>
          </a:xfrm>
          <a:custGeom>
            <a:avLst/>
            <a:gdLst>
              <a:gd name="T0" fmla="*/ 131 w 131"/>
              <a:gd name="T1" fmla="*/ 462 h 526"/>
              <a:gd name="T2" fmla="*/ 66 w 131"/>
              <a:gd name="T3" fmla="*/ 526 h 526"/>
              <a:gd name="T4" fmla="*/ 0 w 131"/>
              <a:gd name="T5" fmla="*/ 462 h 526"/>
              <a:gd name="T6" fmla="*/ 0 w 131"/>
              <a:gd name="T7" fmla="*/ 0 h 526"/>
              <a:gd name="T8" fmla="*/ 131 w 131"/>
              <a:gd name="T9" fmla="*/ 0 h 526"/>
              <a:gd name="T10" fmla="*/ 131 w 131"/>
              <a:gd name="T11" fmla="*/ 462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" h="526">
                <a:moveTo>
                  <a:pt x="131" y="462"/>
                </a:moveTo>
                <a:lnTo>
                  <a:pt x="66" y="526"/>
                </a:lnTo>
                <a:lnTo>
                  <a:pt x="0" y="462"/>
                </a:lnTo>
                <a:lnTo>
                  <a:pt x="0" y="0"/>
                </a:lnTo>
                <a:lnTo>
                  <a:pt x="131" y="0"/>
                </a:lnTo>
                <a:lnTo>
                  <a:pt x="131" y="46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7" name="Freeform 52"/>
          <p:cNvSpPr/>
          <p:nvPr/>
        </p:nvSpPr>
        <p:spPr bwMode="auto">
          <a:xfrm>
            <a:off x="5795404" y="3856828"/>
            <a:ext cx="299436" cy="1220954"/>
          </a:xfrm>
          <a:custGeom>
            <a:avLst/>
            <a:gdLst>
              <a:gd name="T0" fmla="*/ 129 w 129"/>
              <a:gd name="T1" fmla="*/ 462 h 526"/>
              <a:gd name="T2" fmla="*/ 64 w 129"/>
              <a:gd name="T3" fmla="*/ 526 h 526"/>
              <a:gd name="T4" fmla="*/ 0 w 129"/>
              <a:gd name="T5" fmla="*/ 462 h 526"/>
              <a:gd name="T6" fmla="*/ 0 w 129"/>
              <a:gd name="T7" fmla="*/ 0 h 526"/>
              <a:gd name="T8" fmla="*/ 129 w 129"/>
              <a:gd name="T9" fmla="*/ 0 h 526"/>
              <a:gd name="T10" fmla="*/ 129 w 129"/>
              <a:gd name="T11" fmla="*/ 462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9" h="526">
                <a:moveTo>
                  <a:pt x="129" y="462"/>
                </a:moveTo>
                <a:lnTo>
                  <a:pt x="64" y="526"/>
                </a:lnTo>
                <a:lnTo>
                  <a:pt x="0" y="462"/>
                </a:lnTo>
                <a:lnTo>
                  <a:pt x="0" y="0"/>
                </a:lnTo>
                <a:lnTo>
                  <a:pt x="129" y="0"/>
                </a:lnTo>
                <a:lnTo>
                  <a:pt x="129" y="462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8" name="Freeform 53"/>
          <p:cNvSpPr/>
          <p:nvPr/>
        </p:nvSpPr>
        <p:spPr bwMode="auto">
          <a:xfrm>
            <a:off x="6094840" y="3856828"/>
            <a:ext cx="301757" cy="1220954"/>
          </a:xfrm>
          <a:custGeom>
            <a:avLst/>
            <a:gdLst>
              <a:gd name="T0" fmla="*/ 130 w 130"/>
              <a:gd name="T1" fmla="*/ 462 h 526"/>
              <a:gd name="T2" fmla="*/ 66 w 130"/>
              <a:gd name="T3" fmla="*/ 526 h 526"/>
              <a:gd name="T4" fmla="*/ 0 w 130"/>
              <a:gd name="T5" fmla="*/ 462 h 526"/>
              <a:gd name="T6" fmla="*/ 0 w 130"/>
              <a:gd name="T7" fmla="*/ 0 h 526"/>
              <a:gd name="T8" fmla="*/ 130 w 130"/>
              <a:gd name="T9" fmla="*/ 0 h 526"/>
              <a:gd name="T10" fmla="*/ 130 w 130"/>
              <a:gd name="T11" fmla="*/ 462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" h="526">
                <a:moveTo>
                  <a:pt x="130" y="462"/>
                </a:moveTo>
                <a:lnTo>
                  <a:pt x="66" y="526"/>
                </a:lnTo>
                <a:lnTo>
                  <a:pt x="0" y="462"/>
                </a:lnTo>
                <a:lnTo>
                  <a:pt x="0" y="0"/>
                </a:lnTo>
                <a:lnTo>
                  <a:pt x="130" y="0"/>
                </a:lnTo>
                <a:lnTo>
                  <a:pt x="130" y="46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89" name="Freeform 54"/>
          <p:cNvSpPr/>
          <p:nvPr/>
        </p:nvSpPr>
        <p:spPr bwMode="auto">
          <a:xfrm>
            <a:off x="6396597" y="3856828"/>
            <a:ext cx="304078" cy="1220954"/>
          </a:xfrm>
          <a:custGeom>
            <a:avLst/>
            <a:gdLst>
              <a:gd name="T0" fmla="*/ 131 w 131"/>
              <a:gd name="T1" fmla="*/ 462 h 526"/>
              <a:gd name="T2" fmla="*/ 65 w 131"/>
              <a:gd name="T3" fmla="*/ 526 h 526"/>
              <a:gd name="T4" fmla="*/ 0 w 131"/>
              <a:gd name="T5" fmla="*/ 462 h 526"/>
              <a:gd name="T6" fmla="*/ 0 w 131"/>
              <a:gd name="T7" fmla="*/ 0 h 526"/>
              <a:gd name="T8" fmla="*/ 131 w 131"/>
              <a:gd name="T9" fmla="*/ 0 h 526"/>
              <a:gd name="T10" fmla="*/ 131 w 131"/>
              <a:gd name="T11" fmla="*/ 462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1" h="526">
                <a:moveTo>
                  <a:pt x="131" y="462"/>
                </a:moveTo>
                <a:lnTo>
                  <a:pt x="65" y="526"/>
                </a:lnTo>
                <a:lnTo>
                  <a:pt x="0" y="462"/>
                </a:lnTo>
                <a:lnTo>
                  <a:pt x="0" y="0"/>
                </a:lnTo>
                <a:lnTo>
                  <a:pt x="131" y="0"/>
                </a:lnTo>
                <a:lnTo>
                  <a:pt x="131" y="46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0" name="Freeform 55"/>
          <p:cNvSpPr/>
          <p:nvPr/>
        </p:nvSpPr>
        <p:spPr bwMode="auto">
          <a:xfrm>
            <a:off x="4917988" y="3172072"/>
            <a:ext cx="877416" cy="689398"/>
          </a:xfrm>
          <a:custGeom>
            <a:avLst/>
            <a:gdLst>
              <a:gd name="T0" fmla="*/ 378 w 378"/>
              <a:gd name="T1" fmla="*/ 297 h 297"/>
              <a:gd name="T2" fmla="*/ 247 w 378"/>
              <a:gd name="T3" fmla="*/ 297 h 297"/>
              <a:gd name="T4" fmla="*/ 0 w 378"/>
              <a:gd name="T5" fmla="*/ 0 h 297"/>
              <a:gd name="T6" fmla="*/ 223 w 378"/>
              <a:gd name="T7" fmla="*/ 0 h 297"/>
              <a:gd name="T8" fmla="*/ 378 w 378"/>
              <a:gd name="T9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297">
                <a:moveTo>
                  <a:pt x="378" y="297"/>
                </a:moveTo>
                <a:lnTo>
                  <a:pt x="247" y="297"/>
                </a:lnTo>
                <a:lnTo>
                  <a:pt x="0" y="0"/>
                </a:lnTo>
                <a:lnTo>
                  <a:pt x="223" y="0"/>
                </a:lnTo>
                <a:lnTo>
                  <a:pt x="378" y="297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1" name="Freeform 56"/>
          <p:cNvSpPr/>
          <p:nvPr/>
        </p:nvSpPr>
        <p:spPr bwMode="auto">
          <a:xfrm>
            <a:off x="5528465" y="3172072"/>
            <a:ext cx="566374" cy="689398"/>
          </a:xfrm>
          <a:custGeom>
            <a:avLst/>
            <a:gdLst>
              <a:gd name="T0" fmla="*/ 244 w 244"/>
              <a:gd name="T1" fmla="*/ 297 h 297"/>
              <a:gd name="T2" fmla="*/ 115 w 244"/>
              <a:gd name="T3" fmla="*/ 297 h 297"/>
              <a:gd name="T4" fmla="*/ 0 w 244"/>
              <a:gd name="T5" fmla="*/ 0 h 297"/>
              <a:gd name="T6" fmla="*/ 224 w 244"/>
              <a:gd name="T7" fmla="*/ 0 h 297"/>
              <a:gd name="T8" fmla="*/ 244 w 244"/>
              <a:gd name="T9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297">
                <a:moveTo>
                  <a:pt x="244" y="297"/>
                </a:moveTo>
                <a:lnTo>
                  <a:pt x="115" y="297"/>
                </a:lnTo>
                <a:lnTo>
                  <a:pt x="0" y="0"/>
                </a:lnTo>
                <a:lnTo>
                  <a:pt x="224" y="0"/>
                </a:lnTo>
                <a:lnTo>
                  <a:pt x="244" y="297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2" name="Freeform 57"/>
          <p:cNvSpPr/>
          <p:nvPr/>
        </p:nvSpPr>
        <p:spPr bwMode="auto">
          <a:xfrm>
            <a:off x="6094840" y="3172072"/>
            <a:ext cx="566374" cy="689398"/>
          </a:xfrm>
          <a:custGeom>
            <a:avLst/>
            <a:gdLst>
              <a:gd name="T0" fmla="*/ 130 w 244"/>
              <a:gd name="T1" fmla="*/ 297 h 297"/>
              <a:gd name="T2" fmla="*/ 0 w 244"/>
              <a:gd name="T3" fmla="*/ 297 h 297"/>
              <a:gd name="T4" fmla="*/ 20 w 244"/>
              <a:gd name="T5" fmla="*/ 0 h 297"/>
              <a:gd name="T6" fmla="*/ 244 w 244"/>
              <a:gd name="T7" fmla="*/ 0 h 297"/>
              <a:gd name="T8" fmla="*/ 130 w 244"/>
              <a:gd name="T9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297">
                <a:moveTo>
                  <a:pt x="130" y="297"/>
                </a:moveTo>
                <a:lnTo>
                  <a:pt x="0" y="297"/>
                </a:lnTo>
                <a:lnTo>
                  <a:pt x="20" y="0"/>
                </a:lnTo>
                <a:lnTo>
                  <a:pt x="244" y="0"/>
                </a:lnTo>
                <a:lnTo>
                  <a:pt x="130" y="29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3" name="Freeform 58"/>
          <p:cNvSpPr/>
          <p:nvPr/>
        </p:nvSpPr>
        <p:spPr bwMode="auto">
          <a:xfrm>
            <a:off x="6396597" y="3172072"/>
            <a:ext cx="877416" cy="689398"/>
          </a:xfrm>
          <a:custGeom>
            <a:avLst/>
            <a:gdLst>
              <a:gd name="T0" fmla="*/ 131 w 378"/>
              <a:gd name="T1" fmla="*/ 297 h 297"/>
              <a:gd name="T2" fmla="*/ 0 w 378"/>
              <a:gd name="T3" fmla="*/ 297 h 297"/>
              <a:gd name="T4" fmla="*/ 154 w 378"/>
              <a:gd name="T5" fmla="*/ 0 h 297"/>
              <a:gd name="T6" fmla="*/ 378 w 378"/>
              <a:gd name="T7" fmla="*/ 0 h 297"/>
              <a:gd name="T8" fmla="*/ 131 w 378"/>
              <a:gd name="T9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8" h="297">
                <a:moveTo>
                  <a:pt x="131" y="297"/>
                </a:moveTo>
                <a:lnTo>
                  <a:pt x="0" y="297"/>
                </a:lnTo>
                <a:lnTo>
                  <a:pt x="154" y="0"/>
                </a:lnTo>
                <a:lnTo>
                  <a:pt x="378" y="0"/>
                </a:lnTo>
                <a:lnTo>
                  <a:pt x="131" y="29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94" name="Freeform 59"/>
          <p:cNvSpPr/>
          <p:nvPr/>
        </p:nvSpPr>
        <p:spPr bwMode="auto">
          <a:xfrm>
            <a:off x="5491326" y="4929225"/>
            <a:ext cx="1209349" cy="745107"/>
          </a:xfrm>
          <a:custGeom>
            <a:avLst/>
            <a:gdLst>
              <a:gd name="T0" fmla="*/ 521 w 521"/>
              <a:gd name="T1" fmla="*/ 0 h 321"/>
              <a:gd name="T2" fmla="*/ 0 w 521"/>
              <a:gd name="T3" fmla="*/ 0 h 321"/>
              <a:gd name="T4" fmla="*/ 191 w 521"/>
              <a:gd name="T5" fmla="*/ 321 h 321"/>
              <a:gd name="T6" fmla="*/ 330 w 521"/>
              <a:gd name="T7" fmla="*/ 321 h 321"/>
              <a:gd name="T8" fmla="*/ 521 w 521"/>
              <a:gd name="T9" fmla="*/ 0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1" h="321">
                <a:moveTo>
                  <a:pt x="521" y="0"/>
                </a:moveTo>
                <a:lnTo>
                  <a:pt x="0" y="0"/>
                </a:lnTo>
                <a:lnTo>
                  <a:pt x="191" y="321"/>
                </a:lnTo>
                <a:lnTo>
                  <a:pt x="330" y="321"/>
                </a:lnTo>
                <a:lnTo>
                  <a:pt x="521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bg1">
                  <a:lumMod val="85000"/>
                </a:schemeClr>
              </a:solidFill>
              <a:ea typeface="Arial Unicode MS" panose="020B0604020202020204" pitchFamily="34" charset="-128"/>
            </a:endParaRPr>
          </a:p>
        </p:txBody>
      </p:sp>
      <p:sp>
        <p:nvSpPr>
          <p:cNvPr id="95" name="Freeform 60"/>
          <p:cNvSpPr/>
          <p:nvPr/>
        </p:nvSpPr>
        <p:spPr bwMode="auto">
          <a:xfrm>
            <a:off x="5934677" y="5674332"/>
            <a:ext cx="322648" cy="269260"/>
          </a:xfrm>
          <a:custGeom>
            <a:avLst/>
            <a:gdLst>
              <a:gd name="T0" fmla="*/ 139 w 139"/>
              <a:gd name="T1" fmla="*/ 0 h 116"/>
              <a:gd name="T2" fmla="*/ 0 w 139"/>
              <a:gd name="T3" fmla="*/ 0 h 116"/>
              <a:gd name="T4" fmla="*/ 69 w 139"/>
              <a:gd name="T5" fmla="*/ 116 h 116"/>
              <a:gd name="T6" fmla="*/ 139 w 139"/>
              <a:gd name="T7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" h="116">
                <a:moveTo>
                  <a:pt x="139" y="0"/>
                </a:moveTo>
                <a:lnTo>
                  <a:pt x="0" y="0"/>
                </a:lnTo>
                <a:lnTo>
                  <a:pt x="69" y="116"/>
                </a:lnTo>
                <a:lnTo>
                  <a:pt x="139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100" name="Freeform 244"/>
          <p:cNvSpPr>
            <a:spLocks noChangeAspect="1"/>
          </p:cNvSpPr>
          <p:nvPr/>
        </p:nvSpPr>
        <p:spPr>
          <a:xfrm>
            <a:off x="6213041" y="1548188"/>
            <a:ext cx="364151" cy="350664"/>
          </a:xfrm>
          <a:custGeom>
            <a:avLst/>
            <a:gdLst>
              <a:gd name="connsiteX0" fmla="*/ 269033 w 486796"/>
              <a:gd name="connsiteY0" fmla="*/ 252412 h 468767"/>
              <a:gd name="connsiteX1" fmla="*/ 486796 w 486796"/>
              <a:gd name="connsiteY1" fmla="*/ 252412 h 468767"/>
              <a:gd name="connsiteX2" fmla="*/ 469893 w 486796"/>
              <a:gd name="connsiteY2" fmla="*/ 336503 h 468767"/>
              <a:gd name="connsiteX3" fmla="*/ 422566 w 486796"/>
              <a:gd name="connsiteY3" fmla="*/ 406226 h 468767"/>
              <a:gd name="connsiteX4" fmla="*/ 216354 w 486796"/>
              <a:gd name="connsiteY4" fmla="*/ 36060 h 468767"/>
              <a:gd name="connsiteX5" fmla="*/ 216354 w 486796"/>
              <a:gd name="connsiteY5" fmla="*/ 250723 h 468767"/>
              <a:gd name="connsiteX6" fmla="*/ 370168 w 486796"/>
              <a:gd name="connsiteY6" fmla="*/ 404537 h 468767"/>
              <a:gd name="connsiteX7" fmla="*/ 300444 w 486796"/>
              <a:gd name="connsiteY7" fmla="*/ 451864 h 468767"/>
              <a:gd name="connsiteX8" fmla="*/ 216354 w 486796"/>
              <a:gd name="connsiteY8" fmla="*/ 468767 h 468767"/>
              <a:gd name="connsiteX9" fmla="*/ 107755 w 486796"/>
              <a:gd name="connsiteY9" fmla="*/ 439751 h 468767"/>
              <a:gd name="connsiteX10" fmla="*/ 29016 w 486796"/>
              <a:gd name="connsiteY10" fmla="*/ 361013 h 468767"/>
              <a:gd name="connsiteX11" fmla="*/ 0 w 486796"/>
              <a:gd name="connsiteY11" fmla="*/ 252413 h 468767"/>
              <a:gd name="connsiteX12" fmla="*/ 29016 w 486796"/>
              <a:gd name="connsiteY12" fmla="*/ 143814 h 468767"/>
              <a:gd name="connsiteX13" fmla="*/ 107755 w 486796"/>
              <a:gd name="connsiteY13" fmla="*/ 65076 h 468767"/>
              <a:gd name="connsiteX14" fmla="*/ 216354 w 486796"/>
              <a:gd name="connsiteY14" fmla="*/ 36060 h 468767"/>
              <a:gd name="connsiteX15" fmla="*/ 252413 w 486796"/>
              <a:gd name="connsiteY15" fmla="*/ 0 h 468767"/>
              <a:gd name="connsiteX16" fmla="*/ 361012 w 486796"/>
              <a:gd name="connsiteY16" fmla="*/ 29016 h 468767"/>
              <a:gd name="connsiteX17" fmla="*/ 439750 w 486796"/>
              <a:gd name="connsiteY17" fmla="*/ 107754 h 468767"/>
              <a:gd name="connsiteX18" fmla="*/ 468766 w 486796"/>
              <a:gd name="connsiteY18" fmla="*/ 216354 h 468767"/>
              <a:gd name="connsiteX19" fmla="*/ 252413 w 486796"/>
              <a:gd name="connsiteY19" fmla="*/ 216354 h 46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6796" h="468767">
                <a:moveTo>
                  <a:pt x="269033" y="252412"/>
                </a:moveTo>
                <a:lnTo>
                  <a:pt x="486796" y="252412"/>
                </a:lnTo>
                <a:cubicBezTo>
                  <a:pt x="486796" y="281898"/>
                  <a:pt x="481162" y="309928"/>
                  <a:pt x="469893" y="336503"/>
                </a:cubicBezTo>
                <a:cubicBezTo>
                  <a:pt x="458625" y="363078"/>
                  <a:pt x="442849" y="386319"/>
                  <a:pt x="422566" y="406226"/>
                </a:cubicBezTo>
                <a:close/>
                <a:moveTo>
                  <a:pt x="216354" y="36060"/>
                </a:moveTo>
                <a:lnTo>
                  <a:pt x="216354" y="250723"/>
                </a:lnTo>
                <a:lnTo>
                  <a:pt x="370168" y="404537"/>
                </a:lnTo>
                <a:cubicBezTo>
                  <a:pt x="350260" y="424820"/>
                  <a:pt x="327019" y="440596"/>
                  <a:pt x="300444" y="451864"/>
                </a:cubicBezTo>
                <a:cubicBezTo>
                  <a:pt x="273870" y="463133"/>
                  <a:pt x="245840" y="468767"/>
                  <a:pt x="216354" y="468767"/>
                </a:cubicBezTo>
                <a:cubicBezTo>
                  <a:pt x="177102" y="468767"/>
                  <a:pt x="140902" y="459095"/>
                  <a:pt x="107755" y="439751"/>
                </a:cubicBezTo>
                <a:cubicBezTo>
                  <a:pt x="74607" y="420407"/>
                  <a:pt x="48361" y="394161"/>
                  <a:pt x="29016" y="361013"/>
                </a:cubicBezTo>
                <a:cubicBezTo>
                  <a:pt x="9673" y="327865"/>
                  <a:pt x="0" y="291665"/>
                  <a:pt x="0" y="252413"/>
                </a:cubicBezTo>
                <a:cubicBezTo>
                  <a:pt x="0" y="213162"/>
                  <a:pt x="9673" y="176962"/>
                  <a:pt x="29016" y="143814"/>
                </a:cubicBezTo>
                <a:cubicBezTo>
                  <a:pt x="48361" y="110666"/>
                  <a:pt x="74607" y="84420"/>
                  <a:pt x="107755" y="65076"/>
                </a:cubicBezTo>
                <a:cubicBezTo>
                  <a:pt x="140902" y="45732"/>
                  <a:pt x="177102" y="36060"/>
                  <a:pt x="216354" y="36060"/>
                </a:cubicBezTo>
                <a:close/>
                <a:moveTo>
                  <a:pt x="252413" y="0"/>
                </a:moveTo>
                <a:cubicBezTo>
                  <a:pt x="291665" y="0"/>
                  <a:pt x="327864" y="9672"/>
                  <a:pt x="361012" y="29016"/>
                </a:cubicBezTo>
                <a:cubicBezTo>
                  <a:pt x="394160" y="48360"/>
                  <a:pt x="420406" y="74606"/>
                  <a:pt x="439750" y="107754"/>
                </a:cubicBezTo>
                <a:cubicBezTo>
                  <a:pt x="459095" y="140902"/>
                  <a:pt x="468766" y="177102"/>
                  <a:pt x="468766" y="216354"/>
                </a:cubicBezTo>
                <a:lnTo>
                  <a:pt x="252413" y="2163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Freeform 309"/>
          <p:cNvSpPr/>
          <p:nvPr/>
        </p:nvSpPr>
        <p:spPr>
          <a:xfrm>
            <a:off x="6822814" y="1570318"/>
            <a:ext cx="361817" cy="306404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2" name="Freeform 457"/>
          <p:cNvSpPr>
            <a:spLocks noChangeAspect="1"/>
          </p:cNvSpPr>
          <p:nvPr/>
        </p:nvSpPr>
        <p:spPr>
          <a:xfrm>
            <a:off x="5603268" y="1450184"/>
            <a:ext cx="364151" cy="546673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3" name="Freeform 425"/>
          <p:cNvSpPr>
            <a:spLocks noChangeAspect="1"/>
          </p:cNvSpPr>
          <p:nvPr/>
        </p:nvSpPr>
        <p:spPr>
          <a:xfrm>
            <a:off x="4993495" y="1553444"/>
            <a:ext cx="364151" cy="340153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8722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7288</TotalTime>
  <Words>355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 Unicode MS</vt:lpstr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Pencil Infographic Diagram for PowerPoint</vt:lpstr>
      <vt:lpstr>Pencil Infographic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Pencil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2017-01-11T01:31:00Z</dcterms:modified>
</cp:coreProperties>
</file>