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54" r:id="rId3"/>
    <p:sldId id="458" r:id="rId4"/>
    <p:sldId id="411" r:id="rId5"/>
    <p:sldId id="335" r:id="rId6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015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D60093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68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2" y="1578"/>
      </p:cViewPr>
      <p:guideLst>
        <p:guide orient="horz" pos="2183"/>
        <p:guide pos="3840"/>
        <p:guide orient="horz" pos="3015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029281" y="2670931"/>
            <a:ext cx="7828391" cy="1265254"/>
            <a:chOff x="9198889" y="2670931"/>
            <a:chExt cx="7828391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552129" y="3158202"/>
              <a:ext cx="44751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مُبطلات الصلاَةِ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03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69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72018" y="1942553"/>
              <a:ext cx="1991367" cy="667768"/>
              <a:chOff x="3383657" y="5400344"/>
              <a:chExt cx="1991367" cy="66776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الثامن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3657" y="5747916"/>
                <a:ext cx="1991367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مبطلات الصَّلاَةِ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686567" y="255938"/>
            <a:ext cx="3291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مبطلات الصَّلاَةِ</a:t>
            </a:r>
          </a:p>
        </p:txBody>
      </p:sp>
      <p:sp>
        <p:nvSpPr>
          <p:cNvPr id="135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8580249" y="1063876"/>
            <a:ext cx="3483428" cy="77435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تبطل الصلاة بأمور منها :</a:t>
            </a:r>
          </a:p>
        </p:txBody>
      </p:sp>
      <p:grpSp>
        <p:nvGrpSpPr>
          <p:cNvPr id="222" name="Group 111">
            <a:extLst>
              <a:ext uri="{FF2B5EF4-FFF2-40B4-BE49-F238E27FC236}">
                <a16:creationId xmlns:a16="http://schemas.microsoft.com/office/drawing/2014/main" id="{6C4715AB-CC37-462D-9DE1-4AF9FDC278DC}"/>
              </a:ext>
            </a:extLst>
          </p:cNvPr>
          <p:cNvGrpSpPr/>
          <p:nvPr/>
        </p:nvGrpSpPr>
        <p:grpSpPr>
          <a:xfrm rot="1999018">
            <a:off x="4059488" y="3303351"/>
            <a:ext cx="550715" cy="902002"/>
            <a:chOff x="3212000" y="311291"/>
            <a:chExt cx="1063039" cy="174112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223" name="Freeform: Shape 112">
              <a:extLst>
                <a:ext uri="{FF2B5EF4-FFF2-40B4-BE49-F238E27FC236}">
                  <a16:creationId xmlns:a16="http://schemas.microsoft.com/office/drawing/2014/main" id="{72D7D376-38A3-443E-9EC9-95553B9653BF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: Shape 113">
              <a:extLst>
                <a:ext uri="{FF2B5EF4-FFF2-40B4-BE49-F238E27FC236}">
                  <a16:creationId xmlns:a16="http://schemas.microsoft.com/office/drawing/2014/main" id="{F38D16A1-338F-45E8-94FA-1CDC2ADCF0F4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: Shape 114">
              <a:extLst>
                <a:ext uri="{FF2B5EF4-FFF2-40B4-BE49-F238E27FC236}">
                  <a16:creationId xmlns:a16="http://schemas.microsoft.com/office/drawing/2014/main" id="{C33DD9A6-1AA1-4DD3-BE28-8B5FD135714B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6" name="Isosceles Triangle 4">
            <a:extLst>
              <a:ext uri="{FF2B5EF4-FFF2-40B4-BE49-F238E27FC236}">
                <a16:creationId xmlns:a16="http://schemas.microsoft.com/office/drawing/2014/main" id="{51670102-DD86-4D83-9011-69A1FCD825D8}"/>
              </a:ext>
            </a:extLst>
          </p:cNvPr>
          <p:cNvSpPr/>
          <p:nvPr/>
        </p:nvSpPr>
        <p:spPr>
          <a:xfrm rot="5400000">
            <a:off x="5747301" y="-290303"/>
            <a:ext cx="1411244" cy="9736851"/>
          </a:xfrm>
          <a:custGeom>
            <a:avLst/>
            <a:gdLst>
              <a:gd name="connsiteX0" fmla="*/ 0 w 657663"/>
              <a:gd name="connsiteY0" fmla="*/ 11043138 h 11043138"/>
              <a:gd name="connsiteX1" fmla="*/ 328832 w 657663"/>
              <a:gd name="connsiteY1" fmla="*/ 0 h 11043138"/>
              <a:gd name="connsiteX2" fmla="*/ 657663 w 657663"/>
              <a:gd name="connsiteY2" fmla="*/ 11043138 h 11043138"/>
              <a:gd name="connsiteX3" fmla="*/ 0 w 657663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386512 w 1044175"/>
              <a:gd name="connsiteY0" fmla="*/ 11043138 h 11043138"/>
              <a:gd name="connsiteX1" fmla="*/ 715344 w 1044175"/>
              <a:gd name="connsiteY1" fmla="*/ 0 h 11043138"/>
              <a:gd name="connsiteX2" fmla="*/ 1044175 w 1044175"/>
              <a:gd name="connsiteY2" fmla="*/ 11043138 h 11043138"/>
              <a:gd name="connsiteX3" fmla="*/ 386512 w 1044175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513789"/>
              <a:gd name="connsiteY0" fmla="*/ 11043138 h 11043138"/>
              <a:gd name="connsiteX1" fmla="*/ 978679 w 1513789"/>
              <a:gd name="connsiteY1" fmla="*/ 0 h 11043138"/>
              <a:gd name="connsiteX2" fmla="*/ 1307510 w 1513789"/>
              <a:gd name="connsiteY2" fmla="*/ 11043138 h 11043138"/>
              <a:gd name="connsiteX3" fmla="*/ 649847 w 1513789"/>
              <a:gd name="connsiteY3" fmla="*/ 11043138 h 11043138"/>
              <a:gd name="connsiteX0" fmla="*/ 547302 w 1411244"/>
              <a:gd name="connsiteY0" fmla="*/ 11043138 h 11043138"/>
              <a:gd name="connsiteX1" fmla="*/ 876134 w 1411244"/>
              <a:gd name="connsiteY1" fmla="*/ 0 h 11043138"/>
              <a:gd name="connsiteX2" fmla="*/ 1204965 w 1411244"/>
              <a:gd name="connsiteY2" fmla="*/ 11043138 h 11043138"/>
              <a:gd name="connsiteX3" fmla="*/ 547302 w 1411244"/>
              <a:gd name="connsiteY3" fmla="*/ 11043138 h 110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1244" h="11043138">
                <a:moveTo>
                  <a:pt x="547302" y="11043138"/>
                </a:moveTo>
                <a:cubicBezTo>
                  <a:pt x="-1340693" y="7446498"/>
                  <a:pt x="2384311" y="3610707"/>
                  <a:pt x="876134" y="0"/>
                </a:cubicBezTo>
                <a:cubicBezTo>
                  <a:pt x="2673866" y="3343421"/>
                  <a:pt x="-803783" y="7615311"/>
                  <a:pt x="1204965" y="11043138"/>
                </a:cubicBezTo>
                <a:lnTo>
                  <a:pt x="547302" y="11043138"/>
                </a:lnTo>
                <a:close/>
              </a:path>
            </a:pathLst>
          </a:custGeom>
          <a:solidFill>
            <a:srgbClr val="756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4">
            <a:extLst>
              <a:ext uri="{FF2B5EF4-FFF2-40B4-BE49-F238E27FC236}">
                <a16:creationId xmlns:a16="http://schemas.microsoft.com/office/drawing/2014/main" id="{F3C056D3-82D3-492F-B280-46A89A29CA4D}"/>
              </a:ext>
            </a:extLst>
          </p:cNvPr>
          <p:cNvSpPr/>
          <p:nvPr/>
        </p:nvSpPr>
        <p:spPr>
          <a:xfrm rot="19806406" flipV="1">
            <a:off x="6846296" y="4785265"/>
            <a:ext cx="480938" cy="1099513"/>
          </a:xfrm>
          <a:custGeom>
            <a:avLst/>
            <a:gdLst>
              <a:gd name="connsiteX0" fmla="*/ 0 w 657663"/>
              <a:gd name="connsiteY0" fmla="*/ 11043138 h 11043138"/>
              <a:gd name="connsiteX1" fmla="*/ 328832 w 657663"/>
              <a:gd name="connsiteY1" fmla="*/ 0 h 11043138"/>
              <a:gd name="connsiteX2" fmla="*/ 657663 w 657663"/>
              <a:gd name="connsiteY2" fmla="*/ 11043138 h 11043138"/>
              <a:gd name="connsiteX3" fmla="*/ 0 w 657663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386512 w 1044175"/>
              <a:gd name="connsiteY0" fmla="*/ 11043138 h 11043138"/>
              <a:gd name="connsiteX1" fmla="*/ 715344 w 1044175"/>
              <a:gd name="connsiteY1" fmla="*/ 0 h 11043138"/>
              <a:gd name="connsiteX2" fmla="*/ 1044175 w 1044175"/>
              <a:gd name="connsiteY2" fmla="*/ 11043138 h 11043138"/>
              <a:gd name="connsiteX3" fmla="*/ 386512 w 1044175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513789"/>
              <a:gd name="connsiteY0" fmla="*/ 11043138 h 11043138"/>
              <a:gd name="connsiteX1" fmla="*/ 978679 w 1513789"/>
              <a:gd name="connsiteY1" fmla="*/ 0 h 11043138"/>
              <a:gd name="connsiteX2" fmla="*/ 1307510 w 1513789"/>
              <a:gd name="connsiteY2" fmla="*/ 11043138 h 11043138"/>
              <a:gd name="connsiteX3" fmla="*/ 649847 w 1513789"/>
              <a:gd name="connsiteY3" fmla="*/ 11043138 h 11043138"/>
              <a:gd name="connsiteX0" fmla="*/ 547302 w 1411244"/>
              <a:gd name="connsiteY0" fmla="*/ 11043138 h 11043138"/>
              <a:gd name="connsiteX1" fmla="*/ 876134 w 1411244"/>
              <a:gd name="connsiteY1" fmla="*/ 0 h 11043138"/>
              <a:gd name="connsiteX2" fmla="*/ 1204965 w 1411244"/>
              <a:gd name="connsiteY2" fmla="*/ 11043138 h 11043138"/>
              <a:gd name="connsiteX3" fmla="*/ 547302 w 1411244"/>
              <a:gd name="connsiteY3" fmla="*/ 11043138 h 11043138"/>
              <a:gd name="connsiteX0" fmla="*/ 547302 w 1967591"/>
              <a:gd name="connsiteY0" fmla="*/ 11043138 h 11043138"/>
              <a:gd name="connsiteX1" fmla="*/ 876134 w 1967591"/>
              <a:gd name="connsiteY1" fmla="*/ 0 h 11043138"/>
              <a:gd name="connsiteX2" fmla="*/ 1204965 w 1967591"/>
              <a:gd name="connsiteY2" fmla="*/ 11043138 h 11043138"/>
              <a:gd name="connsiteX3" fmla="*/ 547302 w 1967591"/>
              <a:gd name="connsiteY3" fmla="*/ 11043138 h 11043138"/>
              <a:gd name="connsiteX0" fmla="*/ -1 w 1420288"/>
              <a:gd name="connsiteY0" fmla="*/ 11043138 h 11043138"/>
              <a:gd name="connsiteX1" fmla="*/ 328831 w 1420288"/>
              <a:gd name="connsiteY1" fmla="*/ 0 h 11043138"/>
              <a:gd name="connsiteX2" fmla="*/ 657662 w 1420288"/>
              <a:gd name="connsiteY2" fmla="*/ 11043138 h 11043138"/>
              <a:gd name="connsiteX3" fmla="*/ -1 w 1420288"/>
              <a:gd name="connsiteY3" fmla="*/ 11043138 h 11043138"/>
              <a:gd name="connsiteX0" fmla="*/ 0 w 1420289"/>
              <a:gd name="connsiteY0" fmla="*/ 11043138 h 11043138"/>
              <a:gd name="connsiteX1" fmla="*/ 328832 w 1420289"/>
              <a:gd name="connsiteY1" fmla="*/ 0 h 11043138"/>
              <a:gd name="connsiteX2" fmla="*/ 657663 w 1420289"/>
              <a:gd name="connsiteY2" fmla="*/ 11043138 h 11043138"/>
              <a:gd name="connsiteX3" fmla="*/ 0 w 1420289"/>
              <a:gd name="connsiteY3" fmla="*/ 11043138 h 110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0289" h="11043138">
                <a:moveTo>
                  <a:pt x="0" y="11043138"/>
                </a:moveTo>
                <a:cubicBezTo>
                  <a:pt x="467021" y="8488519"/>
                  <a:pt x="1837009" y="3610707"/>
                  <a:pt x="328832" y="0"/>
                </a:cubicBezTo>
                <a:cubicBezTo>
                  <a:pt x="2126564" y="3343421"/>
                  <a:pt x="1308456" y="7977752"/>
                  <a:pt x="657663" y="11043138"/>
                </a:cubicBezTo>
                <a:lnTo>
                  <a:pt x="0" y="11043138"/>
                </a:lnTo>
                <a:close/>
              </a:path>
            </a:pathLst>
          </a:custGeom>
          <a:solidFill>
            <a:srgbClr val="756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4">
            <a:extLst>
              <a:ext uri="{FF2B5EF4-FFF2-40B4-BE49-F238E27FC236}">
                <a16:creationId xmlns:a16="http://schemas.microsoft.com/office/drawing/2014/main" id="{805C3B1D-1993-4F26-BFC4-3DBD1ED7F3BE}"/>
              </a:ext>
            </a:extLst>
          </p:cNvPr>
          <p:cNvSpPr/>
          <p:nvPr/>
        </p:nvSpPr>
        <p:spPr>
          <a:xfrm rot="1256928">
            <a:off x="4809620" y="3305955"/>
            <a:ext cx="480938" cy="1099513"/>
          </a:xfrm>
          <a:custGeom>
            <a:avLst/>
            <a:gdLst>
              <a:gd name="connsiteX0" fmla="*/ 0 w 657663"/>
              <a:gd name="connsiteY0" fmla="*/ 11043138 h 11043138"/>
              <a:gd name="connsiteX1" fmla="*/ 328832 w 657663"/>
              <a:gd name="connsiteY1" fmla="*/ 0 h 11043138"/>
              <a:gd name="connsiteX2" fmla="*/ 657663 w 657663"/>
              <a:gd name="connsiteY2" fmla="*/ 11043138 h 11043138"/>
              <a:gd name="connsiteX3" fmla="*/ 0 w 657663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386512 w 1044175"/>
              <a:gd name="connsiteY0" fmla="*/ 11043138 h 11043138"/>
              <a:gd name="connsiteX1" fmla="*/ 715344 w 1044175"/>
              <a:gd name="connsiteY1" fmla="*/ 0 h 11043138"/>
              <a:gd name="connsiteX2" fmla="*/ 1044175 w 1044175"/>
              <a:gd name="connsiteY2" fmla="*/ 11043138 h 11043138"/>
              <a:gd name="connsiteX3" fmla="*/ 386512 w 1044175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513789"/>
              <a:gd name="connsiteY0" fmla="*/ 11043138 h 11043138"/>
              <a:gd name="connsiteX1" fmla="*/ 978679 w 1513789"/>
              <a:gd name="connsiteY1" fmla="*/ 0 h 11043138"/>
              <a:gd name="connsiteX2" fmla="*/ 1307510 w 1513789"/>
              <a:gd name="connsiteY2" fmla="*/ 11043138 h 11043138"/>
              <a:gd name="connsiteX3" fmla="*/ 649847 w 1513789"/>
              <a:gd name="connsiteY3" fmla="*/ 11043138 h 11043138"/>
              <a:gd name="connsiteX0" fmla="*/ 547302 w 1411244"/>
              <a:gd name="connsiteY0" fmla="*/ 11043138 h 11043138"/>
              <a:gd name="connsiteX1" fmla="*/ 876134 w 1411244"/>
              <a:gd name="connsiteY1" fmla="*/ 0 h 11043138"/>
              <a:gd name="connsiteX2" fmla="*/ 1204965 w 1411244"/>
              <a:gd name="connsiteY2" fmla="*/ 11043138 h 11043138"/>
              <a:gd name="connsiteX3" fmla="*/ 547302 w 1411244"/>
              <a:gd name="connsiteY3" fmla="*/ 11043138 h 11043138"/>
              <a:gd name="connsiteX0" fmla="*/ 547302 w 1967591"/>
              <a:gd name="connsiteY0" fmla="*/ 11043138 h 11043138"/>
              <a:gd name="connsiteX1" fmla="*/ 876134 w 1967591"/>
              <a:gd name="connsiteY1" fmla="*/ 0 h 11043138"/>
              <a:gd name="connsiteX2" fmla="*/ 1204965 w 1967591"/>
              <a:gd name="connsiteY2" fmla="*/ 11043138 h 11043138"/>
              <a:gd name="connsiteX3" fmla="*/ 547302 w 1967591"/>
              <a:gd name="connsiteY3" fmla="*/ 11043138 h 11043138"/>
              <a:gd name="connsiteX0" fmla="*/ -1 w 1420288"/>
              <a:gd name="connsiteY0" fmla="*/ 11043138 h 11043138"/>
              <a:gd name="connsiteX1" fmla="*/ 328831 w 1420288"/>
              <a:gd name="connsiteY1" fmla="*/ 0 h 11043138"/>
              <a:gd name="connsiteX2" fmla="*/ 657662 w 1420288"/>
              <a:gd name="connsiteY2" fmla="*/ 11043138 h 11043138"/>
              <a:gd name="connsiteX3" fmla="*/ -1 w 1420288"/>
              <a:gd name="connsiteY3" fmla="*/ 11043138 h 11043138"/>
              <a:gd name="connsiteX0" fmla="*/ 0 w 1420289"/>
              <a:gd name="connsiteY0" fmla="*/ 11043138 h 11043138"/>
              <a:gd name="connsiteX1" fmla="*/ 328832 w 1420289"/>
              <a:gd name="connsiteY1" fmla="*/ 0 h 11043138"/>
              <a:gd name="connsiteX2" fmla="*/ 657663 w 1420289"/>
              <a:gd name="connsiteY2" fmla="*/ 11043138 h 11043138"/>
              <a:gd name="connsiteX3" fmla="*/ 0 w 1420289"/>
              <a:gd name="connsiteY3" fmla="*/ 11043138 h 110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0289" h="11043138">
                <a:moveTo>
                  <a:pt x="0" y="11043138"/>
                </a:moveTo>
                <a:cubicBezTo>
                  <a:pt x="467021" y="8488519"/>
                  <a:pt x="1837009" y="3610707"/>
                  <a:pt x="328832" y="0"/>
                </a:cubicBezTo>
                <a:cubicBezTo>
                  <a:pt x="2126564" y="3343421"/>
                  <a:pt x="1308456" y="7977752"/>
                  <a:pt x="657663" y="11043138"/>
                </a:cubicBezTo>
                <a:lnTo>
                  <a:pt x="0" y="11043138"/>
                </a:lnTo>
                <a:close/>
              </a:path>
            </a:pathLst>
          </a:custGeom>
          <a:solidFill>
            <a:srgbClr val="756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4">
            <a:extLst>
              <a:ext uri="{FF2B5EF4-FFF2-40B4-BE49-F238E27FC236}">
                <a16:creationId xmlns:a16="http://schemas.microsoft.com/office/drawing/2014/main" id="{E1EBF96E-19AB-41F5-B01F-2AE71015C072}"/>
              </a:ext>
            </a:extLst>
          </p:cNvPr>
          <p:cNvSpPr/>
          <p:nvPr/>
        </p:nvSpPr>
        <p:spPr>
          <a:xfrm rot="1256928">
            <a:off x="7067372" y="3949249"/>
            <a:ext cx="480938" cy="1099513"/>
          </a:xfrm>
          <a:custGeom>
            <a:avLst/>
            <a:gdLst>
              <a:gd name="connsiteX0" fmla="*/ 0 w 657663"/>
              <a:gd name="connsiteY0" fmla="*/ 11043138 h 11043138"/>
              <a:gd name="connsiteX1" fmla="*/ 328832 w 657663"/>
              <a:gd name="connsiteY1" fmla="*/ 0 h 11043138"/>
              <a:gd name="connsiteX2" fmla="*/ 657663 w 657663"/>
              <a:gd name="connsiteY2" fmla="*/ 11043138 h 11043138"/>
              <a:gd name="connsiteX3" fmla="*/ 0 w 657663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386512 w 1044175"/>
              <a:gd name="connsiteY0" fmla="*/ 11043138 h 11043138"/>
              <a:gd name="connsiteX1" fmla="*/ 715344 w 1044175"/>
              <a:gd name="connsiteY1" fmla="*/ 0 h 11043138"/>
              <a:gd name="connsiteX2" fmla="*/ 1044175 w 1044175"/>
              <a:gd name="connsiteY2" fmla="*/ 11043138 h 11043138"/>
              <a:gd name="connsiteX3" fmla="*/ 386512 w 1044175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513789"/>
              <a:gd name="connsiteY0" fmla="*/ 11043138 h 11043138"/>
              <a:gd name="connsiteX1" fmla="*/ 978679 w 1513789"/>
              <a:gd name="connsiteY1" fmla="*/ 0 h 11043138"/>
              <a:gd name="connsiteX2" fmla="*/ 1307510 w 1513789"/>
              <a:gd name="connsiteY2" fmla="*/ 11043138 h 11043138"/>
              <a:gd name="connsiteX3" fmla="*/ 649847 w 1513789"/>
              <a:gd name="connsiteY3" fmla="*/ 11043138 h 11043138"/>
              <a:gd name="connsiteX0" fmla="*/ 547302 w 1411244"/>
              <a:gd name="connsiteY0" fmla="*/ 11043138 h 11043138"/>
              <a:gd name="connsiteX1" fmla="*/ 876134 w 1411244"/>
              <a:gd name="connsiteY1" fmla="*/ 0 h 11043138"/>
              <a:gd name="connsiteX2" fmla="*/ 1204965 w 1411244"/>
              <a:gd name="connsiteY2" fmla="*/ 11043138 h 11043138"/>
              <a:gd name="connsiteX3" fmla="*/ 547302 w 1411244"/>
              <a:gd name="connsiteY3" fmla="*/ 11043138 h 11043138"/>
              <a:gd name="connsiteX0" fmla="*/ 547302 w 1967591"/>
              <a:gd name="connsiteY0" fmla="*/ 11043138 h 11043138"/>
              <a:gd name="connsiteX1" fmla="*/ 876134 w 1967591"/>
              <a:gd name="connsiteY1" fmla="*/ 0 h 11043138"/>
              <a:gd name="connsiteX2" fmla="*/ 1204965 w 1967591"/>
              <a:gd name="connsiteY2" fmla="*/ 11043138 h 11043138"/>
              <a:gd name="connsiteX3" fmla="*/ 547302 w 1967591"/>
              <a:gd name="connsiteY3" fmla="*/ 11043138 h 11043138"/>
              <a:gd name="connsiteX0" fmla="*/ -1 w 1420288"/>
              <a:gd name="connsiteY0" fmla="*/ 11043138 h 11043138"/>
              <a:gd name="connsiteX1" fmla="*/ 328831 w 1420288"/>
              <a:gd name="connsiteY1" fmla="*/ 0 h 11043138"/>
              <a:gd name="connsiteX2" fmla="*/ 657662 w 1420288"/>
              <a:gd name="connsiteY2" fmla="*/ 11043138 h 11043138"/>
              <a:gd name="connsiteX3" fmla="*/ -1 w 1420288"/>
              <a:gd name="connsiteY3" fmla="*/ 11043138 h 11043138"/>
              <a:gd name="connsiteX0" fmla="*/ 0 w 1420289"/>
              <a:gd name="connsiteY0" fmla="*/ 11043138 h 11043138"/>
              <a:gd name="connsiteX1" fmla="*/ 328832 w 1420289"/>
              <a:gd name="connsiteY1" fmla="*/ 0 h 11043138"/>
              <a:gd name="connsiteX2" fmla="*/ 657663 w 1420289"/>
              <a:gd name="connsiteY2" fmla="*/ 11043138 h 11043138"/>
              <a:gd name="connsiteX3" fmla="*/ 0 w 1420289"/>
              <a:gd name="connsiteY3" fmla="*/ 11043138 h 110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0289" h="11043138">
                <a:moveTo>
                  <a:pt x="0" y="11043138"/>
                </a:moveTo>
                <a:cubicBezTo>
                  <a:pt x="467021" y="8488519"/>
                  <a:pt x="1837009" y="3610707"/>
                  <a:pt x="328832" y="0"/>
                </a:cubicBezTo>
                <a:cubicBezTo>
                  <a:pt x="2126564" y="3343421"/>
                  <a:pt x="1308456" y="7977752"/>
                  <a:pt x="657663" y="11043138"/>
                </a:cubicBezTo>
                <a:lnTo>
                  <a:pt x="0" y="11043138"/>
                </a:lnTo>
                <a:close/>
              </a:path>
            </a:pathLst>
          </a:custGeom>
          <a:solidFill>
            <a:srgbClr val="756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4">
            <a:extLst>
              <a:ext uri="{FF2B5EF4-FFF2-40B4-BE49-F238E27FC236}">
                <a16:creationId xmlns:a16="http://schemas.microsoft.com/office/drawing/2014/main" id="{BF491A69-E79A-4379-87F0-8B73055FAE06}"/>
              </a:ext>
            </a:extLst>
          </p:cNvPr>
          <p:cNvSpPr/>
          <p:nvPr/>
        </p:nvSpPr>
        <p:spPr>
          <a:xfrm rot="1256928">
            <a:off x="9270520" y="4600532"/>
            <a:ext cx="271258" cy="648095"/>
          </a:xfrm>
          <a:custGeom>
            <a:avLst/>
            <a:gdLst>
              <a:gd name="connsiteX0" fmla="*/ 0 w 657663"/>
              <a:gd name="connsiteY0" fmla="*/ 11043138 h 11043138"/>
              <a:gd name="connsiteX1" fmla="*/ 328832 w 657663"/>
              <a:gd name="connsiteY1" fmla="*/ 0 h 11043138"/>
              <a:gd name="connsiteX2" fmla="*/ 657663 w 657663"/>
              <a:gd name="connsiteY2" fmla="*/ 11043138 h 11043138"/>
              <a:gd name="connsiteX3" fmla="*/ 0 w 657663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386512 w 1044175"/>
              <a:gd name="connsiteY0" fmla="*/ 11043138 h 11043138"/>
              <a:gd name="connsiteX1" fmla="*/ 715344 w 1044175"/>
              <a:gd name="connsiteY1" fmla="*/ 0 h 11043138"/>
              <a:gd name="connsiteX2" fmla="*/ 1044175 w 1044175"/>
              <a:gd name="connsiteY2" fmla="*/ 11043138 h 11043138"/>
              <a:gd name="connsiteX3" fmla="*/ 386512 w 1044175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513789"/>
              <a:gd name="connsiteY0" fmla="*/ 11043138 h 11043138"/>
              <a:gd name="connsiteX1" fmla="*/ 978679 w 1513789"/>
              <a:gd name="connsiteY1" fmla="*/ 0 h 11043138"/>
              <a:gd name="connsiteX2" fmla="*/ 1307510 w 1513789"/>
              <a:gd name="connsiteY2" fmla="*/ 11043138 h 11043138"/>
              <a:gd name="connsiteX3" fmla="*/ 649847 w 1513789"/>
              <a:gd name="connsiteY3" fmla="*/ 11043138 h 11043138"/>
              <a:gd name="connsiteX0" fmla="*/ 547302 w 1411244"/>
              <a:gd name="connsiteY0" fmla="*/ 11043138 h 11043138"/>
              <a:gd name="connsiteX1" fmla="*/ 876134 w 1411244"/>
              <a:gd name="connsiteY1" fmla="*/ 0 h 11043138"/>
              <a:gd name="connsiteX2" fmla="*/ 1204965 w 1411244"/>
              <a:gd name="connsiteY2" fmla="*/ 11043138 h 11043138"/>
              <a:gd name="connsiteX3" fmla="*/ 547302 w 1411244"/>
              <a:gd name="connsiteY3" fmla="*/ 11043138 h 11043138"/>
              <a:gd name="connsiteX0" fmla="*/ 547302 w 1967591"/>
              <a:gd name="connsiteY0" fmla="*/ 11043138 h 11043138"/>
              <a:gd name="connsiteX1" fmla="*/ 876134 w 1967591"/>
              <a:gd name="connsiteY1" fmla="*/ 0 h 11043138"/>
              <a:gd name="connsiteX2" fmla="*/ 1204965 w 1967591"/>
              <a:gd name="connsiteY2" fmla="*/ 11043138 h 11043138"/>
              <a:gd name="connsiteX3" fmla="*/ 547302 w 1967591"/>
              <a:gd name="connsiteY3" fmla="*/ 11043138 h 11043138"/>
              <a:gd name="connsiteX0" fmla="*/ -1 w 1420288"/>
              <a:gd name="connsiteY0" fmla="*/ 11043138 h 11043138"/>
              <a:gd name="connsiteX1" fmla="*/ 328831 w 1420288"/>
              <a:gd name="connsiteY1" fmla="*/ 0 h 11043138"/>
              <a:gd name="connsiteX2" fmla="*/ 657662 w 1420288"/>
              <a:gd name="connsiteY2" fmla="*/ 11043138 h 11043138"/>
              <a:gd name="connsiteX3" fmla="*/ -1 w 1420288"/>
              <a:gd name="connsiteY3" fmla="*/ 11043138 h 11043138"/>
              <a:gd name="connsiteX0" fmla="*/ 0 w 1420289"/>
              <a:gd name="connsiteY0" fmla="*/ 11043138 h 11043138"/>
              <a:gd name="connsiteX1" fmla="*/ 328832 w 1420289"/>
              <a:gd name="connsiteY1" fmla="*/ 0 h 11043138"/>
              <a:gd name="connsiteX2" fmla="*/ 657663 w 1420289"/>
              <a:gd name="connsiteY2" fmla="*/ 11043138 h 11043138"/>
              <a:gd name="connsiteX3" fmla="*/ 0 w 1420289"/>
              <a:gd name="connsiteY3" fmla="*/ 11043138 h 110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0289" h="11043138">
                <a:moveTo>
                  <a:pt x="0" y="11043138"/>
                </a:moveTo>
                <a:cubicBezTo>
                  <a:pt x="467021" y="8488519"/>
                  <a:pt x="1837009" y="3610707"/>
                  <a:pt x="328832" y="0"/>
                </a:cubicBezTo>
                <a:cubicBezTo>
                  <a:pt x="2126564" y="3343421"/>
                  <a:pt x="1308456" y="7977752"/>
                  <a:pt x="657663" y="11043138"/>
                </a:cubicBezTo>
                <a:lnTo>
                  <a:pt x="0" y="11043138"/>
                </a:lnTo>
                <a:close/>
              </a:path>
            </a:pathLst>
          </a:custGeom>
          <a:solidFill>
            <a:srgbClr val="756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4">
            <a:extLst>
              <a:ext uri="{FF2B5EF4-FFF2-40B4-BE49-F238E27FC236}">
                <a16:creationId xmlns:a16="http://schemas.microsoft.com/office/drawing/2014/main" id="{AF15ECA0-8811-4C0D-8D94-0DC32D61289E}"/>
              </a:ext>
            </a:extLst>
          </p:cNvPr>
          <p:cNvSpPr/>
          <p:nvPr/>
        </p:nvSpPr>
        <p:spPr>
          <a:xfrm rot="19215125" flipV="1">
            <a:off x="9142057" y="5106870"/>
            <a:ext cx="271258" cy="648095"/>
          </a:xfrm>
          <a:custGeom>
            <a:avLst/>
            <a:gdLst>
              <a:gd name="connsiteX0" fmla="*/ 0 w 657663"/>
              <a:gd name="connsiteY0" fmla="*/ 11043138 h 11043138"/>
              <a:gd name="connsiteX1" fmla="*/ 328832 w 657663"/>
              <a:gd name="connsiteY1" fmla="*/ 0 h 11043138"/>
              <a:gd name="connsiteX2" fmla="*/ 657663 w 657663"/>
              <a:gd name="connsiteY2" fmla="*/ 11043138 h 11043138"/>
              <a:gd name="connsiteX3" fmla="*/ 0 w 657663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386512 w 1044175"/>
              <a:gd name="connsiteY0" fmla="*/ 11043138 h 11043138"/>
              <a:gd name="connsiteX1" fmla="*/ 715344 w 1044175"/>
              <a:gd name="connsiteY1" fmla="*/ 0 h 11043138"/>
              <a:gd name="connsiteX2" fmla="*/ 1044175 w 1044175"/>
              <a:gd name="connsiteY2" fmla="*/ 11043138 h 11043138"/>
              <a:gd name="connsiteX3" fmla="*/ 386512 w 1044175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513789"/>
              <a:gd name="connsiteY0" fmla="*/ 11043138 h 11043138"/>
              <a:gd name="connsiteX1" fmla="*/ 978679 w 1513789"/>
              <a:gd name="connsiteY1" fmla="*/ 0 h 11043138"/>
              <a:gd name="connsiteX2" fmla="*/ 1307510 w 1513789"/>
              <a:gd name="connsiteY2" fmla="*/ 11043138 h 11043138"/>
              <a:gd name="connsiteX3" fmla="*/ 649847 w 1513789"/>
              <a:gd name="connsiteY3" fmla="*/ 11043138 h 11043138"/>
              <a:gd name="connsiteX0" fmla="*/ 547302 w 1411244"/>
              <a:gd name="connsiteY0" fmla="*/ 11043138 h 11043138"/>
              <a:gd name="connsiteX1" fmla="*/ 876134 w 1411244"/>
              <a:gd name="connsiteY1" fmla="*/ 0 h 11043138"/>
              <a:gd name="connsiteX2" fmla="*/ 1204965 w 1411244"/>
              <a:gd name="connsiteY2" fmla="*/ 11043138 h 11043138"/>
              <a:gd name="connsiteX3" fmla="*/ 547302 w 1411244"/>
              <a:gd name="connsiteY3" fmla="*/ 11043138 h 11043138"/>
              <a:gd name="connsiteX0" fmla="*/ 547302 w 1967591"/>
              <a:gd name="connsiteY0" fmla="*/ 11043138 h 11043138"/>
              <a:gd name="connsiteX1" fmla="*/ 876134 w 1967591"/>
              <a:gd name="connsiteY1" fmla="*/ 0 h 11043138"/>
              <a:gd name="connsiteX2" fmla="*/ 1204965 w 1967591"/>
              <a:gd name="connsiteY2" fmla="*/ 11043138 h 11043138"/>
              <a:gd name="connsiteX3" fmla="*/ 547302 w 1967591"/>
              <a:gd name="connsiteY3" fmla="*/ 11043138 h 11043138"/>
              <a:gd name="connsiteX0" fmla="*/ -1 w 1420288"/>
              <a:gd name="connsiteY0" fmla="*/ 11043138 h 11043138"/>
              <a:gd name="connsiteX1" fmla="*/ 328831 w 1420288"/>
              <a:gd name="connsiteY1" fmla="*/ 0 h 11043138"/>
              <a:gd name="connsiteX2" fmla="*/ 657662 w 1420288"/>
              <a:gd name="connsiteY2" fmla="*/ 11043138 h 11043138"/>
              <a:gd name="connsiteX3" fmla="*/ -1 w 1420288"/>
              <a:gd name="connsiteY3" fmla="*/ 11043138 h 11043138"/>
              <a:gd name="connsiteX0" fmla="*/ 0 w 1420289"/>
              <a:gd name="connsiteY0" fmla="*/ 11043138 h 11043138"/>
              <a:gd name="connsiteX1" fmla="*/ 328832 w 1420289"/>
              <a:gd name="connsiteY1" fmla="*/ 0 h 11043138"/>
              <a:gd name="connsiteX2" fmla="*/ 657663 w 1420289"/>
              <a:gd name="connsiteY2" fmla="*/ 11043138 h 11043138"/>
              <a:gd name="connsiteX3" fmla="*/ 0 w 1420289"/>
              <a:gd name="connsiteY3" fmla="*/ 11043138 h 110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0289" h="11043138">
                <a:moveTo>
                  <a:pt x="0" y="11043138"/>
                </a:moveTo>
                <a:cubicBezTo>
                  <a:pt x="467021" y="8488519"/>
                  <a:pt x="1837009" y="3610707"/>
                  <a:pt x="328832" y="0"/>
                </a:cubicBezTo>
                <a:cubicBezTo>
                  <a:pt x="2126564" y="3343421"/>
                  <a:pt x="1308456" y="7977752"/>
                  <a:pt x="657663" y="11043138"/>
                </a:cubicBezTo>
                <a:lnTo>
                  <a:pt x="0" y="11043138"/>
                </a:lnTo>
                <a:close/>
              </a:path>
            </a:pathLst>
          </a:custGeom>
          <a:solidFill>
            <a:srgbClr val="756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2" name="Group 46">
            <a:extLst>
              <a:ext uri="{FF2B5EF4-FFF2-40B4-BE49-F238E27FC236}">
                <a16:creationId xmlns:a16="http://schemas.microsoft.com/office/drawing/2014/main" id="{1DD4CCB2-1B52-4068-878D-EE59EB3D473A}"/>
              </a:ext>
            </a:extLst>
          </p:cNvPr>
          <p:cNvGrpSpPr/>
          <p:nvPr/>
        </p:nvGrpSpPr>
        <p:grpSpPr>
          <a:xfrm rot="20164273">
            <a:off x="4533596" y="2213880"/>
            <a:ext cx="842670" cy="1380187"/>
            <a:chOff x="3212000" y="311291"/>
            <a:chExt cx="1063039" cy="1741123"/>
          </a:xfrm>
        </p:grpSpPr>
        <p:sp>
          <p:nvSpPr>
            <p:cNvPr id="233" name="Freeform: Shape 47">
              <a:extLst>
                <a:ext uri="{FF2B5EF4-FFF2-40B4-BE49-F238E27FC236}">
                  <a16:creationId xmlns:a16="http://schemas.microsoft.com/office/drawing/2014/main" id="{13E6C63A-2AD3-48D1-AF50-1A96682F9C1E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48">
              <a:extLst>
                <a:ext uri="{FF2B5EF4-FFF2-40B4-BE49-F238E27FC236}">
                  <a16:creationId xmlns:a16="http://schemas.microsoft.com/office/drawing/2014/main" id="{EB01CC2E-9BDF-4730-9C5C-6676AD42F1B0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49">
              <a:extLst>
                <a:ext uri="{FF2B5EF4-FFF2-40B4-BE49-F238E27FC236}">
                  <a16:creationId xmlns:a16="http://schemas.microsoft.com/office/drawing/2014/main" id="{9A5861D8-B59E-4EB4-87AF-90825A6EBB76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Group 50">
            <a:extLst>
              <a:ext uri="{FF2B5EF4-FFF2-40B4-BE49-F238E27FC236}">
                <a16:creationId xmlns:a16="http://schemas.microsoft.com/office/drawing/2014/main" id="{B8FFD79E-93E5-4E7F-BB98-85A6E3197F69}"/>
              </a:ext>
            </a:extLst>
          </p:cNvPr>
          <p:cNvGrpSpPr/>
          <p:nvPr/>
        </p:nvGrpSpPr>
        <p:grpSpPr>
          <a:xfrm rot="1999018">
            <a:off x="5156339" y="2700784"/>
            <a:ext cx="550715" cy="902002"/>
            <a:chOff x="3212000" y="311291"/>
            <a:chExt cx="1063039" cy="174112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237" name="Freeform: Shape 51">
              <a:extLst>
                <a:ext uri="{FF2B5EF4-FFF2-40B4-BE49-F238E27FC236}">
                  <a16:creationId xmlns:a16="http://schemas.microsoft.com/office/drawing/2014/main" id="{2DFE1470-5770-44D1-91A2-EF12B5B94D54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: Shape 52">
              <a:extLst>
                <a:ext uri="{FF2B5EF4-FFF2-40B4-BE49-F238E27FC236}">
                  <a16:creationId xmlns:a16="http://schemas.microsoft.com/office/drawing/2014/main" id="{A42979FB-62E3-4A70-B397-DF13F92F7CED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: Shape 53">
              <a:extLst>
                <a:ext uri="{FF2B5EF4-FFF2-40B4-BE49-F238E27FC236}">
                  <a16:creationId xmlns:a16="http://schemas.microsoft.com/office/drawing/2014/main" id="{7C0CA23E-3D07-43FF-A7F3-491A9FC3E418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Group 54">
            <a:extLst>
              <a:ext uri="{FF2B5EF4-FFF2-40B4-BE49-F238E27FC236}">
                <a16:creationId xmlns:a16="http://schemas.microsoft.com/office/drawing/2014/main" id="{77FA5A73-30F3-4A10-956C-987431FEE571}"/>
              </a:ext>
            </a:extLst>
          </p:cNvPr>
          <p:cNvGrpSpPr/>
          <p:nvPr/>
        </p:nvGrpSpPr>
        <p:grpSpPr>
          <a:xfrm rot="9852401">
            <a:off x="6957763" y="5262514"/>
            <a:ext cx="933030" cy="1528185"/>
            <a:chOff x="3212000" y="311291"/>
            <a:chExt cx="1063039" cy="1741123"/>
          </a:xfrm>
        </p:grpSpPr>
        <p:sp>
          <p:nvSpPr>
            <p:cNvPr id="241" name="Freeform: Shape 55">
              <a:extLst>
                <a:ext uri="{FF2B5EF4-FFF2-40B4-BE49-F238E27FC236}">
                  <a16:creationId xmlns:a16="http://schemas.microsoft.com/office/drawing/2014/main" id="{7CEBC9CA-8952-4673-8013-FB0A3E226AFA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: Shape 56">
              <a:extLst>
                <a:ext uri="{FF2B5EF4-FFF2-40B4-BE49-F238E27FC236}">
                  <a16:creationId xmlns:a16="http://schemas.microsoft.com/office/drawing/2014/main" id="{10AA4DF9-FB45-40CB-A2E7-6CC1FD049368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: Shape 57">
              <a:extLst>
                <a:ext uri="{FF2B5EF4-FFF2-40B4-BE49-F238E27FC236}">
                  <a16:creationId xmlns:a16="http://schemas.microsoft.com/office/drawing/2014/main" id="{C64F62BD-39D9-4EEF-AAE0-E33A88C5F798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Group 58">
            <a:extLst>
              <a:ext uri="{FF2B5EF4-FFF2-40B4-BE49-F238E27FC236}">
                <a16:creationId xmlns:a16="http://schemas.microsoft.com/office/drawing/2014/main" id="{5034E60C-603E-47DB-90C5-3D8E01E24AB3}"/>
              </a:ext>
            </a:extLst>
          </p:cNvPr>
          <p:cNvGrpSpPr/>
          <p:nvPr/>
        </p:nvGrpSpPr>
        <p:grpSpPr>
          <a:xfrm rot="7597554">
            <a:off x="7341648" y="5143108"/>
            <a:ext cx="550715" cy="902002"/>
            <a:chOff x="3212000" y="311291"/>
            <a:chExt cx="1063039" cy="174112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245" name="Freeform: Shape 59">
              <a:extLst>
                <a:ext uri="{FF2B5EF4-FFF2-40B4-BE49-F238E27FC236}">
                  <a16:creationId xmlns:a16="http://schemas.microsoft.com/office/drawing/2014/main" id="{1A00CABB-3C60-4210-A55E-90CDBD4638B7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: Shape 60">
              <a:extLst>
                <a:ext uri="{FF2B5EF4-FFF2-40B4-BE49-F238E27FC236}">
                  <a16:creationId xmlns:a16="http://schemas.microsoft.com/office/drawing/2014/main" id="{484EA7DF-D242-4449-B8FD-9A1010EDCD82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: Shape 61">
              <a:extLst>
                <a:ext uri="{FF2B5EF4-FFF2-40B4-BE49-F238E27FC236}">
                  <a16:creationId xmlns:a16="http://schemas.microsoft.com/office/drawing/2014/main" id="{C3B85012-DC06-4B79-9F26-BCA29F842685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Group 62">
            <a:extLst>
              <a:ext uri="{FF2B5EF4-FFF2-40B4-BE49-F238E27FC236}">
                <a16:creationId xmlns:a16="http://schemas.microsoft.com/office/drawing/2014/main" id="{0CC2464B-70EF-49F0-925D-F92DE3676427}"/>
              </a:ext>
            </a:extLst>
          </p:cNvPr>
          <p:cNvGrpSpPr/>
          <p:nvPr/>
        </p:nvGrpSpPr>
        <p:grpSpPr>
          <a:xfrm rot="19612248">
            <a:off x="6977165" y="3653018"/>
            <a:ext cx="550715" cy="902002"/>
            <a:chOff x="3212000" y="311291"/>
            <a:chExt cx="1063039" cy="174112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249" name="Freeform: Shape 63">
              <a:extLst>
                <a:ext uri="{FF2B5EF4-FFF2-40B4-BE49-F238E27FC236}">
                  <a16:creationId xmlns:a16="http://schemas.microsoft.com/office/drawing/2014/main" id="{37C3D07D-89A1-48B2-831C-4B6EA87879A8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: Shape 64">
              <a:extLst>
                <a:ext uri="{FF2B5EF4-FFF2-40B4-BE49-F238E27FC236}">
                  <a16:creationId xmlns:a16="http://schemas.microsoft.com/office/drawing/2014/main" id="{92F87B27-37CF-4750-90C3-69DAC13A7AF1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: Shape 65">
              <a:extLst>
                <a:ext uri="{FF2B5EF4-FFF2-40B4-BE49-F238E27FC236}">
                  <a16:creationId xmlns:a16="http://schemas.microsoft.com/office/drawing/2014/main" id="{1B841E4B-D9C2-43BA-AC32-036C3C7B1BFA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Group 66">
            <a:extLst>
              <a:ext uri="{FF2B5EF4-FFF2-40B4-BE49-F238E27FC236}">
                <a16:creationId xmlns:a16="http://schemas.microsoft.com/office/drawing/2014/main" id="{CE51541F-12B5-4E86-81CA-15895A99B34A}"/>
              </a:ext>
            </a:extLst>
          </p:cNvPr>
          <p:cNvGrpSpPr/>
          <p:nvPr/>
        </p:nvGrpSpPr>
        <p:grpSpPr>
          <a:xfrm rot="3248407">
            <a:off x="7492288" y="3706337"/>
            <a:ext cx="550715" cy="902002"/>
            <a:chOff x="3212000" y="311291"/>
            <a:chExt cx="1063039" cy="174112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253" name="Freeform: Shape 67">
              <a:extLst>
                <a:ext uri="{FF2B5EF4-FFF2-40B4-BE49-F238E27FC236}">
                  <a16:creationId xmlns:a16="http://schemas.microsoft.com/office/drawing/2014/main" id="{0351CE23-73C5-410B-9F95-7EE59B9A8320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: Shape 68">
              <a:extLst>
                <a:ext uri="{FF2B5EF4-FFF2-40B4-BE49-F238E27FC236}">
                  <a16:creationId xmlns:a16="http://schemas.microsoft.com/office/drawing/2014/main" id="{F0B89F69-C6BA-40CC-8A81-8F10E28C8D02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: Shape 69">
              <a:extLst>
                <a:ext uri="{FF2B5EF4-FFF2-40B4-BE49-F238E27FC236}">
                  <a16:creationId xmlns:a16="http://schemas.microsoft.com/office/drawing/2014/main" id="{383D8B63-F171-468A-9FB4-4E6250B950C4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Group 70">
            <a:extLst>
              <a:ext uri="{FF2B5EF4-FFF2-40B4-BE49-F238E27FC236}">
                <a16:creationId xmlns:a16="http://schemas.microsoft.com/office/drawing/2014/main" id="{3D72CE7B-4DFF-47D3-AEBD-FCEC839FBA9E}"/>
              </a:ext>
            </a:extLst>
          </p:cNvPr>
          <p:cNvGrpSpPr/>
          <p:nvPr/>
        </p:nvGrpSpPr>
        <p:grpSpPr>
          <a:xfrm rot="2440965">
            <a:off x="11355008" y="3989826"/>
            <a:ext cx="550715" cy="902002"/>
            <a:chOff x="3212000" y="311291"/>
            <a:chExt cx="1063039" cy="174112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257" name="Freeform: Shape 71">
              <a:extLst>
                <a:ext uri="{FF2B5EF4-FFF2-40B4-BE49-F238E27FC236}">
                  <a16:creationId xmlns:a16="http://schemas.microsoft.com/office/drawing/2014/main" id="{F4153141-01AF-4AF4-ACC9-5C3FD3BC7AC1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: Shape 72">
              <a:extLst>
                <a:ext uri="{FF2B5EF4-FFF2-40B4-BE49-F238E27FC236}">
                  <a16:creationId xmlns:a16="http://schemas.microsoft.com/office/drawing/2014/main" id="{F8BAC5F0-2407-49AD-A8ED-6DDFAF5D71FB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: Shape 73">
              <a:extLst>
                <a:ext uri="{FF2B5EF4-FFF2-40B4-BE49-F238E27FC236}">
                  <a16:creationId xmlns:a16="http://schemas.microsoft.com/office/drawing/2014/main" id="{9A096D3E-C757-482F-9C3C-5DAD9B20FBDB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0" name="Group 74">
            <a:extLst>
              <a:ext uri="{FF2B5EF4-FFF2-40B4-BE49-F238E27FC236}">
                <a16:creationId xmlns:a16="http://schemas.microsoft.com/office/drawing/2014/main" id="{7E44ED4B-5D3B-4377-85D3-3CF7522DC135}"/>
              </a:ext>
            </a:extLst>
          </p:cNvPr>
          <p:cNvGrpSpPr/>
          <p:nvPr/>
        </p:nvGrpSpPr>
        <p:grpSpPr>
          <a:xfrm rot="7032390">
            <a:off x="11443238" y="4455194"/>
            <a:ext cx="550715" cy="902002"/>
            <a:chOff x="3212000" y="311291"/>
            <a:chExt cx="1063039" cy="174112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261" name="Freeform: Shape 75">
              <a:extLst>
                <a:ext uri="{FF2B5EF4-FFF2-40B4-BE49-F238E27FC236}">
                  <a16:creationId xmlns:a16="http://schemas.microsoft.com/office/drawing/2014/main" id="{2CA7F758-87BC-4797-BCDF-5D7A515056EF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: Shape 76">
              <a:extLst>
                <a:ext uri="{FF2B5EF4-FFF2-40B4-BE49-F238E27FC236}">
                  <a16:creationId xmlns:a16="http://schemas.microsoft.com/office/drawing/2014/main" id="{A529FF7C-AA70-4F3D-AD48-60C69652B52A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: Shape 77">
              <a:extLst>
                <a:ext uri="{FF2B5EF4-FFF2-40B4-BE49-F238E27FC236}">
                  <a16:creationId xmlns:a16="http://schemas.microsoft.com/office/drawing/2014/main" id="{B5D1E37B-9838-470B-9418-CB82337B5CE1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Group 78">
            <a:extLst>
              <a:ext uri="{FF2B5EF4-FFF2-40B4-BE49-F238E27FC236}">
                <a16:creationId xmlns:a16="http://schemas.microsoft.com/office/drawing/2014/main" id="{68EA3FB0-99E6-4632-B948-48E6C92F3BFB}"/>
              </a:ext>
            </a:extLst>
          </p:cNvPr>
          <p:cNvGrpSpPr/>
          <p:nvPr/>
        </p:nvGrpSpPr>
        <p:grpSpPr>
          <a:xfrm rot="1984977">
            <a:off x="9331229" y="3518382"/>
            <a:ext cx="933030" cy="1528185"/>
            <a:chOff x="3212000" y="311291"/>
            <a:chExt cx="1063039" cy="1741123"/>
          </a:xfrm>
        </p:grpSpPr>
        <p:sp>
          <p:nvSpPr>
            <p:cNvPr id="265" name="Freeform: Shape 79">
              <a:extLst>
                <a:ext uri="{FF2B5EF4-FFF2-40B4-BE49-F238E27FC236}">
                  <a16:creationId xmlns:a16="http://schemas.microsoft.com/office/drawing/2014/main" id="{96F3E0C6-3C78-4700-B5A4-450722A1500D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: Shape 80">
              <a:extLst>
                <a:ext uri="{FF2B5EF4-FFF2-40B4-BE49-F238E27FC236}">
                  <a16:creationId xmlns:a16="http://schemas.microsoft.com/office/drawing/2014/main" id="{0FCFDA10-7CAE-499C-8075-426F12604D36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: Shape 81">
              <a:extLst>
                <a:ext uri="{FF2B5EF4-FFF2-40B4-BE49-F238E27FC236}">
                  <a16:creationId xmlns:a16="http://schemas.microsoft.com/office/drawing/2014/main" id="{7833060A-05CE-46B1-98BC-DEDCF6D62EDC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82">
            <a:extLst>
              <a:ext uri="{FF2B5EF4-FFF2-40B4-BE49-F238E27FC236}">
                <a16:creationId xmlns:a16="http://schemas.microsoft.com/office/drawing/2014/main" id="{906F85B9-42A6-4D83-87FF-876C5BF06675}"/>
              </a:ext>
            </a:extLst>
          </p:cNvPr>
          <p:cNvGrpSpPr/>
          <p:nvPr/>
        </p:nvGrpSpPr>
        <p:grpSpPr>
          <a:xfrm rot="9078286">
            <a:off x="9285686" y="5339711"/>
            <a:ext cx="550715" cy="902002"/>
            <a:chOff x="3212000" y="311291"/>
            <a:chExt cx="1063039" cy="174112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269" name="Freeform: Shape 83">
              <a:extLst>
                <a:ext uri="{FF2B5EF4-FFF2-40B4-BE49-F238E27FC236}">
                  <a16:creationId xmlns:a16="http://schemas.microsoft.com/office/drawing/2014/main" id="{7ED681FF-6008-43BC-A0F0-E1389815E619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: Shape 84">
              <a:extLst>
                <a:ext uri="{FF2B5EF4-FFF2-40B4-BE49-F238E27FC236}">
                  <a16:creationId xmlns:a16="http://schemas.microsoft.com/office/drawing/2014/main" id="{CD564F8F-11A0-4532-8DD5-E9318D281C45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: Shape 85">
              <a:extLst>
                <a:ext uri="{FF2B5EF4-FFF2-40B4-BE49-F238E27FC236}">
                  <a16:creationId xmlns:a16="http://schemas.microsoft.com/office/drawing/2014/main" id="{E23C51C1-F2A0-415C-A6DB-A173FADE19CF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116">
            <a:extLst>
              <a:ext uri="{FF2B5EF4-FFF2-40B4-BE49-F238E27FC236}">
                <a16:creationId xmlns:a16="http://schemas.microsoft.com/office/drawing/2014/main" id="{1D6E3759-98B0-4384-BAF2-23061D3C7E9B}"/>
              </a:ext>
            </a:extLst>
          </p:cNvPr>
          <p:cNvGrpSpPr/>
          <p:nvPr/>
        </p:nvGrpSpPr>
        <p:grpSpPr>
          <a:xfrm>
            <a:off x="2910792" y="3021966"/>
            <a:ext cx="1567079" cy="1481798"/>
            <a:chOff x="2632580" y="1813116"/>
            <a:chExt cx="1567079" cy="1481798"/>
          </a:xfrm>
        </p:grpSpPr>
        <p:grpSp>
          <p:nvGrpSpPr>
            <p:cNvPr id="273" name="Group 16">
              <a:extLst>
                <a:ext uri="{FF2B5EF4-FFF2-40B4-BE49-F238E27FC236}">
                  <a16:creationId xmlns:a16="http://schemas.microsoft.com/office/drawing/2014/main" id="{3B742761-AAD5-4E1B-A7A1-8269F0C77F44}"/>
                </a:ext>
              </a:extLst>
            </p:cNvPr>
            <p:cNvGrpSpPr/>
            <p:nvPr/>
          </p:nvGrpSpPr>
          <p:grpSpPr>
            <a:xfrm>
              <a:off x="2632580" y="1813116"/>
              <a:ext cx="1481797" cy="1481798"/>
              <a:chOff x="5195668" y="2528668"/>
              <a:chExt cx="1800664" cy="180066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76" name="Freeform: Shape 17">
                <a:extLst>
                  <a:ext uri="{FF2B5EF4-FFF2-40B4-BE49-F238E27FC236}">
                    <a16:creationId xmlns:a16="http://schemas.microsoft.com/office/drawing/2014/main" id="{A67B56A6-4DB9-4E3D-B562-71B9669DD23F}"/>
                  </a:ext>
                </a:extLst>
              </p:cNvPr>
              <p:cNvSpPr/>
              <p:nvPr/>
            </p:nvSpPr>
            <p:spPr>
              <a:xfrm rot="9000000">
                <a:off x="5195668" y="2528668"/>
                <a:ext cx="1800664" cy="1800665"/>
              </a:xfrm>
              <a:custGeom>
                <a:avLst/>
                <a:gdLst>
                  <a:gd name="connsiteX0" fmla="*/ 450165 w 1800664"/>
                  <a:gd name="connsiteY0" fmla="*/ 1680042 h 1800665"/>
                  <a:gd name="connsiteX1" fmla="*/ 383655 w 1800664"/>
                  <a:gd name="connsiteY1" fmla="*/ 1431824 h 1800665"/>
                  <a:gd name="connsiteX2" fmla="*/ 403895 w 1800664"/>
                  <a:gd name="connsiteY2" fmla="*/ 1396767 h 1800665"/>
                  <a:gd name="connsiteX3" fmla="*/ 368839 w 1800664"/>
                  <a:gd name="connsiteY3" fmla="*/ 1417008 h 1800665"/>
                  <a:gd name="connsiteX4" fmla="*/ 120621 w 1800664"/>
                  <a:gd name="connsiteY4" fmla="*/ 1350498 h 1800665"/>
                  <a:gd name="connsiteX5" fmla="*/ 187131 w 1800664"/>
                  <a:gd name="connsiteY5" fmla="*/ 1102280 h 1800665"/>
                  <a:gd name="connsiteX6" fmla="*/ 222188 w 1800664"/>
                  <a:gd name="connsiteY6" fmla="*/ 1082039 h 1800665"/>
                  <a:gd name="connsiteX7" fmla="*/ 181707 w 1800664"/>
                  <a:gd name="connsiteY7" fmla="*/ 1082039 h 1800665"/>
                  <a:gd name="connsiteX8" fmla="*/ 0 w 1800664"/>
                  <a:gd name="connsiteY8" fmla="*/ 900332 h 1800665"/>
                  <a:gd name="connsiteX9" fmla="*/ 181707 w 1800664"/>
                  <a:gd name="connsiteY9" fmla="*/ 718623 h 1800665"/>
                  <a:gd name="connsiteX10" fmla="*/ 222188 w 1800664"/>
                  <a:gd name="connsiteY10" fmla="*/ 718623 h 1800665"/>
                  <a:gd name="connsiteX11" fmla="*/ 187131 w 1800664"/>
                  <a:gd name="connsiteY11" fmla="*/ 698383 h 1800665"/>
                  <a:gd name="connsiteX12" fmla="*/ 120621 w 1800664"/>
                  <a:gd name="connsiteY12" fmla="*/ 450166 h 1800665"/>
                  <a:gd name="connsiteX13" fmla="*/ 368839 w 1800664"/>
                  <a:gd name="connsiteY13" fmla="*/ 383656 h 1800665"/>
                  <a:gd name="connsiteX14" fmla="*/ 403896 w 1800664"/>
                  <a:gd name="connsiteY14" fmla="*/ 403896 h 1800665"/>
                  <a:gd name="connsiteX15" fmla="*/ 383656 w 1800664"/>
                  <a:gd name="connsiteY15" fmla="*/ 368839 h 1800665"/>
                  <a:gd name="connsiteX16" fmla="*/ 450166 w 1800664"/>
                  <a:gd name="connsiteY16" fmla="*/ 120621 h 1800665"/>
                  <a:gd name="connsiteX17" fmla="*/ 698384 w 1800664"/>
                  <a:gd name="connsiteY17" fmla="*/ 187131 h 1800665"/>
                  <a:gd name="connsiteX18" fmla="*/ 718624 w 1800664"/>
                  <a:gd name="connsiteY18" fmla="*/ 222188 h 1800665"/>
                  <a:gd name="connsiteX19" fmla="*/ 718624 w 1800664"/>
                  <a:gd name="connsiteY19" fmla="*/ 181708 h 1800665"/>
                  <a:gd name="connsiteX20" fmla="*/ 900332 w 1800664"/>
                  <a:gd name="connsiteY20" fmla="*/ 0 h 1800665"/>
                  <a:gd name="connsiteX21" fmla="*/ 1082040 w 1800664"/>
                  <a:gd name="connsiteY21" fmla="*/ 181708 h 1800665"/>
                  <a:gd name="connsiteX22" fmla="*/ 1082040 w 1800664"/>
                  <a:gd name="connsiteY22" fmla="*/ 222189 h 1800665"/>
                  <a:gd name="connsiteX23" fmla="*/ 1102281 w 1800664"/>
                  <a:gd name="connsiteY23" fmla="*/ 187131 h 1800665"/>
                  <a:gd name="connsiteX24" fmla="*/ 1350498 w 1800664"/>
                  <a:gd name="connsiteY24" fmla="*/ 120621 h 1800665"/>
                  <a:gd name="connsiteX25" fmla="*/ 1350497 w 1800664"/>
                  <a:gd name="connsiteY25" fmla="*/ 120621 h 1800665"/>
                  <a:gd name="connsiteX26" fmla="*/ 1417007 w 1800664"/>
                  <a:gd name="connsiteY26" fmla="*/ 368839 h 1800665"/>
                  <a:gd name="connsiteX27" fmla="*/ 1396766 w 1800664"/>
                  <a:gd name="connsiteY27" fmla="*/ 403898 h 1800665"/>
                  <a:gd name="connsiteX28" fmla="*/ 1431825 w 1800664"/>
                  <a:gd name="connsiteY28" fmla="*/ 383656 h 1800665"/>
                  <a:gd name="connsiteX29" fmla="*/ 1680043 w 1800664"/>
                  <a:gd name="connsiteY29" fmla="*/ 450166 h 1800665"/>
                  <a:gd name="connsiteX30" fmla="*/ 1680042 w 1800664"/>
                  <a:gd name="connsiteY30" fmla="*/ 450166 h 1800665"/>
                  <a:gd name="connsiteX31" fmla="*/ 1613532 w 1800664"/>
                  <a:gd name="connsiteY31" fmla="*/ 698383 h 1800665"/>
                  <a:gd name="connsiteX32" fmla="*/ 1578473 w 1800664"/>
                  <a:gd name="connsiteY32" fmla="*/ 718625 h 1800665"/>
                  <a:gd name="connsiteX33" fmla="*/ 1618957 w 1800664"/>
                  <a:gd name="connsiteY33" fmla="*/ 718625 h 1800665"/>
                  <a:gd name="connsiteX34" fmla="*/ 1800664 w 1800664"/>
                  <a:gd name="connsiteY34" fmla="*/ 900333 h 1800665"/>
                  <a:gd name="connsiteX35" fmla="*/ 1800663 w 1800664"/>
                  <a:gd name="connsiteY35" fmla="*/ 900331 h 1800665"/>
                  <a:gd name="connsiteX36" fmla="*/ 1618956 w 1800664"/>
                  <a:gd name="connsiteY36" fmla="*/ 1082040 h 1800665"/>
                  <a:gd name="connsiteX37" fmla="*/ 1578473 w 1800664"/>
                  <a:gd name="connsiteY37" fmla="*/ 1082039 h 1800665"/>
                  <a:gd name="connsiteX38" fmla="*/ 1613533 w 1800664"/>
                  <a:gd name="connsiteY38" fmla="*/ 1102281 h 1800665"/>
                  <a:gd name="connsiteX39" fmla="*/ 1680042 w 1800664"/>
                  <a:gd name="connsiteY39" fmla="*/ 1350499 h 1800665"/>
                  <a:gd name="connsiteX40" fmla="*/ 1680042 w 1800664"/>
                  <a:gd name="connsiteY40" fmla="*/ 1350498 h 1800665"/>
                  <a:gd name="connsiteX41" fmla="*/ 1431824 w 1800664"/>
                  <a:gd name="connsiteY41" fmla="*/ 1417007 h 1800665"/>
                  <a:gd name="connsiteX42" fmla="*/ 1396766 w 1800664"/>
                  <a:gd name="connsiteY42" fmla="*/ 1396766 h 1800665"/>
                  <a:gd name="connsiteX43" fmla="*/ 1417007 w 1800664"/>
                  <a:gd name="connsiteY43" fmla="*/ 1431826 h 1800665"/>
                  <a:gd name="connsiteX44" fmla="*/ 1350498 w 1800664"/>
                  <a:gd name="connsiteY44" fmla="*/ 1680044 h 1800665"/>
                  <a:gd name="connsiteX45" fmla="*/ 1350498 w 1800664"/>
                  <a:gd name="connsiteY45" fmla="*/ 1680042 h 1800665"/>
                  <a:gd name="connsiteX46" fmla="*/ 1102280 w 1800664"/>
                  <a:gd name="connsiteY46" fmla="*/ 1613532 h 1800665"/>
                  <a:gd name="connsiteX47" fmla="*/ 1082039 w 1800664"/>
                  <a:gd name="connsiteY47" fmla="*/ 1578474 h 1800665"/>
                  <a:gd name="connsiteX48" fmla="*/ 1082039 w 1800664"/>
                  <a:gd name="connsiteY48" fmla="*/ 1618957 h 1800665"/>
                  <a:gd name="connsiteX49" fmla="*/ 900331 w 1800664"/>
                  <a:gd name="connsiteY49" fmla="*/ 1800665 h 1800665"/>
                  <a:gd name="connsiteX50" fmla="*/ 900332 w 1800664"/>
                  <a:gd name="connsiteY50" fmla="*/ 1800664 h 1800665"/>
                  <a:gd name="connsiteX51" fmla="*/ 718624 w 1800664"/>
                  <a:gd name="connsiteY51" fmla="*/ 1618956 h 1800665"/>
                  <a:gd name="connsiteX52" fmla="*/ 718624 w 1800664"/>
                  <a:gd name="connsiteY52" fmla="*/ 1578474 h 1800665"/>
                  <a:gd name="connsiteX53" fmla="*/ 698383 w 1800664"/>
                  <a:gd name="connsiteY53" fmla="*/ 1613532 h 1800665"/>
                  <a:gd name="connsiteX54" fmla="*/ 450165 w 1800664"/>
                  <a:gd name="connsiteY54" fmla="*/ 1680042 h 180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800664" h="1800665">
                    <a:moveTo>
                      <a:pt x="450165" y="1680042"/>
                    </a:moveTo>
                    <a:cubicBezTo>
                      <a:pt x="363255" y="1629865"/>
                      <a:pt x="333478" y="1518734"/>
                      <a:pt x="383655" y="1431824"/>
                    </a:cubicBezTo>
                    <a:lnTo>
                      <a:pt x="403895" y="1396767"/>
                    </a:lnTo>
                    <a:lnTo>
                      <a:pt x="368839" y="1417008"/>
                    </a:lnTo>
                    <a:cubicBezTo>
                      <a:pt x="281929" y="1467185"/>
                      <a:pt x="170798" y="1437408"/>
                      <a:pt x="120621" y="1350498"/>
                    </a:cubicBezTo>
                    <a:cubicBezTo>
                      <a:pt x="70443" y="1263588"/>
                      <a:pt x="100221" y="1152457"/>
                      <a:pt x="187131" y="1102280"/>
                    </a:cubicBezTo>
                    <a:lnTo>
                      <a:pt x="222188" y="1082039"/>
                    </a:lnTo>
                    <a:lnTo>
                      <a:pt x="181707" y="1082039"/>
                    </a:lnTo>
                    <a:cubicBezTo>
                      <a:pt x="81352" y="1082039"/>
                      <a:pt x="0" y="1000687"/>
                      <a:pt x="0" y="900332"/>
                    </a:cubicBezTo>
                    <a:cubicBezTo>
                      <a:pt x="0" y="799976"/>
                      <a:pt x="81352" y="718623"/>
                      <a:pt x="181707" y="718623"/>
                    </a:cubicBezTo>
                    <a:lnTo>
                      <a:pt x="222188" y="718623"/>
                    </a:lnTo>
                    <a:lnTo>
                      <a:pt x="187131" y="698383"/>
                    </a:lnTo>
                    <a:cubicBezTo>
                      <a:pt x="100221" y="648206"/>
                      <a:pt x="70444" y="537076"/>
                      <a:pt x="120621" y="450166"/>
                    </a:cubicBezTo>
                    <a:cubicBezTo>
                      <a:pt x="170799" y="363256"/>
                      <a:pt x="281929" y="333478"/>
                      <a:pt x="368839" y="383656"/>
                    </a:cubicBezTo>
                    <a:lnTo>
                      <a:pt x="403896" y="403896"/>
                    </a:lnTo>
                    <a:lnTo>
                      <a:pt x="383656" y="368839"/>
                    </a:lnTo>
                    <a:cubicBezTo>
                      <a:pt x="333479" y="281929"/>
                      <a:pt x="363256" y="170799"/>
                      <a:pt x="450166" y="120621"/>
                    </a:cubicBezTo>
                    <a:cubicBezTo>
                      <a:pt x="537076" y="70444"/>
                      <a:pt x="648206" y="100221"/>
                      <a:pt x="698384" y="187131"/>
                    </a:cubicBezTo>
                    <a:lnTo>
                      <a:pt x="718624" y="222188"/>
                    </a:lnTo>
                    <a:lnTo>
                      <a:pt x="718624" y="181708"/>
                    </a:lnTo>
                    <a:cubicBezTo>
                      <a:pt x="718624" y="81353"/>
                      <a:pt x="799977" y="0"/>
                      <a:pt x="900332" y="0"/>
                    </a:cubicBezTo>
                    <a:cubicBezTo>
                      <a:pt x="1000687" y="0"/>
                      <a:pt x="1082040" y="81353"/>
                      <a:pt x="1082040" y="181708"/>
                    </a:cubicBezTo>
                    <a:lnTo>
                      <a:pt x="1082040" y="222189"/>
                    </a:lnTo>
                    <a:lnTo>
                      <a:pt x="1102281" y="187131"/>
                    </a:lnTo>
                    <a:cubicBezTo>
                      <a:pt x="1152458" y="100221"/>
                      <a:pt x="1263588" y="70444"/>
                      <a:pt x="1350498" y="120621"/>
                    </a:cubicBezTo>
                    <a:lnTo>
                      <a:pt x="1350497" y="120621"/>
                    </a:lnTo>
                    <a:cubicBezTo>
                      <a:pt x="1437407" y="170799"/>
                      <a:pt x="1467184" y="281929"/>
                      <a:pt x="1417007" y="368839"/>
                    </a:cubicBezTo>
                    <a:lnTo>
                      <a:pt x="1396766" y="403898"/>
                    </a:lnTo>
                    <a:lnTo>
                      <a:pt x="1431825" y="383656"/>
                    </a:lnTo>
                    <a:cubicBezTo>
                      <a:pt x="1518735" y="333479"/>
                      <a:pt x="1629866" y="363256"/>
                      <a:pt x="1680043" y="450166"/>
                    </a:cubicBezTo>
                    <a:lnTo>
                      <a:pt x="1680042" y="450166"/>
                    </a:lnTo>
                    <a:cubicBezTo>
                      <a:pt x="1730219" y="537075"/>
                      <a:pt x="1700442" y="648206"/>
                      <a:pt x="1613532" y="698383"/>
                    </a:cubicBezTo>
                    <a:lnTo>
                      <a:pt x="1578473" y="718625"/>
                    </a:lnTo>
                    <a:lnTo>
                      <a:pt x="1618957" y="718625"/>
                    </a:lnTo>
                    <a:cubicBezTo>
                      <a:pt x="1719311" y="718624"/>
                      <a:pt x="1800664" y="799978"/>
                      <a:pt x="1800664" y="900333"/>
                    </a:cubicBezTo>
                    <a:lnTo>
                      <a:pt x="1800663" y="900331"/>
                    </a:lnTo>
                    <a:cubicBezTo>
                      <a:pt x="1800663" y="1000686"/>
                      <a:pt x="1719311" y="1082040"/>
                      <a:pt x="1618956" y="1082040"/>
                    </a:cubicBezTo>
                    <a:lnTo>
                      <a:pt x="1578473" y="1082039"/>
                    </a:lnTo>
                    <a:lnTo>
                      <a:pt x="1613533" y="1102281"/>
                    </a:lnTo>
                    <a:cubicBezTo>
                      <a:pt x="1700443" y="1152459"/>
                      <a:pt x="1730220" y="1263589"/>
                      <a:pt x="1680042" y="1350499"/>
                    </a:cubicBezTo>
                    <a:lnTo>
                      <a:pt x="1680042" y="1350498"/>
                    </a:lnTo>
                    <a:cubicBezTo>
                      <a:pt x="1629865" y="1437408"/>
                      <a:pt x="1518734" y="1467185"/>
                      <a:pt x="1431824" y="1417007"/>
                    </a:cubicBezTo>
                    <a:lnTo>
                      <a:pt x="1396766" y="1396766"/>
                    </a:lnTo>
                    <a:lnTo>
                      <a:pt x="1417007" y="1431826"/>
                    </a:lnTo>
                    <a:cubicBezTo>
                      <a:pt x="1467185" y="1518736"/>
                      <a:pt x="1437408" y="1629866"/>
                      <a:pt x="1350498" y="1680044"/>
                    </a:cubicBezTo>
                    <a:lnTo>
                      <a:pt x="1350498" y="1680042"/>
                    </a:lnTo>
                    <a:cubicBezTo>
                      <a:pt x="1263588" y="1730220"/>
                      <a:pt x="1152458" y="1700442"/>
                      <a:pt x="1102280" y="1613532"/>
                    </a:cubicBezTo>
                    <a:lnTo>
                      <a:pt x="1082039" y="1578474"/>
                    </a:lnTo>
                    <a:lnTo>
                      <a:pt x="1082039" y="1618957"/>
                    </a:lnTo>
                    <a:cubicBezTo>
                      <a:pt x="1082039" y="1719312"/>
                      <a:pt x="1000686" y="1800665"/>
                      <a:pt x="900331" y="1800665"/>
                    </a:cubicBezTo>
                    <a:lnTo>
                      <a:pt x="900332" y="1800664"/>
                    </a:lnTo>
                    <a:cubicBezTo>
                      <a:pt x="799977" y="1800664"/>
                      <a:pt x="718624" y="1719311"/>
                      <a:pt x="718624" y="1618956"/>
                    </a:cubicBezTo>
                    <a:lnTo>
                      <a:pt x="718624" y="1578474"/>
                    </a:lnTo>
                    <a:lnTo>
                      <a:pt x="698383" y="1613532"/>
                    </a:lnTo>
                    <a:cubicBezTo>
                      <a:pt x="648205" y="1700442"/>
                      <a:pt x="537075" y="1730220"/>
                      <a:pt x="450165" y="1680042"/>
                    </a:cubicBez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Oval 18">
                <a:extLst>
                  <a:ext uri="{FF2B5EF4-FFF2-40B4-BE49-F238E27FC236}">
                    <a16:creationId xmlns:a16="http://schemas.microsoft.com/office/drawing/2014/main" id="{0CD74CCE-CBBF-482B-B7DB-289456300666}"/>
                  </a:ext>
                </a:extLst>
              </p:cNvPr>
              <p:cNvSpPr/>
              <p:nvPr/>
            </p:nvSpPr>
            <p:spPr>
              <a:xfrm>
                <a:off x="5450103" y="2783103"/>
                <a:ext cx="1291794" cy="129179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4" name="TextBox 97">
              <a:extLst>
                <a:ext uri="{FF2B5EF4-FFF2-40B4-BE49-F238E27FC236}">
                  <a16:creationId xmlns:a16="http://schemas.microsoft.com/office/drawing/2014/main" id="{5DBD4A83-F05A-4506-86AA-4644F04AD1C2}"/>
                </a:ext>
              </a:extLst>
            </p:cNvPr>
            <p:cNvSpPr txBox="1"/>
            <p:nvPr/>
          </p:nvSpPr>
          <p:spPr>
            <a:xfrm>
              <a:off x="2816227" y="2152688"/>
              <a:ext cx="11590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انتقاض</a:t>
              </a:r>
              <a:endParaRPr lang="en-US" sz="16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75" name="TextBox 105">
              <a:extLst>
                <a:ext uri="{FF2B5EF4-FFF2-40B4-BE49-F238E27FC236}">
                  <a16:creationId xmlns:a16="http://schemas.microsoft.com/office/drawing/2014/main" id="{39612785-8277-4DE3-BEAD-F593621B3F0C}"/>
                </a:ext>
              </a:extLst>
            </p:cNvPr>
            <p:cNvSpPr txBox="1"/>
            <p:nvPr/>
          </p:nvSpPr>
          <p:spPr>
            <a:xfrm>
              <a:off x="2635375" y="2490707"/>
              <a:ext cx="15642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الوضوء</a:t>
              </a:r>
              <a:endParaRPr lang="en-US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278" name="Group 118">
            <a:extLst>
              <a:ext uri="{FF2B5EF4-FFF2-40B4-BE49-F238E27FC236}">
                <a16:creationId xmlns:a16="http://schemas.microsoft.com/office/drawing/2014/main" id="{4B7B7675-FA36-4D44-9C07-1B5B1BDBBBFF}"/>
              </a:ext>
            </a:extLst>
          </p:cNvPr>
          <p:cNvGrpSpPr/>
          <p:nvPr/>
        </p:nvGrpSpPr>
        <p:grpSpPr>
          <a:xfrm>
            <a:off x="5458717" y="3378727"/>
            <a:ext cx="1481797" cy="1481798"/>
            <a:chOff x="5180505" y="2169877"/>
            <a:chExt cx="1481797" cy="1481798"/>
          </a:xfrm>
        </p:grpSpPr>
        <p:grpSp>
          <p:nvGrpSpPr>
            <p:cNvPr id="279" name="Group 89">
              <a:extLst>
                <a:ext uri="{FF2B5EF4-FFF2-40B4-BE49-F238E27FC236}">
                  <a16:creationId xmlns:a16="http://schemas.microsoft.com/office/drawing/2014/main" id="{162D50BE-FE0C-4FBB-BE04-B729D86B6F95}"/>
                </a:ext>
              </a:extLst>
            </p:cNvPr>
            <p:cNvGrpSpPr/>
            <p:nvPr/>
          </p:nvGrpSpPr>
          <p:grpSpPr>
            <a:xfrm>
              <a:off x="5180505" y="2169877"/>
              <a:ext cx="1481797" cy="1481798"/>
              <a:chOff x="5195668" y="2528668"/>
              <a:chExt cx="1800664" cy="180066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82" name="Freeform: Shape 90">
                <a:extLst>
                  <a:ext uri="{FF2B5EF4-FFF2-40B4-BE49-F238E27FC236}">
                    <a16:creationId xmlns:a16="http://schemas.microsoft.com/office/drawing/2014/main" id="{B312F8C3-AC83-402C-BE5D-26F4D0A4DF39}"/>
                  </a:ext>
                </a:extLst>
              </p:cNvPr>
              <p:cNvSpPr/>
              <p:nvPr/>
            </p:nvSpPr>
            <p:spPr>
              <a:xfrm rot="9000000">
                <a:off x="5195668" y="2528668"/>
                <a:ext cx="1800664" cy="1800665"/>
              </a:xfrm>
              <a:custGeom>
                <a:avLst/>
                <a:gdLst>
                  <a:gd name="connsiteX0" fmla="*/ 450165 w 1800664"/>
                  <a:gd name="connsiteY0" fmla="*/ 1680042 h 1800665"/>
                  <a:gd name="connsiteX1" fmla="*/ 383655 w 1800664"/>
                  <a:gd name="connsiteY1" fmla="*/ 1431824 h 1800665"/>
                  <a:gd name="connsiteX2" fmla="*/ 403895 w 1800664"/>
                  <a:gd name="connsiteY2" fmla="*/ 1396767 h 1800665"/>
                  <a:gd name="connsiteX3" fmla="*/ 368839 w 1800664"/>
                  <a:gd name="connsiteY3" fmla="*/ 1417008 h 1800665"/>
                  <a:gd name="connsiteX4" fmla="*/ 120621 w 1800664"/>
                  <a:gd name="connsiteY4" fmla="*/ 1350498 h 1800665"/>
                  <a:gd name="connsiteX5" fmla="*/ 187131 w 1800664"/>
                  <a:gd name="connsiteY5" fmla="*/ 1102280 h 1800665"/>
                  <a:gd name="connsiteX6" fmla="*/ 222188 w 1800664"/>
                  <a:gd name="connsiteY6" fmla="*/ 1082039 h 1800665"/>
                  <a:gd name="connsiteX7" fmla="*/ 181707 w 1800664"/>
                  <a:gd name="connsiteY7" fmla="*/ 1082039 h 1800665"/>
                  <a:gd name="connsiteX8" fmla="*/ 0 w 1800664"/>
                  <a:gd name="connsiteY8" fmla="*/ 900332 h 1800665"/>
                  <a:gd name="connsiteX9" fmla="*/ 181707 w 1800664"/>
                  <a:gd name="connsiteY9" fmla="*/ 718623 h 1800665"/>
                  <a:gd name="connsiteX10" fmla="*/ 222188 w 1800664"/>
                  <a:gd name="connsiteY10" fmla="*/ 718623 h 1800665"/>
                  <a:gd name="connsiteX11" fmla="*/ 187131 w 1800664"/>
                  <a:gd name="connsiteY11" fmla="*/ 698383 h 1800665"/>
                  <a:gd name="connsiteX12" fmla="*/ 120621 w 1800664"/>
                  <a:gd name="connsiteY12" fmla="*/ 450166 h 1800665"/>
                  <a:gd name="connsiteX13" fmla="*/ 368839 w 1800664"/>
                  <a:gd name="connsiteY13" fmla="*/ 383656 h 1800665"/>
                  <a:gd name="connsiteX14" fmla="*/ 403896 w 1800664"/>
                  <a:gd name="connsiteY14" fmla="*/ 403896 h 1800665"/>
                  <a:gd name="connsiteX15" fmla="*/ 383656 w 1800664"/>
                  <a:gd name="connsiteY15" fmla="*/ 368839 h 1800665"/>
                  <a:gd name="connsiteX16" fmla="*/ 450166 w 1800664"/>
                  <a:gd name="connsiteY16" fmla="*/ 120621 h 1800665"/>
                  <a:gd name="connsiteX17" fmla="*/ 698384 w 1800664"/>
                  <a:gd name="connsiteY17" fmla="*/ 187131 h 1800665"/>
                  <a:gd name="connsiteX18" fmla="*/ 718624 w 1800664"/>
                  <a:gd name="connsiteY18" fmla="*/ 222188 h 1800665"/>
                  <a:gd name="connsiteX19" fmla="*/ 718624 w 1800664"/>
                  <a:gd name="connsiteY19" fmla="*/ 181708 h 1800665"/>
                  <a:gd name="connsiteX20" fmla="*/ 900332 w 1800664"/>
                  <a:gd name="connsiteY20" fmla="*/ 0 h 1800665"/>
                  <a:gd name="connsiteX21" fmla="*/ 1082040 w 1800664"/>
                  <a:gd name="connsiteY21" fmla="*/ 181708 h 1800665"/>
                  <a:gd name="connsiteX22" fmla="*/ 1082040 w 1800664"/>
                  <a:gd name="connsiteY22" fmla="*/ 222189 h 1800665"/>
                  <a:gd name="connsiteX23" fmla="*/ 1102281 w 1800664"/>
                  <a:gd name="connsiteY23" fmla="*/ 187131 h 1800665"/>
                  <a:gd name="connsiteX24" fmla="*/ 1350498 w 1800664"/>
                  <a:gd name="connsiteY24" fmla="*/ 120621 h 1800665"/>
                  <a:gd name="connsiteX25" fmla="*/ 1350497 w 1800664"/>
                  <a:gd name="connsiteY25" fmla="*/ 120621 h 1800665"/>
                  <a:gd name="connsiteX26" fmla="*/ 1417007 w 1800664"/>
                  <a:gd name="connsiteY26" fmla="*/ 368839 h 1800665"/>
                  <a:gd name="connsiteX27" fmla="*/ 1396766 w 1800664"/>
                  <a:gd name="connsiteY27" fmla="*/ 403898 h 1800665"/>
                  <a:gd name="connsiteX28" fmla="*/ 1431825 w 1800664"/>
                  <a:gd name="connsiteY28" fmla="*/ 383656 h 1800665"/>
                  <a:gd name="connsiteX29" fmla="*/ 1680043 w 1800664"/>
                  <a:gd name="connsiteY29" fmla="*/ 450166 h 1800665"/>
                  <a:gd name="connsiteX30" fmla="*/ 1680042 w 1800664"/>
                  <a:gd name="connsiteY30" fmla="*/ 450166 h 1800665"/>
                  <a:gd name="connsiteX31" fmla="*/ 1613532 w 1800664"/>
                  <a:gd name="connsiteY31" fmla="*/ 698383 h 1800665"/>
                  <a:gd name="connsiteX32" fmla="*/ 1578473 w 1800664"/>
                  <a:gd name="connsiteY32" fmla="*/ 718625 h 1800665"/>
                  <a:gd name="connsiteX33" fmla="*/ 1618957 w 1800664"/>
                  <a:gd name="connsiteY33" fmla="*/ 718625 h 1800665"/>
                  <a:gd name="connsiteX34" fmla="*/ 1800664 w 1800664"/>
                  <a:gd name="connsiteY34" fmla="*/ 900333 h 1800665"/>
                  <a:gd name="connsiteX35" fmla="*/ 1800663 w 1800664"/>
                  <a:gd name="connsiteY35" fmla="*/ 900331 h 1800665"/>
                  <a:gd name="connsiteX36" fmla="*/ 1618956 w 1800664"/>
                  <a:gd name="connsiteY36" fmla="*/ 1082040 h 1800665"/>
                  <a:gd name="connsiteX37" fmla="*/ 1578473 w 1800664"/>
                  <a:gd name="connsiteY37" fmla="*/ 1082039 h 1800665"/>
                  <a:gd name="connsiteX38" fmla="*/ 1613533 w 1800664"/>
                  <a:gd name="connsiteY38" fmla="*/ 1102281 h 1800665"/>
                  <a:gd name="connsiteX39" fmla="*/ 1680042 w 1800664"/>
                  <a:gd name="connsiteY39" fmla="*/ 1350499 h 1800665"/>
                  <a:gd name="connsiteX40" fmla="*/ 1680042 w 1800664"/>
                  <a:gd name="connsiteY40" fmla="*/ 1350498 h 1800665"/>
                  <a:gd name="connsiteX41" fmla="*/ 1431824 w 1800664"/>
                  <a:gd name="connsiteY41" fmla="*/ 1417007 h 1800665"/>
                  <a:gd name="connsiteX42" fmla="*/ 1396766 w 1800664"/>
                  <a:gd name="connsiteY42" fmla="*/ 1396766 h 1800665"/>
                  <a:gd name="connsiteX43" fmla="*/ 1417007 w 1800664"/>
                  <a:gd name="connsiteY43" fmla="*/ 1431826 h 1800665"/>
                  <a:gd name="connsiteX44" fmla="*/ 1350498 w 1800664"/>
                  <a:gd name="connsiteY44" fmla="*/ 1680044 h 1800665"/>
                  <a:gd name="connsiteX45" fmla="*/ 1350498 w 1800664"/>
                  <a:gd name="connsiteY45" fmla="*/ 1680042 h 1800665"/>
                  <a:gd name="connsiteX46" fmla="*/ 1102280 w 1800664"/>
                  <a:gd name="connsiteY46" fmla="*/ 1613532 h 1800665"/>
                  <a:gd name="connsiteX47" fmla="*/ 1082039 w 1800664"/>
                  <a:gd name="connsiteY47" fmla="*/ 1578474 h 1800665"/>
                  <a:gd name="connsiteX48" fmla="*/ 1082039 w 1800664"/>
                  <a:gd name="connsiteY48" fmla="*/ 1618957 h 1800665"/>
                  <a:gd name="connsiteX49" fmla="*/ 900331 w 1800664"/>
                  <a:gd name="connsiteY49" fmla="*/ 1800665 h 1800665"/>
                  <a:gd name="connsiteX50" fmla="*/ 900332 w 1800664"/>
                  <a:gd name="connsiteY50" fmla="*/ 1800664 h 1800665"/>
                  <a:gd name="connsiteX51" fmla="*/ 718624 w 1800664"/>
                  <a:gd name="connsiteY51" fmla="*/ 1618956 h 1800665"/>
                  <a:gd name="connsiteX52" fmla="*/ 718624 w 1800664"/>
                  <a:gd name="connsiteY52" fmla="*/ 1578474 h 1800665"/>
                  <a:gd name="connsiteX53" fmla="*/ 698383 w 1800664"/>
                  <a:gd name="connsiteY53" fmla="*/ 1613532 h 1800665"/>
                  <a:gd name="connsiteX54" fmla="*/ 450165 w 1800664"/>
                  <a:gd name="connsiteY54" fmla="*/ 1680042 h 180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800664" h="1800665">
                    <a:moveTo>
                      <a:pt x="450165" y="1680042"/>
                    </a:moveTo>
                    <a:cubicBezTo>
                      <a:pt x="363255" y="1629865"/>
                      <a:pt x="333478" y="1518734"/>
                      <a:pt x="383655" y="1431824"/>
                    </a:cubicBezTo>
                    <a:lnTo>
                      <a:pt x="403895" y="1396767"/>
                    </a:lnTo>
                    <a:lnTo>
                      <a:pt x="368839" y="1417008"/>
                    </a:lnTo>
                    <a:cubicBezTo>
                      <a:pt x="281929" y="1467185"/>
                      <a:pt x="170798" y="1437408"/>
                      <a:pt x="120621" y="1350498"/>
                    </a:cubicBezTo>
                    <a:cubicBezTo>
                      <a:pt x="70443" y="1263588"/>
                      <a:pt x="100221" y="1152457"/>
                      <a:pt x="187131" y="1102280"/>
                    </a:cubicBezTo>
                    <a:lnTo>
                      <a:pt x="222188" y="1082039"/>
                    </a:lnTo>
                    <a:lnTo>
                      <a:pt x="181707" y="1082039"/>
                    </a:lnTo>
                    <a:cubicBezTo>
                      <a:pt x="81352" y="1082039"/>
                      <a:pt x="0" y="1000687"/>
                      <a:pt x="0" y="900332"/>
                    </a:cubicBezTo>
                    <a:cubicBezTo>
                      <a:pt x="0" y="799976"/>
                      <a:pt x="81352" y="718623"/>
                      <a:pt x="181707" y="718623"/>
                    </a:cubicBezTo>
                    <a:lnTo>
                      <a:pt x="222188" y="718623"/>
                    </a:lnTo>
                    <a:lnTo>
                      <a:pt x="187131" y="698383"/>
                    </a:lnTo>
                    <a:cubicBezTo>
                      <a:pt x="100221" y="648206"/>
                      <a:pt x="70444" y="537076"/>
                      <a:pt x="120621" y="450166"/>
                    </a:cubicBezTo>
                    <a:cubicBezTo>
                      <a:pt x="170799" y="363256"/>
                      <a:pt x="281929" y="333478"/>
                      <a:pt x="368839" y="383656"/>
                    </a:cubicBezTo>
                    <a:lnTo>
                      <a:pt x="403896" y="403896"/>
                    </a:lnTo>
                    <a:lnTo>
                      <a:pt x="383656" y="368839"/>
                    </a:lnTo>
                    <a:cubicBezTo>
                      <a:pt x="333479" y="281929"/>
                      <a:pt x="363256" y="170799"/>
                      <a:pt x="450166" y="120621"/>
                    </a:cubicBezTo>
                    <a:cubicBezTo>
                      <a:pt x="537076" y="70444"/>
                      <a:pt x="648206" y="100221"/>
                      <a:pt x="698384" y="187131"/>
                    </a:cubicBezTo>
                    <a:lnTo>
                      <a:pt x="718624" y="222188"/>
                    </a:lnTo>
                    <a:lnTo>
                      <a:pt x="718624" y="181708"/>
                    </a:lnTo>
                    <a:cubicBezTo>
                      <a:pt x="718624" y="81353"/>
                      <a:pt x="799977" y="0"/>
                      <a:pt x="900332" y="0"/>
                    </a:cubicBezTo>
                    <a:cubicBezTo>
                      <a:pt x="1000687" y="0"/>
                      <a:pt x="1082040" y="81353"/>
                      <a:pt x="1082040" y="181708"/>
                    </a:cubicBezTo>
                    <a:lnTo>
                      <a:pt x="1082040" y="222189"/>
                    </a:lnTo>
                    <a:lnTo>
                      <a:pt x="1102281" y="187131"/>
                    </a:lnTo>
                    <a:cubicBezTo>
                      <a:pt x="1152458" y="100221"/>
                      <a:pt x="1263588" y="70444"/>
                      <a:pt x="1350498" y="120621"/>
                    </a:cubicBezTo>
                    <a:lnTo>
                      <a:pt x="1350497" y="120621"/>
                    </a:lnTo>
                    <a:cubicBezTo>
                      <a:pt x="1437407" y="170799"/>
                      <a:pt x="1467184" y="281929"/>
                      <a:pt x="1417007" y="368839"/>
                    </a:cubicBezTo>
                    <a:lnTo>
                      <a:pt x="1396766" y="403898"/>
                    </a:lnTo>
                    <a:lnTo>
                      <a:pt x="1431825" y="383656"/>
                    </a:lnTo>
                    <a:cubicBezTo>
                      <a:pt x="1518735" y="333479"/>
                      <a:pt x="1629866" y="363256"/>
                      <a:pt x="1680043" y="450166"/>
                    </a:cubicBezTo>
                    <a:lnTo>
                      <a:pt x="1680042" y="450166"/>
                    </a:lnTo>
                    <a:cubicBezTo>
                      <a:pt x="1730219" y="537075"/>
                      <a:pt x="1700442" y="648206"/>
                      <a:pt x="1613532" y="698383"/>
                    </a:cubicBezTo>
                    <a:lnTo>
                      <a:pt x="1578473" y="718625"/>
                    </a:lnTo>
                    <a:lnTo>
                      <a:pt x="1618957" y="718625"/>
                    </a:lnTo>
                    <a:cubicBezTo>
                      <a:pt x="1719311" y="718624"/>
                      <a:pt x="1800664" y="799978"/>
                      <a:pt x="1800664" y="900333"/>
                    </a:cubicBezTo>
                    <a:lnTo>
                      <a:pt x="1800663" y="900331"/>
                    </a:lnTo>
                    <a:cubicBezTo>
                      <a:pt x="1800663" y="1000686"/>
                      <a:pt x="1719311" y="1082040"/>
                      <a:pt x="1618956" y="1082040"/>
                    </a:cubicBezTo>
                    <a:lnTo>
                      <a:pt x="1578473" y="1082039"/>
                    </a:lnTo>
                    <a:lnTo>
                      <a:pt x="1613533" y="1102281"/>
                    </a:lnTo>
                    <a:cubicBezTo>
                      <a:pt x="1700443" y="1152459"/>
                      <a:pt x="1730220" y="1263589"/>
                      <a:pt x="1680042" y="1350499"/>
                    </a:cubicBezTo>
                    <a:lnTo>
                      <a:pt x="1680042" y="1350498"/>
                    </a:lnTo>
                    <a:cubicBezTo>
                      <a:pt x="1629865" y="1437408"/>
                      <a:pt x="1518734" y="1467185"/>
                      <a:pt x="1431824" y="1417007"/>
                    </a:cubicBezTo>
                    <a:lnTo>
                      <a:pt x="1396766" y="1396766"/>
                    </a:lnTo>
                    <a:lnTo>
                      <a:pt x="1417007" y="1431826"/>
                    </a:lnTo>
                    <a:cubicBezTo>
                      <a:pt x="1467185" y="1518736"/>
                      <a:pt x="1437408" y="1629866"/>
                      <a:pt x="1350498" y="1680044"/>
                    </a:cubicBezTo>
                    <a:lnTo>
                      <a:pt x="1350498" y="1680042"/>
                    </a:lnTo>
                    <a:cubicBezTo>
                      <a:pt x="1263588" y="1730220"/>
                      <a:pt x="1152458" y="1700442"/>
                      <a:pt x="1102280" y="1613532"/>
                    </a:cubicBezTo>
                    <a:lnTo>
                      <a:pt x="1082039" y="1578474"/>
                    </a:lnTo>
                    <a:lnTo>
                      <a:pt x="1082039" y="1618957"/>
                    </a:lnTo>
                    <a:cubicBezTo>
                      <a:pt x="1082039" y="1719312"/>
                      <a:pt x="1000686" y="1800665"/>
                      <a:pt x="900331" y="1800665"/>
                    </a:cubicBezTo>
                    <a:lnTo>
                      <a:pt x="900332" y="1800664"/>
                    </a:lnTo>
                    <a:cubicBezTo>
                      <a:pt x="799977" y="1800664"/>
                      <a:pt x="718624" y="1719311"/>
                      <a:pt x="718624" y="1618956"/>
                    </a:cubicBezTo>
                    <a:lnTo>
                      <a:pt x="718624" y="1578474"/>
                    </a:lnTo>
                    <a:lnTo>
                      <a:pt x="698383" y="1613532"/>
                    </a:lnTo>
                    <a:cubicBezTo>
                      <a:pt x="648205" y="1700442"/>
                      <a:pt x="537075" y="1730220"/>
                      <a:pt x="450165" y="1680042"/>
                    </a:cubicBezTo>
                    <a:close/>
                  </a:path>
                </a:pathLst>
              </a:custGeom>
              <a:solidFill>
                <a:srgbClr val="6600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Oval 91">
                <a:extLst>
                  <a:ext uri="{FF2B5EF4-FFF2-40B4-BE49-F238E27FC236}">
                    <a16:creationId xmlns:a16="http://schemas.microsoft.com/office/drawing/2014/main" id="{C43444A6-C9E7-43E0-9731-E99E5EFBDD29}"/>
                  </a:ext>
                </a:extLst>
              </p:cNvPr>
              <p:cNvSpPr/>
              <p:nvPr/>
            </p:nvSpPr>
            <p:spPr>
              <a:xfrm>
                <a:off x="5450103" y="2783103"/>
                <a:ext cx="1291794" cy="129179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0" name="TextBox 99">
              <a:extLst>
                <a:ext uri="{FF2B5EF4-FFF2-40B4-BE49-F238E27FC236}">
                  <a16:creationId xmlns:a16="http://schemas.microsoft.com/office/drawing/2014/main" id="{8D2908FA-8597-438F-A8CE-BF9A79040CB1}"/>
                </a:ext>
              </a:extLst>
            </p:cNvPr>
            <p:cNvSpPr txBox="1"/>
            <p:nvPr/>
          </p:nvSpPr>
          <p:spPr>
            <a:xfrm>
              <a:off x="5343724" y="2646861"/>
              <a:ext cx="11590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الشرب</a:t>
              </a:r>
              <a:endParaRPr lang="en-US" sz="1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81" name="TextBox 107">
              <a:extLst>
                <a:ext uri="{FF2B5EF4-FFF2-40B4-BE49-F238E27FC236}">
                  <a16:creationId xmlns:a16="http://schemas.microsoft.com/office/drawing/2014/main" id="{2E3A5193-05C8-4D1A-A814-0825ED2B5AC2}"/>
                </a:ext>
              </a:extLst>
            </p:cNvPr>
            <p:cNvSpPr txBox="1"/>
            <p:nvPr/>
          </p:nvSpPr>
          <p:spPr>
            <a:xfrm>
              <a:off x="5350474" y="2954786"/>
              <a:ext cx="115908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284" name="Group 119">
            <a:extLst>
              <a:ext uri="{FF2B5EF4-FFF2-40B4-BE49-F238E27FC236}">
                <a16:creationId xmlns:a16="http://schemas.microsoft.com/office/drawing/2014/main" id="{5CCD0AB3-2F60-4BD0-89ED-A91BA3005832}"/>
              </a:ext>
            </a:extLst>
          </p:cNvPr>
          <p:cNvGrpSpPr/>
          <p:nvPr/>
        </p:nvGrpSpPr>
        <p:grpSpPr>
          <a:xfrm>
            <a:off x="7208695" y="3679908"/>
            <a:ext cx="1481797" cy="1481798"/>
            <a:chOff x="7064306" y="2489722"/>
            <a:chExt cx="1481797" cy="1481798"/>
          </a:xfrm>
        </p:grpSpPr>
        <p:grpSp>
          <p:nvGrpSpPr>
            <p:cNvPr id="285" name="Group 22">
              <a:extLst>
                <a:ext uri="{FF2B5EF4-FFF2-40B4-BE49-F238E27FC236}">
                  <a16:creationId xmlns:a16="http://schemas.microsoft.com/office/drawing/2014/main" id="{5C081BA3-11E2-4786-A79D-3C039AF6ACA3}"/>
                </a:ext>
              </a:extLst>
            </p:cNvPr>
            <p:cNvGrpSpPr/>
            <p:nvPr/>
          </p:nvGrpSpPr>
          <p:grpSpPr>
            <a:xfrm>
              <a:off x="7064306" y="2489722"/>
              <a:ext cx="1481797" cy="1481798"/>
              <a:chOff x="5195668" y="2528668"/>
              <a:chExt cx="1800664" cy="180066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88" name="Freeform: Shape 23">
                <a:extLst>
                  <a:ext uri="{FF2B5EF4-FFF2-40B4-BE49-F238E27FC236}">
                    <a16:creationId xmlns:a16="http://schemas.microsoft.com/office/drawing/2014/main" id="{DCFF4648-A6D2-470A-B127-C25B4E4B9CD9}"/>
                  </a:ext>
                </a:extLst>
              </p:cNvPr>
              <p:cNvSpPr/>
              <p:nvPr/>
            </p:nvSpPr>
            <p:spPr>
              <a:xfrm rot="9000000">
                <a:off x="5195668" y="2528668"/>
                <a:ext cx="1800664" cy="1800665"/>
              </a:xfrm>
              <a:custGeom>
                <a:avLst/>
                <a:gdLst>
                  <a:gd name="connsiteX0" fmla="*/ 450165 w 1800664"/>
                  <a:gd name="connsiteY0" fmla="*/ 1680042 h 1800665"/>
                  <a:gd name="connsiteX1" fmla="*/ 383655 w 1800664"/>
                  <a:gd name="connsiteY1" fmla="*/ 1431824 h 1800665"/>
                  <a:gd name="connsiteX2" fmla="*/ 403895 w 1800664"/>
                  <a:gd name="connsiteY2" fmla="*/ 1396767 h 1800665"/>
                  <a:gd name="connsiteX3" fmla="*/ 368839 w 1800664"/>
                  <a:gd name="connsiteY3" fmla="*/ 1417008 h 1800665"/>
                  <a:gd name="connsiteX4" fmla="*/ 120621 w 1800664"/>
                  <a:gd name="connsiteY4" fmla="*/ 1350498 h 1800665"/>
                  <a:gd name="connsiteX5" fmla="*/ 187131 w 1800664"/>
                  <a:gd name="connsiteY5" fmla="*/ 1102280 h 1800665"/>
                  <a:gd name="connsiteX6" fmla="*/ 222188 w 1800664"/>
                  <a:gd name="connsiteY6" fmla="*/ 1082039 h 1800665"/>
                  <a:gd name="connsiteX7" fmla="*/ 181707 w 1800664"/>
                  <a:gd name="connsiteY7" fmla="*/ 1082039 h 1800665"/>
                  <a:gd name="connsiteX8" fmla="*/ 0 w 1800664"/>
                  <a:gd name="connsiteY8" fmla="*/ 900332 h 1800665"/>
                  <a:gd name="connsiteX9" fmla="*/ 181707 w 1800664"/>
                  <a:gd name="connsiteY9" fmla="*/ 718623 h 1800665"/>
                  <a:gd name="connsiteX10" fmla="*/ 222188 w 1800664"/>
                  <a:gd name="connsiteY10" fmla="*/ 718623 h 1800665"/>
                  <a:gd name="connsiteX11" fmla="*/ 187131 w 1800664"/>
                  <a:gd name="connsiteY11" fmla="*/ 698383 h 1800665"/>
                  <a:gd name="connsiteX12" fmla="*/ 120621 w 1800664"/>
                  <a:gd name="connsiteY12" fmla="*/ 450166 h 1800665"/>
                  <a:gd name="connsiteX13" fmla="*/ 368839 w 1800664"/>
                  <a:gd name="connsiteY13" fmla="*/ 383656 h 1800665"/>
                  <a:gd name="connsiteX14" fmla="*/ 403896 w 1800664"/>
                  <a:gd name="connsiteY14" fmla="*/ 403896 h 1800665"/>
                  <a:gd name="connsiteX15" fmla="*/ 383656 w 1800664"/>
                  <a:gd name="connsiteY15" fmla="*/ 368839 h 1800665"/>
                  <a:gd name="connsiteX16" fmla="*/ 450166 w 1800664"/>
                  <a:gd name="connsiteY16" fmla="*/ 120621 h 1800665"/>
                  <a:gd name="connsiteX17" fmla="*/ 698384 w 1800664"/>
                  <a:gd name="connsiteY17" fmla="*/ 187131 h 1800665"/>
                  <a:gd name="connsiteX18" fmla="*/ 718624 w 1800664"/>
                  <a:gd name="connsiteY18" fmla="*/ 222188 h 1800665"/>
                  <a:gd name="connsiteX19" fmla="*/ 718624 w 1800664"/>
                  <a:gd name="connsiteY19" fmla="*/ 181708 h 1800665"/>
                  <a:gd name="connsiteX20" fmla="*/ 900332 w 1800664"/>
                  <a:gd name="connsiteY20" fmla="*/ 0 h 1800665"/>
                  <a:gd name="connsiteX21" fmla="*/ 1082040 w 1800664"/>
                  <a:gd name="connsiteY21" fmla="*/ 181708 h 1800665"/>
                  <a:gd name="connsiteX22" fmla="*/ 1082040 w 1800664"/>
                  <a:gd name="connsiteY22" fmla="*/ 222189 h 1800665"/>
                  <a:gd name="connsiteX23" fmla="*/ 1102281 w 1800664"/>
                  <a:gd name="connsiteY23" fmla="*/ 187131 h 1800665"/>
                  <a:gd name="connsiteX24" fmla="*/ 1350498 w 1800664"/>
                  <a:gd name="connsiteY24" fmla="*/ 120621 h 1800665"/>
                  <a:gd name="connsiteX25" fmla="*/ 1350497 w 1800664"/>
                  <a:gd name="connsiteY25" fmla="*/ 120621 h 1800665"/>
                  <a:gd name="connsiteX26" fmla="*/ 1417007 w 1800664"/>
                  <a:gd name="connsiteY26" fmla="*/ 368839 h 1800665"/>
                  <a:gd name="connsiteX27" fmla="*/ 1396766 w 1800664"/>
                  <a:gd name="connsiteY27" fmla="*/ 403898 h 1800665"/>
                  <a:gd name="connsiteX28" fmla="*/ 1431825 w 1800664"/>
                  <a:gd name="connsiteY28" fmla="*/ 383656 h 1800665"/>
                  <a:gd name="connsiteX29" fmla="*/ 1680043 w 1800664"/>
                  <a:gd name="connsiteY29" fmla="*/ 450166 h 1800665"/>
                  <a:gd name="connsiteX30" fmla="*/ 1680042 w 1800664"/>
                  <a:gd name="connsiteY30" fmla="*/ 450166 h 1800665"/>
                  <a:gd name="connsiteX31" fmla="*/ 1613532 w 1800664"/>
                  <a:gd name="connsiteY31" fmla="*/ 698383 h 1800665"/>
                  <a:gd name="connsiteX32" fmla="*/ 1578473 w 1800664"/>
                  <a:gd name="connsiteY32" fmla="*/ 718625 h 1800665"/>
                  <a:gd name="connsiteX33" fmla="*/ 1618957 w 1800664"/>
                  <a:gd name="connsiteY33" fmla="*/ 718625 h 1800665"/>
                  <a:gd name="connsiteX34" fmla="*/ 1800664 w 1800664"/>
                  <a:gd name="connsiteY34" fmla="*/ 900333 h 1800665"/>
                  <a:gd name="connsiteX35" fmla="*/ 1800663 w 1800664"/>
                  <a:gd name="connsiteY35" fmla="*/ 900331 h 1800665"/>
                  <a:gd name="connsiteX36" fmla="*/ 1618956 w 1800664"/>
                  <a:gd name="connsiteY36" fmla="*/ 1082040 h 1800665"/>
                  <a:gd name="connsiteX37" fmla="*/ 1578473 w 1800664"/>
                  <a:gd name="connsiteY37" fmla="*/ 1082039 h 1800665"/>
                  <a:gd name="connsiteX38" fmla="*/ 1613533 w 1800664"/>
                  <a:gd name="connsiteY38" fmla="*/ 1102281 h 1800665"/>
                  <a:gd name="connsiteX39" fmla="*/ 1680042 w 1800664"/>
                  <a:gd name="connsiteY39" fmla="*/ 1350499 h 1800665"/>
                  <a:gd name="connsiteX40" fmla="*/ 1680042 w 1800664"/>
                  <a:gd name="connsiteY40" fmla="*/ 1350498 h 1800665"/>
                  <a:gd name="connsiteX41" fmla="*/ 1431824 w 1800664"/>
                  <a:gd name="connsiteY41" fmla="*/ 1417007 h 1800665"/>
                  <a:gd name="connsiteX42" fmla="*/ 1396766 w 1800664"/>
                  <a:gd name="connsiteY42" fmla="*/ 1396766 h 1800665"/>
                  <a:gd name="connsiteX43" fmla="*/ 1417007 w 1800664"/>
                  <a:gd name="connsiteY43" fmla="*/ 1431826 h 1800665"/>
                  <a:gd name="connsiteX44" fmla="*/ 1350498 w 1800664"/>
                  <a:gd name="connsiteY44" fmla="*/ 1680044 h 1800665"/>
                  <a:gd name="connsiteX45" fmla="*/ 1350498 w 1800664"/>
                  <a:gd name="connsiteY45" fmla="*/ 1680042 h 1800665"/>
                  <a:gd name="connsiteX46" fmla="*/ 1102280 w 1800664"/>
                  <a:gd name="connsiteY46" fmla="*/ 1613532 h 1800665"/>
                  <a:gd name="connsiteX47" fmla="*/ 1082039 w 1800664"/>
                  <a:gd name="connsiteY47" fmla="*/ 1578474 h 1800665"/>
                  <a:gd name="connsiteX48" fmla="*/ 1082039 w 1800664"/>
                  <a:gd name="connsiteY48" fmla="*/ 1618957 h 1800665"/>
                  <a:gd name="connsiteX49" fmla="*/ 900331 w 1800664"/>
                  <a:gd name="connsiteY49" fmla="*/ 1800665 h 1800665"/>
                  <a:gd name="connsiteX50" fmla="*/ 900332 w 1800664"/>
                  <a:gd name="connsiteY50" fmla="*/ 1800664 h 1800665"/>
                  <a:gd name="connsiteX51" fmla="*/ 718624 w 1800664"/>
                  <a:gd name="connsiteY51" fmla="*/ 1618956 h 1800665"/>
                  <a:gd name="connsiteX52" fmla="*/ 718624 w 1800664"/>
                  <a:gd name="connsiteY52" fmla="*/ 1578474 h 1800665"/>
                  <a:gd name="connsiteX53" fmla="*/ 698383 w 1800664"/>
                  <a:gd name="connsiteY53" fmla="*/ 1613532 h 1800665"/>
                  <a:gd name="connsiteX54" fmla="*/ 450165 w 1800664"/>
                  <a:gd name="connsiteY54" fmla="*/ 1680042 h 180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800664" h="1800665">
                    <a:moveTo>
                      <a:pt x="450165" y="1680042"/>
                    </a:moveTo>
                    <a:cubicBezTo>
                      <a:pt x="363255" y="1629865"/>
                      <a:pt x="333478" y="1518734"/>
                      <a:pt x="383655" y="1431824"/>
                    </a:cubicBezTo>
                    <a:lnTo>
                      <a:pt x="403895" y="1396767"/>
                    </a:lnTo>
                    <a:lnTo>
                      <a:pt x="368839" y="1417008"/>
                    </a:lnTo>
                    <a:cubicBezTo>
                      <a:pt x="281929" y="1467185"/>
                      <a:pt x="170798" y="1437408"/>
                      <a:pt x="120621" y="1350498"/>
                    </a:cubicBezTo>
                    <a:cubicBezTo>
                      <a:pt x="70443" y="1263588"/>
                      <a:pt x="100221" y="1152457"/>
                      <a:pt x="187131" y="1102280"/>
                    </a:cubicBezTo>
                    <a:lnTo>
                      <a:pt x="222188" y="1082039"/>
                    </a:lnTo>
                    <a:lnTo>
                      <a:pt x="181707" y="1082039"/>
                    </a:lnTo>
                    <a:cubicBezTo>
                      <a:pt x="81352" y="1082039"/>
                      <a:pt x="0" y="1000687"/>
                      <a:pt x="0" y="900332"/>
                    </a:cubicBezTo>
                    <a:cubicBezTo>
                      <a:pt x="0" y="799976"/>
                      <a:pt x="81352" y="718623"/>
                      <a:pt x="181707" y="718623"/>
                    </a:cubicBezTo>
                    <a:lnTo>
                      <a:pt x="222188" y="718623"/>
                    </a:lnTo>
                    <a:lnTo>
                      <a:pt x="187131" y="698383"/>
                    </a:lnTo>
                    <a:cubicBezTo>
                      <a:pt x="100221" y="648206"/>
                      <a:pt x="70444" y="537076"/>
                      <a:pt x="120621" y="450166"/>
                    </a:cubicBezTo>
                    <a:cubicBezTo>
                      <a:pt x="170799" y="363256"/>
                      <a:pt x="281929" y="333478"/>
                      <a:pt x="368839" y="383656"/>
                    </a:cubicBezTo>
                    <a:lnTo>
                      <a:pt x="403896" y="403896"/>
                    </a:lnTo>
                    <a:lnTo>
                      <a:pt x="383656" y="368839"/>
                    </a:lnTo>
                    <a:cubicBezTo>
                      <a:pt x="333479" y="281929"/>
                      <a:pt x="363256" y="170799"/>
                      <a:pt x="450166" y="120621"/>
                    </a:cubicBezTo>
                    <a:cubicBezTo>
                      <a:pt x="537076" y="70444"/>
                      <a:pt x="648206" y="100221"/>
                      <a:pt x="698384" y="187131"/>
                    </a:cubicBezTo>
                    <a:lnTo>
                      <a:pt x="718624" y="222188"/>
                    </a:lnTo>
                    <a:lnTo>
                      <a:pt x="718624" y="181708"/>
                    </a:lnTo>
                    <a:cubicBezTo>
                      <a:pt x="718624" y="81353"/>
                      <a:pt x="799977" y="0"/>
                      <a:pt x="900332" y="0"/>
                    </a:cubicBezTo>
                    <a:cubicBezTo>
                      <a:pt x="1000687" y="0"/>
                      <a:pt x="1082040" y="81353"/>
                      <a:pt x="1082040" y="181708"/>
                    </a:cubicBezTo>
                    <a:lnTo>
                      <a:pt x="1082040" y="222189"/>
                    </a:lnTo>
                    <a:lnTo>
                      <a:pt x="1102281" y="187131"/>
                    </a:lnTo>
                    <a:cubicBezTo>
                      <a:pt x="1152458" y="100221"/>
                      <a:pt x="1263588" y="70444"/>
                      <a:pt x="1350498" y="120621"/>
                    </a:cubicBezTo>
                    <a:lnTo>
                      <a:pt x="1350497" y="120621"/>
                    </a:lnTo>
                    <a:cubicBezTo>
                      <a:pt x="1437407" y="170799"/>
                      <a:pt x="1467184" y="281929"/>
                      <a:pt x="1417007" y="368839"/>
                    </a:cubicBezTo>
                    <a:lnTo>
                      <a:pt x="1396766" y="403898"/>
                    </a:lnTo>
                    <a:lnTo>
                      <a:pt x="1431825" y="383656"/>
                    </a:lnTo>
                    <a:cubicBezTo>
                      <a:pt x="1518735" y="333479"/>
                      <a:pt x="1629866" y="363256"/>
                      <a:pt x="1680043" y="450166"/>
                    </a:cubicBezTo>
                    <a:lnTo>
                      <a:pt x="1680042" y="450166"/>
                    </a:lnTo>
                    <a:cubicBezTo>
                      <a:pt x="1730219" y="537075"/>
                      <a:pt x="1700442" y="648206"/>
                      <a:pt x="1613532" y="698383"/>
                    </a:cubicBezTo>
                    <a:lnTo>
                      <a:pt x="1578473" y="718625"/>
                    </a:lnTo>
                    <a:lnTo>
                      <a:pt x="1618957" y="718625"/>
                    </a:lnTo>
                    <a:cubicBezTo>
                      <a:pt x="1719311" y="718624"/>
                      <a:pt x="1800664" y="799978"/>
                      <a:pt x="1800664" y="900333"/>
                    </a:cubicBezTo>
                    <a:lnTo>
                      <a:pt x="1800663" y="900331"/>
                    </a:lnTo>
                    <a:cubicBezTo>
                      <a:pt x="1800663" y="1000686"/>
                      <a:pt x="1719311" y="1082040"/>
                      <a:pt x="1618956" y="1082040"/>
                    </a:cubicBezTo>
                    <a:lnTo>
                      <a:pt x="1578473" y="1082039"/>
                    </a:lnTo>
                    <a:lnTo>
                      <a:pt x="1613533" y="1102281"/>
                    </a:lnTo>
                    <a:cubicBezTo>
                      <a:pt x="1700443" y="1152459"/>
                      <a:pt x="1730220" y="1263589"/>
                      <a:pt x="1680042" y="1350499"/>
                    </a:cubicBezTo>
                    <a:lnTo>
                      <a:pt x="1680042" y="1350498"/>
                    </a:lnTo>
                    <a:cubicBezTo>
                      <a:pt x="1629865" y="1437408"/>
                      <a:pt x="1518734" y="1467185"/>
                      <a:pt x="1431824" y="1417007"/>
                    </a:cubicBezTo>
                    <a:lnTo>
                      <a:pt x="1396766" y="1396766"/>
                    </a:lnTo>
                    <a:lnTo>
                      <a:pt x="1417007" y="1431826"/>
                    </a:lnTo>
                    <a:cubicBezTo>
                      <a:pt x="1467185" y="1518736"/>
                      <a:pt x="1437408" y="1629866"/>
                      <a:pt x="1350498" y="1680044"/>
                    </a:cubicBezTo>
                    <a:lnTo>
                      <a:pt x="1350498" y="1680042"/>
                    </a:lnTo>
                    <a:cubicBezTo>
                      <a:pt x="1263588" y="1730220"/>
                      <a:pt x="1152458" y="1700442"/>
                      <a:pt x="1102280" y="1613532"/>
                    </a:cubicBezTo>
                    <a:lnTo>
                      <a:pt x="1082039" y="1578474"/>
                    </a:lnTo>
                    <a:lnTo>
                      <a:pt x="1082039" y="1618957"/>
                    </a:lnTo>
                    <a:cubicBezTo>
                      <a:pt x="1082039" y="1719312"/>
                      <a:pt x="1000686" y="1800665"/>
                      <a:pt x="900331" y="1800665"/>
                    </a:cubicBezTo>
                    <a:lnTo>
                      <a:pt x="900332" y="1800664"/>
                    </a:lnTo>
                    <a:cubicBezTo>
                      <a:pt x="799977" y="1800664"/>
                      <a:pt x="718624" y="1719311"/>
                      <a:pt x="718624" y="1618956"/>
                    </a:cubicBezTo>
                    <a:lnTo>
                      <a:pt x="718624" y="1578474"/>
                    </a:lnTo>
                    <a:lnTo>
                      <a:pt x="698383" y="1613532"/>
                    </a:lnTo>
                    <a:cubicBezTo>
                      <a:pt x="648205" y="1700442"/>
                      <a:pt x="537075" y="1730220"/>
                      <a:pt x="450165" y="1680042"/>
                    </a:cubicBez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Oval 24">
                <a:extLst>
                  <a:ext uri="{FF2B5EF4-FFF2-40B4-BE49-F238E27FC236}">
                    <a16:creationId xmlns:a16="http://schemas.microsoft.com/office/drawing/2014/main" id="{3205EE2B-45E9-4C19-9F31-3B8F9E8E3414}"/>
                  </a:ext>
                </a:extLst>
              </p:cNvPr>
              <p:cNvSpPr/>
              <p:nvPr/>
            </p:nvSpPr>
            <p:spPr>
              <a:xfrm>
                <a:off x="5450103" y="2783103"/>
                <a:ext cx="1291794" cy="129179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6" name="TextBox 100">
              <a:extLst>
                <a:ext uri="{FF2B5EF4-FFF2-40B4-BE49-F238E27FC236}">
                  <a16:creationId xmlns:a16="http://schemas.microsoft.com/office/drawing/2014/main" id="{9CD0D186-8442-45A2-9399-9AD13C2E1302}"/>
                </a:ext>
              </a:extLst>
            </p:cNvPr>
            <p:cNvSpPr txBox="1"/>
            <p:nvPr/>
          </p:nvSpPr>
          <p:spPr>
            <a:xfrm>
              <a:off x="7253988" y="2945760"/>
              <a:ext cx="11590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الكلام</a:t>
              </a:r>
              <a:endParaRPr lang="en-US" sz="1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87" name="TextBox 108">
              <a:extLst>
                <a:ext uri="{FF2B5EF4-FFF2-40B4-BE49-F238E27FC236}">
                  <a16:creationId xmlns:a16="http://schemas.microsoft.com/office/drawing/2014/main" id="{AC16E13C-7934-414C-BC9A-F2C66FCCE889}"/>
                </a:ext>
              </a:extLst>
            </p:cNvPr>
            <p:cNvSpPr txBox="1"/>
            <p:nvPr/>
          </p:nvSpPr>
          <p:spPr>
            <a:xfrm>
              <a:off x="7222913" y="3210418"/>
              <a:ext cx="115908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290" name="Group 120">
            <a:extLst>
              <a:ext uri="{FF2B5EF4-FFF2-40B4-BE49-F238E27FC236}">
                <a16:creationId xmlns:a16="http://schemas.microsoft.com/office/drawing/2014/main" id="{EE969359-9522-42CD-B32E-E33987616527}"/>
              </a:ext>
            </a:extLst>
          </p:cNvPr>
          <p:cNvGrpSpPr/>
          <p:nvPr/>
        </p:nvGrpSpPr>
        <p:grpSpPr>
          <a:xfrm>
            <a:off x="8100745" y="4924579"/>
            <a:ext cx="1481797" cy="1481798"/>
            <a:chOff x="7869600" y="3816675"/>
            <a:chExt cx="1481797" cy="1481798"/>
          </a:xfrm>
        </p:grpSpPr>
        <p:grpSp>
          <p:nvGrpSpPr>
            <p:cNvPr id="291" name="Group 92">
              <a:extLst>
                <a:ext uri="{FF2B5EF4-FFF2-40B4-BE49-F238E27FC236}">
                  <a16:creationId xmlns:a16="http://schemas.microsoft.com/office/drawing/2014/main" id="{505E5148-1A28-43BF-8E59-F26A2C6A92FE}"/>
                </a:ext>
              </a:extLst>
            </p:cNvPr>
            <p:cNvGrpSpPr/>
            <p:nvPr/>
          </p:nvGrpSpPr>
          <p:grpSpPr>
            <a:xfrm>
              <a:off x="7869600" y="3816675"/>
              <a:ext cx="1481797" cy="1481798"/>
              <a:chOff x="5195668" y="2528668"/>
              <a:chExt cx="1800664" cy="180066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94" name="Freeform: Shape 93">
                <a:extLst>
                  <a:ext uri="{FF2B5EF4-FFF2-40B4-BE49-F238E27FC236}">
                    <a16:creationId xmlns:a16="http://schemas.microsoft.com/office/drawing/2014/main" id="{D89A508A-FE7B-4E47-929F-777E0BF46323}"/>
                  </a:ext>
                </a:extLst>
              </p:cNvPr>
              <p:cNvSpPr/>
              <p:nvPr/>
            </p:nvSpPr>
            <p:spPr>
              <a:xfrm rot="9000000">
                <a:off x="5195668" y="2528668"/>
                <a:ext cx="1800664" cy="1800665"/>
              </a:xfrm>
              <a:custGeom>
                <a:avLst/>
                <a:gdLst>
                  <a:gd name="connsiteX0" fmla="*/ 450165 w 1800664"/>
                  <a:gd name="connsiteY0" fmla="*/ 1680042 h 1800665"/>
                  <a:gd name="connsiteX1" fmla="*/ 383655 w 1800664"/>
                  <a:gd name="connsiteY1" fmla="*/ 1431824 h 1800665"/>
                  <a:gd name="connsiteX2" fmla="*/ 403895 w 1800664"/>
                  <a:gd name="connsiteY2" fmla="*/ 1396767 h 1800665"/>
                  <a:gd name="connsiteX3" fmla="*/ 368839 w 1800664"/>
                  <a:gd name="connsiteY3" fmla="*/ 1417008 h 1800665"/>
                  <a:gd name="connsiteX4" fmla="*/ 120621 w 1800664"/>
                  <a:gd name="connsiteY4" fmla="*/ 1350498 h 1800665"/>
                  <a:gd name="connsiteX5" fmla="*/ 187131 w 1800664"/>
                  <a:gd name="connsiteY5" fmla="*/ 1102280 h 1800665"/>
                  <a:gd name="connsiteX6" fmla="*/ 222188 w 1800664"/>
                  <a:gd name="connsiteY6" fmla="*/ 1082039 h 1800665"/>
                  <a:gd name="connsiteX7" fmla="*/ 181707 w 1800664"/>
                  <a:gd name="connsiteY7" fmla="*/ 1082039 h 1800665"/>
                  <a:gd name="connsiteX8" fmla="*/ 0 w 1800664"/>
                  <a:gd name="connsiteY8" fmla="*/ 900332 h 1800665"/>
                  <a:gd name="connsiteX9" fmla="*/ 181707 w 1800664"/>
                  <a:gd name="connsiteY9" fmla="*/ 718623 h 1800665"/>
                  <a:gd name="connsiteX10" fmla="*/ 222188 w 1800664"/>
                  <a:gd name="connsiteY10" fmla="*/ 718623 h 1800665"/>
                  <a:gd name="connsiteX11" fmla="*/ 187131 w 1800664"/>
                  <a:gd name="connsiteY11" fmla="*/ 698383 h 1800665"/>
                  <a:gd name="connsiteX12" fmla="*/ 120621 w 1800664"/>
                  <a:gd name="connsiteY12" fmla="*/ 450166 h 1800665"/>
                  <a:gd name="connsiteX13" fmla="*/ 368839 w 1800664"/>
                  <a:gd name="connsiteY13" fmla="*/ 383656 h 1800665"/>
                  <a:gd name="connsiteX14" fmla="*/ 403896 w 1800664"/>
                  <a:gd name="connsiteY14" fmla="*/ 403896 h 1800665"/>
                  <a:gd name="connsiteX15" fmla="*/ 383656 w 1800664"/>
                  <a:gd name="connsiteY15" fmla="*/ 368839 h 1800665"/>
                  <a:gd name="connsiteX16" fmla="*/ 450166 w 1800664"/>
                  <a:gd name="connsiteY16" fmla="*/ 120621 h 1800665"/>
                  <a:gd name="connsiteX17" fmla="*/ 698384 w 1800664"/>
                  <a:gd name="connsiteY17" fmla="*/ 187131 h 1800665"/>
                  <a:gd name="connsiteX18" fmla="*/ 718624 w 1800664"/>
                  <a:gd name="connsiteY18" fmla="*/ 222188 h 1800665"/>
                  <a:gd name="connsiteX19" fmla="*/ 718624 w 1800664"/>
                  <a:gd name="connsiteY19" fmla="*/ 181708 h 1800665"/>
                  <a:gd name="connsiteX20" fmla="*/ 900332 w 1800664"/>
                  <a:gd name="connsiteY20" fmla="*/ 0 h 1800665"/>
                  <a:gd name="connsiteX21" fmla="*/ 1082040 w 1800664"/>
                  <a:gd name="connsiteY21" fmla="*/ 181708 h 1800665"/>
                  <a:gd name="connsiteX22" fmla="*/ 1082040 w 1800664"/>
                  <a:gd name="connsiteY22" fmla="*/ 222189 h 1800665"/>
                  <a:gd name="connsiteX23" fmla="*/ 1102281 w 1800664"/>
                  <a:gd name="connsiteY23" fmla="*/ 187131 h 1800665"/>
                  <a:gd name="connsiteX24" fmla="*/ 1350498 w 1800664"/>
                  <a:gd name="connsiteY24" fmla="*/ 120621 h 1800665"/>
                  <a:gd name="connsiteX25" fmla="*/ 1350497 w 1800664"/>
                  <a:gd name="connsiteY25" fmla="*/ 120621 h 1800665"/>
                  <a:gd name="connsiteX26" fmla="*/ 1417007 w 1800664"/>
                  <a:gd name="connsiteY26" fmla="*/ 368839 h 1800665"/>
                  <a:gd name="connsiteX27" fmla="*/ 1396766 w 1800664"/>
                  <a:gd name="connsiteY27" fmla="*/ 403898 h 1800665"/>
                  <a:gd name="connsiteX28" fmla="*/ 1431825 w 1800664"/>
                  <a:gd name="connsiteY28" fmla="*/ 383656 h 1800665"/>
                  <a:gd name="connsiteX29" fmla="*/ 1680043 w 1800664"/>
                  <a:gd name="connsiteY29" fmla="*/ 450166 h 1800665"/>
                  <a:gd name="connsiteX30" fmla="*/ 1680042 w 1800664"/>
                  <a:gd name="connsiteY30" fmla="*/ 450166 h 1800665"/>
                  <a:gd name="connsiteX31" fmla="*/ 1613532 w 1800664"/>
                  <a:gd name="connsiteY31" fmla="*/ 698383 h 1800665"/>
                  <a:gd name="connsiteX32" fmla="*/ 1578473 w 1800664"/>
                  <a:gd name="connsiteY32" fmla="*/ 718625 h 1800665"/>
                  <a:gd name="connsiteX33" fmla="*/ 1618957 w 1800664"/>
                  <a:gd name="connsiteY33" fmla="*/ 718625 h 1800665"/>
                  <a:gd name="connsiteX34" fmla="*/ 1800664 w 1800664"/>
                  <a:gd name="connsiteY34" fmla="*/ 900333 h 1800665"/>
                  <a:gd name="connsiteX35" fmla="*/ 1800663 w 1800664"/>
                  <a:gd name="connsiteY35" fmla="*/ 900331 h 1800665"/>
                  <a:gd name="connsiteX36" fmla="*/ 1618956 w 1800664"/>
                  <a:gd name="connsiteY36" fmla="*/ 1082040 h 1800665"/>
                  <a:gd name="connsiteX37" fmla="*/ 1578473 w 1800664"/>
                  <a:gd name="connsiteY37" fmla="*/ 1082039 h 1800665"/>
                  <a:gd name="connsiteX38" fmla="*/ 1613533 w 1800664"/>
                  <a:gd name="connsiteY38" fmla="*/ 1102281 h 1800665"/>
                  <a:gd name="connsiteX39" fmla="*/ 1680042 w 1800664"/>
                  <a:gd name="connsiteY39" fmla="*/ 1350499 h 1800665"/>
                  <a:gd name="connsiteX40" fmla="*/ 1680042 w 1800664"/>
                  <a:gd name="connsiteY40" fmla="*/ 1350498 h 1800665"/>
                  <a:gd name="connsiteX41" fmla="*/ 1431824 w 1800664"/>
                  <a:gd name="connsiteY41" fmla="*/ 1417007 h 1800665"/>
                  <a:gd name="connsiteX42" fmla="*/ 1396766 w 1800664"/>
                  <a:gd name="connsiteY42" fmla="*/ 1396766 h 1800665"/>
                  <a:gd name="connsiteX43" fmla="*/ 1417007 w 1800664"/>
                  <a:gd name="connsiteY43" fmla="*/ 1431826 h 1800665"/>
                  <a:gd name="connsiteX44" fmla="*/ 1350498 w 1800664"/>
                  <a:gd name="connsiteY44" fmla="*/ 1680044 h 1800665"/>
                  <a:gd name="connsiteX45" fmla="*/ 1350498 w 1800664"/>
                  <a:gd name="connsiteY45" fmla="*/ 1680042 h 1800665"/>
                  <a:gd name="connsiteX46" fmla="*/ 1102280 w 1800664"/>
                  <a:gd name="connsiteY46" fmla="*/ 1613532 h 1800665"/>
                  <a:gd name="connsiteX47" fmla="*/ 1082039 w 1800664"/>
                  <a:gd name="connsiteY47" fmla="*/ 1578474 h 1800665"/>
                  <a:gd name="connsiteX48" fmla="*/ 1082039 w 1800664"/>
                  <a:gd name="connsiteY48" fmla="*/ 1618957 h 1800665"/>
                  <a:gd name="connsiteX49" fmla="*/ 900331 w 1800664"/>
                  <a:gd name="connsiteY49" fmla="*/ 1800665 h 1800665"/>
                  <a:gd name="connsiteX50" fmla="*/ 900332 w 1800664"/>
                  <a:gd name="connsiteY50" fmla="*/ 1800664 h 1800665"/>
                  <a:gd name="connsiteX51" fmla="*/ 718624 w 1800664"/>
                  <a:gd name="connsiteY51" fmla="*/ 1618956 h 1800665"/>
                  <a:gd name="connsiteX52" fmla="*/ 718624 w 1800664"/>
                  <a:gd name="connsiteY52" fmla="*/ 1578474 h 1800665"/>
                  <a:gd name="connsiteX53" fmla="*/ 698383 w 1800664"/>
                  <a:gd name="connsiteY53" fmla="*/ 1613532 h 1800665"/>
                  <a:gd name="connsiteX54" fmla="*/ 450165 w 1800664"/>
                  <a:gd name="connsiteY54" fmla="*/ 1680042 h 180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800664" h="1800665">
                    <a:moveTo>
                      <a:pt x="450165" y="1680042"/>
                    </a:moveTo>
                    <a:cubicBezTo>
                      <a:pt x="363255" y="1629865"/>
                      <a:pt x="333478" y="1518734"/>
                      <a:pt x="383655" y="1431824"/>
                    </a:cubicBezTo>
                    <a:lnTo>
                      <a:pt x="403895" y="1396767"/>
                    </a:lnTo>
                    <a:lnTo>
                      <a:pt x="368839" y="1417008"/>
                    </a:lnTo>
                    <a:cubicBezTo>
                      <a:pt x="281929" y="1467185"/>
                      <a:pt x="170798" y="1437408"/>
                      <a:pt x="120621" y="1350498"/>
                    </a:cubicBezTo>
                    <a:cubicBezTo>
                      <a:pt x="70443" y="1263588"/>
                      <a:pt x="100221" y="1152457"/>
                      <a:pt x="187131" y="1102280"/>
                    </a:cubicBezTo>
                    <a:lnTo>
                      <a:pt x="222188" y="1082039"/>
                    </a:lnTo>
                    <a:lnTo>
                      <a:pt x="181707" y="1082039"/>
                    </a:lnTo>
                    <a:cubicBezTo>
                      <a:pt x="81352" y="1082039"/>
                      <a:pt x="0" y="1000687"/>
                      <a:pt x="0" y="900332"/>
                    </a:cubicBezTo>
                    <a:cubicBezTo>
                      <a:pt x="0" y="799976"/>
                      <a:pt x="81352" y="718623"/>
                      <a:pt x="181707" y="718623"/>
                    </a:cubicBezTo>
                    <a:lnTo>
                      <a:pt x="222188" y="718623"/>
                    </a:lnTo>
                    <a:lnTo>
                      <a:pt x="187131" y="698383"/>
                    </a:lnTo>
                    <a:cubicBezTo>
                      <a:pt x="100221" y="648206"/>
                      <a:pt x="70444" y="537076"/>
                      <a:pt x="120621" y="450166"/>
                    </a:cubicBezTo>
                    <a:cubicBezTo>
                      <a:pt x="170799" y="363256"/>
                      <a:pt x="281929" y="333478"/>
                      <a:pt x="368839" y="383656"/>
                    </a:cubicBezTo>
                    <a:lnTo>
                      <a:pt x="403896" y="403896"/>
                    </a:lnTo>
                    <a:lnTo>
                      <a:pt x="383656" y="368839"/>
                    </a:lnTo>
                    <a:cubicBezTo>
                      <a:pt x="333479" y="281929"/>
                      <a:pt x="363256" y="170799"/>
                      <a:pt x="450166" y="120621"/>
                    </a:cubicBezTo>
                    <a:cubicBezTo>
                      <a:pt x="537076" y="70444"/>
                      <a:pt x="648206" y="100221"/>
                      <a:pt x="698384" y="187131"/>
                    </a:cubicBezTo>
                    <a:lnTo>
                      <a:pt x="718624" y="222188"/>
                    </a:lnTo>
                    <a:lnTo>
                      <a:pt x="718624" y="181708"/>
                    </a:lnTo>
                    <a:cubicBezTo>
                      <a:pt x="718624" y="81353"/>
                      <a:pt x="799977" y="0"/>
                      <a:pt x="900332" y="0"/>
                    </a:cubicBezTo>
                    <a:cubicBezTo>
                      <a:pt x="1000687" y="0"/>
                      <a:pt x="1082040" y="81353"/>
                      <a:pt x="1082040" y="181708"/>
                    </a:cubicBezTo>
                    <a:lnTo>
                      <a:pt x="1082040" y="222189"/>
                    </a:lnTo>
                    <a:lnTo>
                      <a:pt x="1102281" y="187131"/>
                    </a:lnTo>
                    <a:cubicBezTo>
                      <a:pt x="1152458" y="100221"/>
                      <a:pt x="1263588" y="70444"/>
                      <a:pt x="1350498" y="120621"/>
                    </a:cubicBezTo>
                    <a:lnTo>
                      <a:pt x="1350497" y="120621"/>
                    </a:lnTo>
                    <a:cubicBezTo>
                      <a:pt x="1437407" y="170799"/>
                      <a:pt x="1467184" y="281929"/>
                      <a:pt x="1417007" y="368839"/>
                    </a:cubicBezTo>
                    <a:lnTo>
                      <a:pt x="1396766" y="403898"/>
                    </a:lnTo>
                    <a:lnTo>
                      <a:pt x="1431825" y="383656"/>
                    </a:lnTo>
                    <a:cubicBezTo>
                      <a:pt x="1518735" y="333479"/>
                      <a:pt x="1629866" y="363256"/>
                      <a:pt x="1680043" y="450166"/>
                    </a:cubicBezTo>
                    <a:lnTo>
                      <a:pt x="1680042" y="450166"/>
                    </a:lnTo>
                    <a:cubicBezTo>
                      <a:pt x="1730219" y="537075"/>
                      <a:pt x="1700442" y="648206"/>
                      <a:pt x="1613532" y="698383"/>
                    </a:cubicBezTo>
                    <a:lnTo>
                      <a:pt x="1578473" y="718625"/>
                    </a:lnTo>
                    <a:lnTo>
                      <a:pt x="1618957" y="718625"/>
                    </a:lnTo>
                    <a:cubicBezTo>
                      <a:pt x="1719311" y="718624"/>
                      <a:pt x="1800664" y="799978"/>
                      <a:pt x="1800664" y="900333"/>
                    </a:cubicBezTo>
                    <a:lnTo>
                      <a:pt x="1800663" y="900331"/>
                    </a:lnTo>
                    <a:cubicBezTo>
                      <a:pt x="1800663" y="1000686"/>
                      <a:pt x="1719311" y="1082040"/>
                      <a:pt x="1618956" y="1082040"/>
                    </a:cubicBezTo>
                    <a:lnTo>
                      <a:pt x="1578473" y="1082039"/>
                    </a:lnTo>
                    <a:lnTo>
                      <a:pt x="1613533" y="1102281"/>
                    </a:lnTo>
                    <a:cubicBezTo>
                      <a:pt x="1700443" y="1152459"/>
                      <a:pt x="1730220" y="1263589"/>
                      <a:pt x="1680042" y="1350499"/>
                    </a:cubicBezTo>
                    <a:lnTo>
                      <a:pt x="1680042" y="1350498"/>
                    </a:lnTo>
                    <a:cubicBezTo>
                      <a:pt x="1629865" y="1437408"/>
                      <a:pt x="1518734" y="1467185"/>
                      <a:pt x="1431824" y="1417007"/>
                    </a:cubicBezTo>
                    <a:lnTo>
                      <a:pt x="1396766" y="1396766"/>
                    </a:lnTo>
                    <a:lnTo>
                      <a:pt x="1417007" y="1431826"/>
                    </a:lnTo>
                    <a:cubicBezTo>
                      <a:pt x="1467185" y="1518736"/>
                      <a:pt x="1437408" y="1629866"/>
                      <a:pt x="1350498" y="1680044"/>
                    </a:cubicBezTo>
                    <a:lnTo>
                      <a:pt x="1350498" y="1680042"/>
                    </a:lnTo>
                    <a:cubicBezTo>
                      <a:pt x="1263588" y="1730220"/>
                      <a:pt x="1152458" y="1700442"/>
                      <a:pt x="1102280" y="1613532"/>
                    </a:cubicBezTo>
                    <a:lnTo>
                      <a:pt x="1082039" y="1578474"/>
                    </a:lnTo>
                    <a:lnTo>
                      <a:pt x="1082039" y="1618957"/>
                    </a:lnTo>
                    <a:cubicBezTo>
                      <a:pt x="1082039" y="1719312"/>
                      <a:pt x="1000686" y="1800665"/>
                      <a:pt x="900331" y="1800665"/>
                    </a:cubicBezTo>
                    <a:lnTo>
                      <a:pt x="900332" y="1800664"/>
                    </a:lnTo>
                    <a:cubicBezTo>
                      <a:pt x="799977" y="1800664"/>
                      <a:pt x="718624" y="1719311"/>
                      <a:pt x="718624" y="1618956"/>
                    </a:cubicBezTo>
                    <a:lnTo>
                      <a:pt x="718624" y="1578474"/>
                    </a:lnTo>
                    <a:lnTo>
                      <a:pt x="698383" y="1613532"/>
                    </a:lnTo>
                    <a:cubicBezTo>
                      <a:pt x="648205" y="1700442"/>
                      <a:pt x="537075" y="1730220"/>
                      <a:pt x="450165" y="1680042"/>
                    </a:cubicBezTo>
                    <a:close/>
                  </a:path>
                </a:pathLst>
              </a:custGeom>
              <a:solidFill>
                <a:srgbClr val="DA2A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Oval 94">
                <a:extLst>
                  <a:ext uri="{FF2B5EF4-FFF2-40B4-BE49-F238E27FC236}">
                    <a16:creationId xmlns:a16="http://schemas.microsoft.com/office/drawing/2014/main" id="{EDA83AA2-8258-4270-80C3-4996120E7AE1}"/>
                  </a:ext>
                </a:extLst>
              </p:cNvPr>
              <p:cNvSpPr/>
              <p:nvPr/>
            </p:nvSpPr>
            <p:spPr>
              <a:xfrm>
                <a:off x="5450103" y="2783103"/>
                <a:ext cx="1291794" cy="129179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2" name="TextBox 101">
              <a:extLst>
                <a:ext uri="{FF2B5EF4-FFF2-40B4-BE49-F238E27FC236}">
                  <a16:creationId xmlns:a16="http://schemas.microsoft.com/office/drawing/2014/main" id="{4D8A069F-7169-45DC-8D8B-CBC8C773345B}"/>
                </a:ext>
              </a:extLst>
            </p:cNvPr>
            <p:cNvSpPr txBox="1"/>
            <p:nvPr/>
          </p:nvSpPr>
          <p:spPr>
            <a:xfrm>
              <a:off x="8046366" y="4385618"/>
              <a:ext cx="11590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الضحك</a:t>
              </a:r>
              <a:endParaRPr lang="en-US" sz="1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93" name="TextBox 109">
              <a:extLst>
                <a:ext uri="{FF2B5EF4-FFF2-40B4-BE49-F238E27FC236}">
                  <a16:creationId xmlns:a16="http://schemas.microsoft.com/office/drawing/2014/main" id="{3C64E0FD-BAEB-4382-AC3A-981EE856982C}"/>
                </a:ext>
              </a:extLst>
            </p:cNvPr>
            <p:cNvSpPr txBox="1"/>
            <p:nvPr/>
          </p:nvSpPr>
          <p:spPr>
            <a:xfrm>
              <a:off x="8036784" y="4555463"/>
              <a:ext cx="115908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296" name="Group 121">
            <a:extLst>
              <a:ext uri="{FF2B5EF4-FFF2-40B4-BE49-F238E27FC236}">
                <a16:creationId xmlns:a16="http://schemas.microsoft.com/office/drawing/2014/main" id="{D99C22C4-A56F-4C82-AD4A-7BE0D9077F17}"/>
              </a:ext>
            </a:extLst>
          </p:cNvPr>
          <p:cNvGrpSpPr/>
          <p:nvPr/>
        </p:nvGrpSpPr>
        <p:grpSpPr>
          <a:xfrm>
            <a:off x="9848105" y="4523355"/>
            <a:ext cx="1481797" cy="1481798"/>
            <a:chOff x="9569893" y="3314505"/>
            <a:chExt cx="1481797" cy="1481798"/>
          </a:xfrm>
        </p:grpSpPr>
        <p:grpSp>
          <p:nvGrpSpPr>
            <p:cNvPr id="297" name="Group 25">
              <a:extLst>
                <a:ext uri="{FF2B5EF4-FFF2-40B4-BE49-F238E27FC236}">
                  <a16:creationId xmlns:a16="http://schemas.microsoft.com/office/drawing/2014/main" id="{0CD09245-9CC8-49AD-B7A9-233FDF393744}"/>
                </a:ext>
              </a:extLst>
            </p:cNvPr>
            <p:cNvGrpSpPr/>
            <p:nvPr/>
          </p:nvGrpSpPr>
          <p:grpSpPr>
            <a:xfrm>
              <a:off x="9569893" y="3314505"/>
              <a:ext cx="1481797" cy="1481798"/>
              <a:chOff x="5195668" y="2528668"/>
              <a:chExt cx="1800664" cy="180066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00" name="Freeform: Shape 26">
                <a:extLst>
                  <a:ext uri="{FF2B5EF4-FFF2-40B4-BE49-F238E27FC236}">
                    <a16:creationId xmlns:a16="http://schemas.microsoft.com/office/drawing/2014/main" id="{87B17911-BDF5-488E-B9C4-D0B00E1714AA}"/>
                  </a:ext>
                </a:extLst>
              </p:cNvPr>
              <p:cNvSpPr/>
              <p:nvPr/>
            </p:nvSpPr>
            <p:spPr>
              <a:xfrm rot="9000000">
                <a:off x="5195668" y="2528668"/>
                <a:ext cx="1800664" cy="1800665"/>
              </a:xfrm>
              <a:custGeom>
                <a:avLst/>
                <a:gdLst>
                  <a:gd name="connsiteX0" fmla="*/ 450165 w 1800664"/>
                  <a:gd name="connsiteY0" fmla="*/ 1680042 h 1800665"/>
                  <a:gd name="connsiteX1" fmla="*/ 383655 w 1800664"/>
                  <a:gd name="connsiteY1" fmla="*/ 1431824 h 1800665"/>
                  <a:gd name="connsiteX2" fmla="*/ 403895 w 1800664"/>
                  <a:gd name="connsiteY2" fmla="*/ 1396767 h 1800665"/>
                  <a:gd name="connsiteX3" fmla="*/ 368839 w 1800664"/>
                  <a:gd name="connsiteY3" fmla="*/ 1417008 h 1800665"/>
                  <a:gd name="connsiteX4" fmla="*/ 120621 w 1800664"/>
                  <a:gd name="connsiteY4" fmla="*/ 1350498 h 1800665"/>
                  <a:gd name="connsiteX5" fmla="*/ 187131 w 1800664"/>
                  <a:gd name="connsiteY5" fmla="*/ 1102280 h 1800665"/>
                  <a:gd name="connsiteX6" fmla="*/ 222188 w 1800664"/>
                  <a:gd name="connsiteY6" fmla="*/ 1082039 h 1800665"/>
                  <a:gd name="connsiteX7" fmla="*/ 181707 w 1800664"/>
                  <a:gd name="connsiteY7" fmla="*/ 1082039 h 1800665"/>
                  <a:gd name="connsiteX8" fmla="*/ 0 w 1800664"/>
                  <a:gd name="connsiteY8" fmla="*/ 900332 h 1800665"/>
                  <a:gd name="connsiteX9" fmla="*/ 181707 w 1800664"/>
                  <a:gd name="connsiteY9" fmla="*/ 718623 h 1800665"/>
                  <a:gd name="connsiteX10" fmla="*/ 222188 w 1800664"/>
                  <a:gd name="connsiteY10" fmla="*/ 718623 h 1800665"/>
                  <a:gd name="connsiteX11" fmla="*/ 187131 w 1800664"/>
                  <a:gd name="connsiteY11" fmla="*/ 698383 h 1800665"/>
                  <a:gd name="connsiteX12" fmla="*/ 120621 w 1800664"/>
                  <a:gd name="connsiteY12" fmla="*/ 450166 h 1800665"/>
                  <a:gd name="connsiteX13" fmla="*/ 368839 w 1800664"/>
                  <a:gd name="connsiteY13" fmla="*/ 383656 h 1800665"/>
                  <a:gd name="connsiteX14" fmla="*/ 403896 w 1800664"/>
                  <a:gd name="connsiteY14" fmla="*/ 403896 h 1800665"/>
                  <a:gd name="connsiteX15" fmla="*/ 383656 w 1800664"/>
                  <a:gd name="connsiteY15" fmla="*/ 368839 h 1800665"/>
                  <a:gd name="connsiteX16" fmla="*/ 450166 w 1800664"/>
                  <a:gd name="connsiteY16" fmla="*/ 120621 h 1800665"/>
                  <a:gd name="connsiteX17" fmla="*/ 698384 w 1800664"/>
                  <a:gd name="connsiteY17" fmla="*/ 187131 h 1800665"/>
                  <a:gd name="connsiteX18" fmla="*/ 718624 w 1800664"/>
                  <a:gd name="connsiteY18" fmla="*/ 222188 h 1800665"/>
                  <a:gd name="connsiteX19" fmla="*/ 718624 w 1800664"/>
                  <a:gd name="connsiteY19" fmla="*/ 181708 h 1800665"/>
                  <a:gd name="connsiteX20" fmla="*/ 900332 w 1800664"/>
                  <a:gd name="connsiteY20" fmla="*/ 0 h 1800665"/>
                  <a:gd name="connsiteX21" fmla="*/ 1082040 w 1800664"/>
                  <a:gd name="connsiteY21" fmla="*/ 181708 h 1800665"/>
                  <a:gd name="connsiteX22" fmla="*/ 1082040 w 1800664"/>
                  <a:gd name="connsiteY22" fmla="*/ 222189 h 1800665"/>
                  <a:gd name="connsiteX23" fmla="*/ 1102281 w 1800664"/>
                  <a:gd name="connsiteY23" fmla="*/ 187131 h 1800665"/>
                  <a:gd name="connsiteX24" fmla="*/ 1350498 w 1800664"/>
                  <a:gd name="connsiteY24" fmla="*/ 120621 h 1800665"/>
                  <a:gd name="connsiteX25" fmla="*/ 1350497 w 1800664"/>
                  <a:gd name="connsiteY25" fmla="*/ 120621 h 1800665"/>
                  <a:gd name="connsiteX26" fmla="*/ 1417007 w 1800664"/>
                  <a:gd name="connsiteY26" fmla="*/ 368839 h 1800665"/>
                  <a:gd name="connsiteX27" fmla="*/ 1396766 w 1800664"/>
                  <a:gd name="connsiteY27" fmla="*/ 403898 h 1800665"/>
                  <a:gd name="connsiteX28" fmla="*/ 1431825 w 1800664"/>
                  <a:gd name="connsiteY28" fmla="*/ 383656 h 1800665"/>
                  <a:gd name="connsiteX29" fmla="*/ 1680043 w 1800664"/>
                  <a:gd name="connsiteY29" fmla="*/ 450166 h 1800665"/>
                  <a:gd name="connsiteX30" fmla="*/ 1680042 w 1800664"/>
                  <a:gd name="connsiteY30" fmla="*/ 450166 h 1800665"/>
                  <a:gd name="connsiteX31" fmla="*/ 1613532 w 1800664"/>
                  <a:gd name="connsiteY31" fmla="*/ 698383 h 1800665"/>
                  <a:gd name="connsiteX32" fmla="*/ 1578473 w 1800664"/>
                  <a:gd name="connsiteY32" fmla="*/ 718625 h 1800665"/>
                  <a:gd name="connsiteX33" fmla="*/ 1618957 w 1800664"/>
                  <a:gd name="connsiteY33" fmla="*/ 718625 h 1800665"/>
                  <a:gd name="connsiteX34" fmla="*/ 1800664 w 1800664"/>
                  <a:gd name="connsiteY34" fmla="*/ 900333 h 1800665"/>
                  <a:gd name="connsiteX35" fmla="*/ 1800663 w 1800664"/>
                  <a:gd name="connsiteY35" fmla="*/ 900331 h 1800665"/>
                  <a:gd name="connsiteX36" fmla="*/ 1618956 w 1800664"/>
                  <a:gd name="connsiteY36" fmla="*/ 1082040 h 1800665"/>
                  <a:gd name="connsiteX37" fmla="*/ 1578473 w 1800664"/>
                  <a:gd name="connsiteY37" fmla="*/ 1082039 h 1800665"/>
                  <a:gd name="connsiteX38" fmla="*/ 1613533 w 1800664"/>
                  <a:gd name="connsiteY38" fmla="*/ 1102281 h 1800665"/>
                  <a:gd name="connsiteX39" fmla="*/ 1680042 w 1800664"/>
                  <a:gd name="connsiteY39" fmla="*/ 1350499 h 1800665"/>
                  <a:gd name="connsiteX40" fmla="*/ 1680042 w 1800664"/>
                  <a:gd name="connsiteY40" fmla="*/ 1350498 h 1800665"/>
                  <a:gd name="connsiteX41" fmla="*/ 1431824 w 1800664"/>
                  <a:gd name="connsiteY41" fmla="*/ 1417007 h 1800665"/>
                  <a:gd name="connsiteX42" fmla="*/ 1396766 w 1800664"/>
                  <a:gd name="connsiteY42" fmla="*/ 1396766 h 1800665"/>
                  <a:gd name="connsiteX43" fmla="*/ 1417007 w 1800664"/>
                  <a:gd name="connsiteY43" fmla="*/ 1431826 h 1800665"/>
                  <a:gd name="connsiteX44" fmla="*/ 1350498 w 1800664"/>
                  <a:gd name="connsiteY44" fmla="*/ 1680044 h 1800665"/>
                  <a:gd name="connsiteX45" fmla="*/ 1350498 w 1800664"/>
                  <a:gd name="connsiteY45" fmla="*/ 1680042 h 1800665"/>
                  <a:gd name="connsiteX46" fmla="*/ 1102280 w 1800664"/>
                  <a:gd name="connsiteY46" fmla="*/ 1613532 h 1800665"/>
                  <a:gd name="connsiteX47" fmla="*/ 1082039 w 1800664"/>
                  <a:gd name="connsiteY47" fmla="*/ 1578474 h 1800665"/>
                  <a:gd name="connsiteX48" fmla="*/ 1082039 w 1800664"/>
                  <a:gd name="connsiteY48" fmla="*/ 1618957 h 1800665"/>
                  <a:gd name="connsiteX49" fmla="*/ 900331 w 1800664"/>
                  <a:gd name="connsiteY49" fmla="*/ 1800665 h 1800665"/>
                  <a:gd name="connsiteX50" fmla="*/ 900332 w 1800664"/>
                  <a:gd name="connsiteY50" fmla="*/ 1800664 h 1800665"/>
                  <a:gd name="connsiteX51" fmla="*/ 718624 w 1800664"/>
                  <a:gd name="connsiteY51" fmla="*/ 1618956 h 1800665"/>
                  <a:gd name="connsiteX52" fmla="*/ 718624 w 1800664"/>
                  <a:gd name="connsiteY52" fmla="*/ 1578474 h 1800665"/>
                  <a:gd name="connsiteX53" fmla="*/ 698383 w 1800664"/>
                  <a:gd name="connsiteY53" fmla="*/ 1613532 h 1800665"/>
                  <a:gd name="connsiteX54" fmla="*/ 450165 w 1800664"/>
                  <a:gd name="connsiteY54" fmla="*/ 1680042 h 180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800664" h="1800665">
                    <a:moveTo>
                      <a:pt x="450165" y="1680042"/>
                    </a:moveTo>
                    <a:cubicBezTo>
                      <a:pt x="363255" y="1629865"/>
                      <a:pt x="333478" y="1518734"/>
                      <a:pt x="383655" y="1431824"/>
                    </a:cubicBezTo>
                    <a:lnTo>
                      <a:pt x="403895" y="1396767"/>
                    </a:lnTo>
                    <a:lnTo>
                      <a:pt x="368839" y="1417008"/>
                    </a:lnTo>
                    <a:cubicBezTo>
                      <a:pt x="281929" y="1467185"/>
                      <a:pt x="170798" y="1437408"/>
                      <a:pt x="120621" y="1350498"/>
                    </a:cubicBezTo>
                    <a:cubicBezTo>
                      <a:pt x="70443" y="1263588"/>
                      <a:pt x="100221" y="1152457"/>
                      <a:pt x="187131" y="1102280"/>
                    </a:cubicBezTo>
                    <a:lnTo>
                      <a:pt x="222188" y="1082039"/>
                    </a:lnTo>
                    <a:lnTo>
                      <a:pt x="181707" y="1082039"/>
                    </a:lnTo>
                    <a:cubicBezTo>
                      <a:pt x="81352" y="1082039"/>
                      <a:pt x="0" y="1000687"/>
                      <a:pt x="0" y="900332"/>
                    </a:cubicBezTo>
                    <a:cubicBezTo>
                      <a:pt x="0" y="799976"/>
                      <a:pt x="81352" y="718623"/>
                      <a:pt x="181707" y="718623"/>
                    </a:cubicBezTo>
                    <a:lnTo>
                      <a:pt x="222188" y="718623"/>
                    </a:lnTo>
                    <a:lnTo>
                      <a:pt x="187131" y="698383"/>
                    </a:lnTo>
                    <a:cubicBezTo>
                      <a:pt x="100221" y="648206"/>
                      <a:pt x="70444" y="537076"/>
                      <a:pt x="120621" y="450166"/>
                    </a:cubicBezTo>
                    <a:cubicBezTo>
                      <a:pt x="170799" y="363256"/>
                      <a:pt x="281929" y="333478"/>
                      <a:pt x="368839" y="383656"/>
                    </a:cubicBezTo>
                    <a:lnTo>
                      <a:pt x="403896" y="403896"/>
                    </a:lnTo>
                    <a:lnTo>
                      <a:pt x="383656" y="368839"/>
                    </a:lnTo>
                    <a:cubicBezTo>
                      <a:pt x="333479" y="281929"/>
                      <a:pt x="363256" y="170799"/>
                      <a:pt x="450166" y="120621"/>
                    </a:cubicBezTo>
                    <a:cubicBezTo>
                      <a:pt x="537076" y="70444"/>
                      <a:pt x="648206" y="100221"/>
                      <a:pt x="698384" y="187131"/>
                    </a:cubicBezTo>
                    <a:lnTo>
                      <a:pt x="718624" y="222188"/>
                    </a:lnTo>
                    <a:lnTo>
                      <a:pt x="718624" y="181708"/>
                    </a:lnTo>
                    <a:cubicBezTo>
                      <a:pt x="718624" y="81353"/>
                      <a:pt x="799977" y="0"/>
                      <a:pt x="900332" y="0"/>
                    </a:cubicBezTo>
                    <a:cubicBezTo>
                      <a:pt x="1000687" y="0"/>
                      <a:pt x="1082040" y="81353"/>
                      <a:pt x="1082040" y="181708"/>
                    </a:cubicBezTo>
                    <a:lnTo>
                      <a:pt x="1082040" y="222189"/>
                    </a:lnTo>
                    <a:lnTo>
                      <a:pt x="1102281" y="187131"/>
                    </a:lnTo>
                    <a:cubicBezTo>
                      <a:pt x="1152458" y="100221"/>
                      <a:pt x="1263588" y="70444"/>
                      <a:pt x="1350498" y="120621"/>
                    </a:cubicBezTo>
                    <a:lnTo>
                      <a:pt x="1350497" y="120621"/>
                    </a:lnTo>
                    <a:cubicBezTo>
                      <a:pt x="1437407" y="170799"/>
                      <a:pt x="1467184" y="281929"/>
                      <a:pt x="1417007" y="368839"/>
                    </a:cubicBezTo>
                    <a:lnTo>
                      <a:pt x="1396766" y="403898"/>
                    </a:lnTo>
                    <a:lnTo>
                      <a:pt x="1431825" y="383656"/>
                    </a:lnTo>
                    <a:cubicBezTo>
                      <a:pt x="1518735" y="333479"/>
                      <a:pt x="1629866" y="363256"/>
                      <a:pt x="1680043" y="450166"/>
                    </a:cubicBezTo>
                    <a:lnTo>
                      <a:pt x="1680042" y="450166"/>
                    </a:lnTo>
                    <a:cubicBezTo>
                      <a:pt x="1730219" y="537075"/>
                      <a:pt x="1700442" y="648206"/>
                      <a:pt x="1613532" y="698383"/>
                    </a:cubicBezTo>
                    <a:lnTo>
                      <a:pt x="1578473" y="718625"/>
                    </a:lnTo>
                    <a:lnTo>
                      <a:pt x="1618957" y="718625"/>
                    </a:lnTo>
                    <a:cubicBezTo>
                      <a:pt x="1719311" y="718624"/>
                      <a:pt x="1800664" y="799978"/>
                      <a:pt x="1800664" y="900333"/>
                    </a:cubicBezTo>
                    <a:lnTo>
                      <a:pt x="1800663" y="900331"/>
                    </a:lnTo>
                    <a:cubicBezTo>
                      <a:pt x="1800663" y="1000686"/>
                      <a:pt x="1719311" y="1082040"/>
                      <a:pt x="1618956" y="1082040"/>
                    </a:cubicBezTo>
                    <a:lnTo>
                      <a:pt x="1578473" y="1082039"/>
                    </a:lnTo>
                    <a:lnTo>
                      <a:pt x="1613533" y="1102281"/>
                    </a:lnTo>
                    <a:cubicBezTo>
                      <a:pt x="1700443" y="1152459"/>
                      <a:pt x="1730220" y="1263589"/>
                      <a:pt x="1680042" y="1350499"/>
                    </a:cubicBezTo>
                    <a:lnTo>
                      <a:pt x="1680042" y="1350498"/>
                    </a:lnTo>
                    <a:cubicBezTo>
                      <a:pt x="1629865" y="1437408"/>
                      <a:pt x="1518734" y="1467185"/>
                      <a:pt x="1431824" y="1417007"/>
                    </a:cubicBezTo>
                    <a:lnTo>
                      <a:pt x="1396766" y="1396766"/>
                    </a:lnTo>
                    <a:lnTo>
                      <a:pt x="1417007" y="1431826"/>
                    </a:lnTo>
                    <a:cubicBezTo>
                      <a:pt x="1467185" y="1518736"/>
                      <a:pt x="1437408" y="1629866"/>
                      <a:pt x="1350498" y="1680044"/>
                    </a:cubicBezTo>
                    <a:lnTo>
                      <a:pt x="1350498" y="1680042"/>
                    </a:lnTo>
                    <a:cubicBezTo>
                      <a:pt x="1263588" y="1730220"/>
                      <a:pt x="1152458" y="1700442"/>
                      <a:pt x="1102280" y="1613532"/>
                    </a:cubicBezTo>
                    <a:lnTo>
                      <a:pt x="1082039" y="1578474"/>
                    </a:lnTo>
                    <a:lnTo>
                      <a:pt x="1082039" y="1618957"/>
                    </a:lnTo>
                    <a:cubicBezTo>
                      <a:pt x="1082039" y="1719312"/>
                      <a:pt x="1000686" y="1800665"/>
                      <a:pt x="900331" y="1800665"/>
                    </a:cubicBezTo>
                    <a:lnTo>
                      <a:pt x="900332" y="1800664"/>
                    </a:lnTo>
                    <a:cubicBezTo>
                      <a:pt x="799977" y="1800664"/>
                      <a:pt x="718624" y="1719311"/>
                      <a:pt x="718624" y="1618956"/>
                    </a:cubicBezTo>
                    <a:lnTo>
                      <a:pt x="718624" y="1578474"/>
                    </a:lnTo>
                    <a:lnTo>
                      <a:pt x="698383" y="1613532"/>
                    </a:lnTo>
                    <a:cubicBezTo>
                      <a:pt x="648205" y="1700442"/>
                      <a:pt x="537075" y="1730220"/>
                      <a:pt x="450165" y="1680042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Oval 27">
                <a:extLst>
                  <a:ext uri="{FF2B5EF4-FFF2-40B4-BE49-F238E27FC236}">
                    <a16:creationId xmlns:a16="http://schemas.microsoft.com/office/drawing/2014/main" id="{6447C80A-4499-4BBB-93F1-3632D47A9769}"/>
                  </a:ext>
                </a:extLst>
              </p:cNvPr>
              <p:cNvSpPr/>
              <p:nvPr/>
            </p:nvSpPr>
            <p:spPr>
              <a:xfrm>
                <a:off x="5450103" y="2783103"/>
                <a:ext cx="1291794" cy="129179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8" name="TextBox 102">
              <a:extLst>
                <a:ext uri="{FF2B5EF4-FFF2-40B4-BE49-F238E27FC236}">
                  <a16:creationId xmlns:a16="http://schemas.microsoft.com/office/drawing/2014/main" id="{0D3603D7-06F8-4EFD-B027-529357B5F8EF}"/>
                </a:ext>
              </a:extLst>
            </p:cNvPr>
            <p:cNvSpPr txBox="1"/>
            <p:nvPr/>
          </p:nvSpPr>
          <p:spPr>
            <a:xfrm>
              <a:off x="9738355" y="3748410"/>
              <a:ext cx="11590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الحركة</a:t>
              </a:r>
              <a:endParaRPr lang="en-US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99" name="TextBox 110">
              <a:extLst>
                <a:ext uri="{FF2B5EF4-FFF2-40B4-BE49-F238E27FC236}">
                  <a16:creationId xmlns:a16="http://schemas.microsoft.com/office/drawing/2014/main" id="{9EB8007A-79AB-48DE-AA1C-E0699F613D13}"/>
                </a:ext>
              </a:extLst>
            </p:cNvPr>
            <p:cNvSpPr txBox="1"/>
            <p:nvPr/>
          </p:nvSpPr>
          <p:spPr>
            <a:xfrm>
              <a:off x="9751210" y="4103345"/>
              <a:ext cx="11590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الكثيرة</a:t>
              </a:r>
              <a:endParaRPr lang="en-US" sz="105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302" name="Group 117">
            <a:extLst>
              <a:ext uri="{FF2B5EF4-FFF2-40B4-BE49-F238E27FC236}">
                <a16:creationId xmlns:a16="http://schemas.microsoft.com/office/drawing/2014/main" id="{FB6F7D28-D454-4C4B-A606-2751EACD7C51}"/>
              </a:ext>
            </a:extLst>
          </p:cNvPr>
          <p:cNvGrpSpPr/>
          <p:nvPr/>
        </p:nvGrpSpPr>
        <p:grpSpPr>
          <a:xfrm>
            <a:off x="4122624" y="4264227"/>
            <a:ext cx="1481797" cy="1481798"/>
            <a:chOff x="3844412" y="3055377"/>
            <a:chExt cx="1481797" cy="1481798"/>
          </a:xfrm>
        </p:grpSpPr>
        <p:grpSp>
          <p:nvGrpSpPr>
            <p:cNvPr id="303" name="Group 19">
              <a:extLst>
                <a:ext uri="{FF2B5EF4-FFF2-40B4-BE49-F238E27FC236}">
                  <a16:creationId xmlns:a16="http://schemas.microsoft.com/office/drawing/2014/main" id="{12493F25-975D-4C3B-B19C-7847B8BEA475}"/>
                </a:ext>
              </a:extLst>
            </p:cNvPr>
            <p:cNvGrpSpPr/>
            <p:nvPr/>
          </p:nvGrpSpPr>
          <p:grpSpPr>
            <a:xfrm>
              <a:off x="3844412" y="3055377"/>
              <a:ext cx="1481797" cy="1481798"/>
              <a:chOff x="5195668" y="2528668"/>
              <a:chExt cx="1800664" cy="180066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06" name="Freeform: Shape 20">
                <a:extLst>
                  <a:ext uri="{FF2B5EF4-FFF2-40B4-BE49-F238E27FC236}">
                    <a16:creationId xmlns:a16="http://schemas.microsoft.com/office/drawing/2014/main" id="{6418BEDC-5819-4856-AE51-2887698FD415}"/>
                  </a:ext>
                </a:extLst>
              </p:cNvPr>
              <p:cNvSpPr/>
              <p:nvPr/>
            </p:nvSpPr>
            <p:spPr>
              <a:xfrm rot="9000000">
                <a:off x="5195668" y="2528668"/>
                <a:ext cx="1800664" cy="1800665"/>
              </a:xfrm>
              <a:custGeom>
                <a:avLst/>
                <a:gdLst>
                  <a:gd name="connsiteX0" fmla="*/ 450165 w 1800664"/>
                  <a:gd name="connsiteY0" fmla="*/ 1680042 h 1800665"/>
                  <a:gd name="connsiteX1" fmla="*/ 383655 w 1800664"/>
                  <a:gd name="connsiteY1" fmla="*/ 1431824 h 1800665"/>
                  <a:gd name="connsiteX2" fmla="*/ 403895 w 1800664"/>
                  <a:gd name="connsiteY2" fmla="*/ 1396767 h 1800665"/>
                  <a:gd name="connsiteX3" fmla="*/ 368839 w 1800664"/>
                  <a:gd name="connsiteY3" fmla="*/ 1417008 h 1800665"/>
                  <a:gd name="connsiteX4" fmla="*/ 120621 w 1800664"/>
                  <a:gd name="connsiteY4" fmla="*/ 1350498 h 1800665"/>
                  <a:gd name="connsiteX5" fmla="*/ 187131 w 1800664"/>
                  <a:gd name="connsiteY5" fmla="*/ 1102280 h 1800665"/>
                  <a:gd name="connsiteX6" fmla="*/ 222188 w 1800664"/>
                  <a:gd name="connsiteY6" fmla="*/ 1082039 h 1800665"/>
                  <a:gd name="connsiteX7" fmla="*/ 181707 w 1800664"/>
                  <a:gd name="connsiteY7" fmla="*/ 1082039 h 1800665"/>
                  <a:gd name="connsiteX8" fmla="*/ 0 w 1800664"/>
                  <a:gd name="connsiteY8" fmla="*/ 900332 h 1800665"/>
                  <a:gd name="connsiteX9" fmla="*/ 181707 w 1800664"/>
                  <a:gd name="connsiteY9" fmla="*/ 718623 h 1800665"/>
                  <a:gd name="connsiteX10" fmla="*/ 222188 w 1800664"/>
                  <a:gd name="connsiteY10" fmla="*/ 718623 h 1800665"/>
                  <a:gd name="connsiteX11" fmla="*/ 187131 w 1800664"/>
                  <a:gd name="connsiteY11" fmla="*/ 698383 h 1800665"/>
                  <a:gd name="connsiteX12" fmla="*/ 120621 w 1800664"/>
                  <a:gd name="connsiteY12" fmla="*/ 450166 h 1800665"/>
                  <a:gd name="connsiteX13" fmla="*/ 368839 w 1800664"/>
                  <a:gd name="connsiteY13" fmla="*/ 383656 h 1800665"/>
                  <a:gd name="connsiteX14" fmla="*/ 403896 w 1800664"/>
                  <a:gd name="connsiteY14" fmla="*/ 403896 h 1800665"/>
                  <a:gd name="connsiteX15" fmla="*/ 383656 w 1800664"/>
                  <a:gd name="connsiteY15" fmla="*/ 368839 h 1800665"/>
                  <a:gd name="connsiteX16" fmla="*/ 450166 w 1800664"/>
                  <a:gd name="connsiteY16" fmla="*/ 120621 h 1800665"/>
                  <a:gd name="connsiteX17" fmla="*/ 698384 w 1800664"/>
                  <a:gd name="connsiteY17" fmla="*/ 187131 h 1800665"/>
                  <a:gd name="connsiteX18" fmla="*/ 718624 w 1800664"/>
                  <a:gd name="connsiteY18" fmla="*/ 222188 h 1800665"/>
                  <a:gd name="connsiteX19" fmla="*/ 718624 w 1800664"/>
                  <a:gd name="connsiteY19" fmla="*/ 181708 h 1800665"/>
                  <a:gd name="connsiteX20" fmla="*/ 900332 w 1800664"/>
                  <a:gd name="connsiteY20" fmla="*/ 0 h 1800665"/>
                  <a:gd name="connsiteX21" fmla="*/ 1082040 w 1800664"/>
                  <a:gd name="connsiteY21" fmla="*/ 181708 h 1800665"/>
                  <a:gd name="connsiteX22" fmla="*/ 1082040 w 1800664"/>
                  <a:gd name="connsiteY22" fmla="*/ 222189 h 1800665"/>
                  <a:gd name="connsiteX23" fmla="*/ 1102281 w 1800664"/>
                  <a:gd name="connsiteY23" fmla="*/ 187131 h 1800665"/>
                  <a:gd name="connsiteX24" fmla="*/ 1350498 w 1800664"/>
                  <a:gd name="connsiteY24" fmla="*/ 120621 h 1800665"/>
                  <a:gd name="connsiteX25" fmla="*/ 1350497 w 1800664"/>
                  <a:gd name="connsiteY25" fmla="*/ 120621 h 1800665"/>
                  <a:gd name="connsiteX26" fmla="*/ 1417007 w 1800664"/>
                  <a:gd name="connsiteY26" fmla="*/ 368839 h 1800665"/>
                  <a:gd name="connsiteX27" fmla="*/ 1396766 w 1800664"/>
                  <a:gd name="connsiteY27" fmla="*/ 403898 h 1800665"/>
                  <a:gd name="connsiteX28" fmla="*/ 1431825 w 1800664"/>
                  <a:gd name="connsiteY28" fmla="*/ 383656 h 1800665"/>
                  <a:gd name="connsiteX29" fmla="*/ 1680043 w 1800664"/>
                  <a:gd name="connsiteY29" fmla="*/ 450166 h 1800665"/>
                  <a:gd name="connsiteX30" fmla="*/ 1680042 w 1800664"/>
                  <a:gd name="connsiteY30" fmla="*/ 450166 h 1800665"/>
                  <a:gd name="connsiteX31" fmla="*/ 1613532 w 1800664"/>
                  <a:gd name="connsiteY31" fmla="*/ 698383 h 1800665"/>
                  <a:gd name="connsiteX32" fmla="*/ 1578473 w 1800664"/>
                  <a:gd name="connsiteY32" fmla="*/ 718625 h 1800665"/>
                  <a:gd name="connsiteX33" fmla="*/ 1618957 w 1800664"/>
                  <a:gd name="connsiteY33" fmla="*/ 718625 h 1800665"/>
                  <a:gd name="connsiteX34" fmla="*/ 1800664 w 1800664"/>
                  <a:gd name="connsiteY34" fmla="*/ 900333 h 1800665"/>
                  <a:gd name="connsiteX35" fmla="*/ 1800663 w 1800664"/>
                  <a:gd name="connsiteY35" fmla="*/ 900331 h 1800665"/>
                  <a:gd name="connsiteX36" fmla="*/ 1618956 w 1800664"/>
                  <a:gd name="connsiteY36" fmla="*/ 1082040 h 1800665"/>
                  <a:gd name="connsiteX37" fmla="*/ 1578473 w 1800664"/>
                  <a:gd name="connsiteY37" fmla="*/ 1082039 h 1800665"/>
                  <a:gd name="connsiteX38" fmla="*/ 1613533 w 1800664"/>
                  <a:gd name="connsiteY38" fmla="*/ 1102281 h 1800665"/>
                  <a:gd name="connsiteX39" fmla="*/ 1680042 w 1800664"/>
                  <a:gd name="connsiteY39" fmla="*/ 1350499 h 1800665"/>
                  <a:gd name="connsiteX40" fmla="*/ 1680042 w 1800664"/>
                  <a:gd name="connsiteY40" fmla="*/ 1350498 h 1800665"/>
                  <a:gd name="connsiteX41" fmla="*/ 1431824 w 1800664"/>
                  <a:gd name="connsiteY41" fmla="*/ 1417007 h 1800665"/>
                  <a:gd name="connsiteX42" fmla="*/ 1396766 w 1800664"/>
                  <a:gd name="connsiteY42" fmla="*/ 1396766 h 1800665"/>
                  <a:gd name="connsiteX43" fmla="*/ 1417007 w 1800664"/>
                  <a:gd name="connsiteY43" fmla="*/ 1431826 h 1800665"/>
                  <a:gd name="connsiteX44" fmla="*/ 1350498 w 1800664"/>
                  <a:gd name="connsiteY44" fmla="*/ 1680044 h 1800665"/>
                  <a:gd name="connsiteX45" fmla="*/ 1350498 w 1800664"/>
                  <a:gd name="connsiteY45" fmla="*/ 1680042 h 1800665"/>
                  <a:gd name="connsiteX46" fmla="*/ 1102280 w 1800664"/>
                  <a:gd name="connsiteY46" fmla="*/ 1613532 h 1800665"/>
                  <a:gd name="connsiteX47" fmla="*/ 1082039 w 1800664"/>
                  <a:gd name="connsiteY47" fmla="*/ 1578474 h 1800665"/>
                  <a:gd name="connsiteX48" fmla="*/ 1082039 w 1800664"/>
                  <a:gd name="connsiteY48" fmla="*/ 1618957 h 1800665"/>
                  <a:gd name="connsiteX49" fmla="*/ 900331 w 1800664"/>
                  <a:gd name="connsiteY49" fmla="*/ 1800665 h 1800665"/>
                  <a:gd name="connsiteX50" fmla="*/ 900332 w 1800664"/>
                  <a:gd name="connsiteY50" fmla="*/ 1800664 h 1800665"/>
                  <a:gd name="connsiteX51" fmla="*/ 718624 w 1800664"/>
                  <a:gd name="connsiteY51" fmla="*/ 1618956 h 1800665"/>
                  <a:gd name="connsiteX52" fmla="*/ 718624 w 1800664"/>
                  <a:gd name="connsiteY52" fmla="*/ 1578474 h 1800665"/>
                  <a:gd name="connsiteX53" fmla="*/ 698383 w 1800664"/>
                  <a:gd name="connsiteY53" fmla="*/ 1613532 h 1800665"/>
                  <a:gd name="connsiteX54" fmla="*/ 450165 w 1800664"/>
                  <a:gd name="connsiteY54" fmla="*/ 1680042 h 180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800664" h="1800665">
                    <a:moveTo>
                      <a:pt x="450165" y="1680042"/>
                    </a:moveTo>
                    <a:cubicBezTo>
                      <a:pt x="363255" y="1629865"/>
                      <a:pt x="333478" y="1518734"/>
                      <a:pt x="383655" y="1431824"/>
                    </a:cubicBezTo>
                    <a:lnTo>
                      <a:pt x="403895" y="1396767"/>
                    </a:lnTo>
                    <a:lnTo>
                      <a:pt x="368839" y="1417008"/>
                    </a:lnTo>
                    <a:cubicBezTo>
                      <a:pt x="281929" y="1467185"/>
                      <a:pt x="170798" y="1437408"/>
                      <a:pt x="120621" y="1350498"/>
                    </a:cubicBezTo>
                    <a:cubicBezTo>
                      <a:pt x="70443" y="1263588"/>
                      <a:pt x="100221" y="1152457"/>
                      <a:pt x="187131" y="1102280"/>
                    </a:cubicBezTo>
                    <a:lnTo>
                      <a:pt x="222188" y="1082039"/>
                    </a:lnTo>
                    <a:lnTo>
                      <a:pt x="181707" y="1082039"/>
                    </a:lnTo>
                    <a:cubicBezTo>
                      <a:pt x="81352" y="1082039"/>
                      <a:pt x="0" y="1000687"/>
                      <a:pt x="0" y="900332"/>
                    </a:cubicBezTo>
                    <a:cubicBezTo>
                      <a:pt x="0" y="799976"/>
                      <a:pt x="81352" y="718623"/>
                      <a:pt x="181707" y="718623"/>
                    </a:cubicBezTo>
                    <a:lnTo>
                      <a:pt x="222188" y="718623"/>
                    </a:lnTo>
                    <a:lnTo>
                      <a:pt x="187131" y="698383"/>
                    </a:lnTo>
                    <a:cubicBezTo>
                      <a:pt x="100221" y="648206"/>
                      <a:pt x="70444" y="537076"/>
                      <a:pt x="120621" y="450166"/>
                    </a:cubicBezTo>
                    <a:cubicBezTo>
                      <a:pt x="170799" y="363256"/>
                      <a:pt x="281929" y="333478"/>
                      <a:pt x="368839" y="383656"/>
                    </a:cubicBezTo>
                    <a:lnTo>
                      <a:pt x="403896" y="403896"/>
                    </a:lnTo>
                    <a:lnTo>
                      <a:pt x="383656" y="368839"/>
                    </a:lnTo>
                    <a:cubicBezTo>
                      <a:pt x="333479" y="281929"/>
                      <a:pt x="363256" y="170799"/>
                      <a:pt x="450166" y="120621"/>
                    </a:cubicBezTo>
                    <a:cubicBezTo>
                      <a:pt x="537076" y="70444"/>
                      <a:pt x="648206" y="100221"/>
                      <a:pt x="698384" y="187131"/>
                    </a:cubicBezTo>
                    <a:lnTo>
                      <a:pt x="718624" y="222188"/>
                    </a:lnTo>
                    <a:lnTo>
                      <a:pt x="718624" y="181708"/>
                    </a:lnTo>
                    <a:cubicBezTo>
                      <a:pt x="718624" y="81353"/>
                      <a:pt x="799977" y="0"/>
                      <a:pt x="900332" y="0"/>
                    </a:cubicBezTo>
                    <a:cubicBezTo>
                      <a:pt x="1000687" y="0"/>
                      <a:pt x="1082040" y="81353"/>
                      <a:pt x="1082040" y="181708"/>
                    </a:cubicBezTo>
                    <a:lnTo>
                      <a:pt x="1082040" y="222189"/>
                    </a:lnTo>
                    <a:lnTo>
                      <a:pt x="1102281" y="187131"/>
                    </a:lnTo>
                    <a:cubicBezTo>
                      <a:pt x="1152458" y="100221"/>
                      <a:pt x="1263588" y="70444"/>
                      <a:pt x="1350498" y="120621"/>
                    </a:cubicBezTo>
                    <a:lnTo>
                      <a:pt x="1350497" y="120621"/>
                    </a:lnTo>
                    <a:cubicBezTo>
                      <a:pt x="1437407" y="170799"/>
                      <a:pt x="1467184" y="281929"/>
                      <a:pt x="1417007" y="368839"/>
                    </a:cubicBezTo>
                    <a:lnTo>
                      <a:pt x="1396766" y="403898"/>
                    </a:lnTo>
                    <a:lnTo>
                      <a:pt x="1431825" y="383656"/>
                    </a:lnTo>
                    <a:cubicBezTo>
                      <a:pt x="1518735" y="333479"/>
                      <a:pt x="1629866" y="363256"/>
                      <a:pt x="1680043" y="450166"/>
                    </a:cubicBezTo>
                    <a:lnTo>
                      <a:pt x="1680042" y="450166"/>
                    </a:lnTo>
                    <a:cubicBezTo>
                      <a:pt x="1730219" y="537075"/>
                      <a:pt x="1700442" y="648206"/>
                      <a:pt x="1613532" y="698383"/>
                    </a:cubicBezTo>
                    <a:lnTo>
                      <a:pt x="1578473" y="718625"/>
                    </a:lnTo>
                    <a:lnTo>
                      <a:pt x="1618957" y="718625"/>
                    </a:lnTo>
                    <a:cubicBezTo>
                      <a:pt x="1719311" y="718624"/>
                      <a:pt x="1800664" y="799978"/>
                      <a:pt x="1800664" y="900333"/>
                    </a:cubicBezTo>
                    <a:lnTo>
                      <a:pt x="1800663" y="900331"/>
                    </a:lnTo>
                    <a:cubicBezTo>
                      <a:pt x="1800663" y="1000686"/>
                      <a:pt x="1719311" y="1082040"/>
                      <a:pt x="1618956" y="1082040"/>
                    </a:cubicBezTo>
                    <a:lnTo>
                      <a:pt x="1578473" y="1082039"/>
                    </a:lnTo>
                    <a:lnTo>
                      <a:pt x="1613533" y="1102281"/>
                    </a:lnTo>
                    <a:cubicBezTo>
                      <a:pt x="1700443" y="1152459"/>
                      <a:pt x="1730220" y="1263589"/>
                      <a:pt x="1680042" y="1350499"/>
                    </a:cubicBezTo>
                    <a:lnTo>
                      <a:pt x="1680042" y="1350498"/>
                    </a:lnTo>
                    <a:cubicBezTo>
                      <a:pt x="1629865" y="1437408"/>
                      <a:pt x="1518734" y="1467185"/>
                      <a:pt x="1431824" y="1417007"/>
                    </a:cubicBezTo>
                    <a:lnTo>
                      <a:pt x="1396766" y="1396766"/>
                    </a:lnTo>
                    <a:lnTo>
                      <a:pt x="1417007" y="1431826"/>
                    </a:lnTo>
                    <a:cubicBezTo>
                      <a:pt x="1467185" y="1518736"/>
                      <a:pt x="1437408" y="1629866"/>
                      <a:pt x="1350498" y="1680044"/>
                    </a:cubicBezTo>
                    <a:lnTo>
                      <a:pt x="1350498" y="1680042"/>
                    </a:lnTo>
                    <a:cubicBezTo>
                      <a:pt x="1263588" y="1730220"/>
                      <a:pt x="1152458" y="1700442"/>
                      <a:pt x="1102280" y="1613532"/>
                    </a:cubicBezTo>
                    <a:lnTo>
                      <a:pt x="1082039" y="1578474"/>
                    </a:lnTo>
                    <a:lnTo>
                      <a:pt x="1082039" y="1618957"/>
                    </a:lnTo>
                    <a:cubicBezTo>
                      <a:pt x="1082039" y="1719312"/>
                      <a:pt x="1000686" y="1800665"/>
                      <a:pt x="900331" y="1800665"/>
                    </a:cubicBezTo>
                    <a:lnTo>
                      <a:pt x="900332" y="1800664"/>
                    </a:lnTo>
                    <a:cubicBezTo>
                      <a:pt x="799977" y="1800664"/>
                      <a:pt x="718624" y="1719311"/>
                      <a:pt x="718624" y="1618956"/>
                    </a:cubicBezTo>
                    <a:lnTo>
                      <a:pt x="718624" y="1578474"/>
                    </a:lnTo>
                    <a:lnTo>
                      <a:pt x="698383" y="1613532"/>
                    </a:lnTo>
                    <a:cubicBezTo>
                      <a:pt x="648205" y="1700442"/>
                      <a:pt x="537075" y="1730220"/>
                      <a:pt x="450165" y="1680042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Oval 21">
                <a:extLst>
                  <a:ext uri="{FF2B5EF4-FFF2-40B4-BE49-F238E27FC236}">
                    <a16:creationId xmlns:a16="http://schemas.microsoft.com/office/drawing/2014/main" id="{50B9DF76-8A69-4674-8ABB-AE0F57A533F7}"/>
                  </a:ext>
                </a:extLst>
              </p:cNvPr>
              <p:cNvSpPr/>
              <p:nvPr/>
            </p:nvSpPr>
            <p:spPr>
              <a:xfrm>
                <a:off x="5450103" y="2783103"/>
                <a:ext cx="1291794" cy="129179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4" name="TextBox 98">
              <a:extLst>
                <a:ext uri="{FF2B5EF4-FFF2-40B4-BE49-F238E27FC236}">
                  <a16:creationId xmlns:a16="http://schemas.microsoft.com/office/drawing/2014/main" id="{F7BE6440-F522-4139-A1B2-101FAC1BD3F0}"/>
                </a:ext>
              </a:extLst>
            </p:cNvPr>
            <p:cNvSpPr txBox="1"/>
            <p:nvPr/>
          </p:nvSpPr>
          <p:spPr>
            <a:xfrm>
              <a:off x="4014834" y="3595351"/>
              <a:ext cx="11590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الأكل</a:t>
              </a:r>
              <a:endParaRPr lang="en-US" sz="1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305" name="TextBox 106">
              <a:extLst>
                <a:ext uri="{FF2B5EF4-FFF2-40B4-BE49-F238E27FC236}">
                  <a16:creationId xmlns:a16="http://schemas.microsoft.com/office/drawing/2014/main" id="{AB801C13-5A07-4E15-86A5-FE94F3B3A04B}"/>
                </a:ext>
              </a:extLst>
            </p:cNvPr>
            <p:cNvSpPr txBox="1"/>
            <p:nvPr/>
          </p:nvSpPr>
          <p:spPr>
            <a:xfrm>
              <a:off x="4015270" y="3788046"/>
              <a:ext cx="115908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29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7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7" presetClass="entr" presetSubtype="4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4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7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7" presetClass="entr" presetSubtype="4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7" presetClass="entr" presetSubtype="4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7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7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7" presetClass="entr" presetSubtype="4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4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69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72018" y="1942553"/>
              <a:ext cx="1991367" cy="670062"/>
              <a:chOff x="3383657" y="5400344"/>
              <a:chExt cx="1991367" cy="67006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الثامن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3657" y="5750210"/>
                <a:ext cx="1991367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مبطلات الصَّلاَةِ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Freeform: Shape 16">
            <a:extLst>
              <a:ext uri="{FF2B5EF4-FFF2-40B4-BE49-F238E27FC236}">
                <a16:creationId xmlns:a16="http://schemas.microsoft.com/office/drawing/2014/main" id="{50D78E1C-FD4D-49E6-8352-F310C8FFE3BC}"/>
              </a:ext>
            </a:extLst>
          </p:cNvPr>
          <p:cNvSpPr/>
          <p:nvPr/>
        </p:nvSpPr>
        <p:spPr>
          <a:xfrm rot="18900000">
            <a:off x="5957232" y="1926503"/>
            <a:ext cx="1313314" cy="1313314"/>
          </a:xfrm>
          <a:custGeom>
            <a:avLst/>
            <a:gdLst>
              <a:gd name="connsiteX0" fmla="*/ 917717 w 1313314"/>
              <a:gd name="connsiteY0" fmla="*/ 395597 h 1313314"/>
              <a:gd name="connsiteX1" fmla="*/ 1309116 w 1313314"/>
              <a:gd name="connsiteY1" fmla="*/ 1225394 h 1313314"/>
              <a:gd name="connsiteX2" fmla="*/ 1313314 w 1313314"/>
              <a:gd name="connsiteY2" fmla="*/ 1313314 h 1313314"/>
              <a:gd name="connsiteX3" fmla="*/ 1113268 w 1313314"/>
              <a:gd name="connsiteY3" fmla="*/ 1313314 h 1313314"/>
              <a:gd name="connsiteX4" fmla="*/ 1109986 w 1313314"/>
              <a:gd name="connsiteY4" fmla="*/ 1244569 h 1313314"/>
              <a:gd name="connsiteX5" fmla="*/ 776263 w 1313314"/>
              <a:gd name="connsiteY5" fmla="*/ 537051 h 1313314"/>
              <a:gd name="connsiteX6" fmla="*/ 68745 w 1313314"/>
              <a:gd name="connsiteY6" fmla="*/ 203328 h 1313314"/>
              <a:gd name="connsiteX7" fmla="*/ 0 w 1313314"/>
              <a:gd name="connsiteY7" fmla="*/ 200046 h 1313314"/>
              <a:gd name="connsiteX8" fmla="*/ 0 w 1313314"/>
              <a:gd name="connsiteY8" fmla="*/ 0 h 1313314"/>
              <a:gd name="connsiteX9" fmla="*/ 87920 w 1313314"/>
              <a:gd name="connsiteY9" fmla="*/ 4198 h 1313314"/>
              <a:gd name="connsiteX10" fmla="*/ 917717 w 1313314"/>
              <a:gd name="connsiteY10" fmla="*/ 395597 h 13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4" h="1313314">
                <a:moveTo>
                  <a:pt x="917717" y="395597"/>
                </a:moveTo>
                <a:cubicBezTo>
                  <a:pt x="1149657" y="627537"/>
                  <a:pt x="1280123" y="922525"/>
                  <a:pt x="1309116" y="1225394"/>
                </a:cubicBezTo>
                <a:lnTo>
                  <a:pt x="1313314" y="1313314"/>
                </a:lnTo>
                <a:lnTo>
                  <a:pt x="1113268" y="1313314"/>
                </a:lnTo>
                <a:lnTo>
                  <a:pt x="1109986" y="1244569"/>
                </a:lnTo>
                <a:cubicBezTo>
                  <a:pt x="1085266" y="986331"/>
                  <a:pt x="974025" y="734812"/>
                  <a:pt x="776263" y="537051"/>
                </a:cubicBezTo>
                <a:cubicBezTo>
                  <a:pt x="578502" y="339289"/>
                  <a:pt x="326983" y="228048"/>
                  <a:pt x="68745" y="203328"/>
                </a:cubicBezTo>
                <a:lnTo>
                  <a:pt x="0" y="200046"/>
                </a:lnTo>
                <a:lnTo>
                  <a:pt x="0" y="0"/>
                </a:lnTo>
                <a:lnTo>
                  <a:pt x="87920" y="4198"/>
                </a:lnTo>
                <a:cubicBezTo>
                  <a:pt x="390789" y="33191"/>
                  <a:pt x="685777" y="163657"/>
                  <a:pt x="917717" y="395597"/>
                </a:cubicBezTo>
                <a:close/>
              </a:path>
            </a:pathLst>
          </a:custGeom>
          <a:solidFill>
            <a:srgbClr val="63C5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15">
            <a:extLst>
              <a:ext uri="{FF2B5EF4-FFF2-40B4-BE49-F238E27FC236}">
                <a16:creationId xmlns:a16="http://schemas.microsoft.com/office/drawing/2014/main" id="{97C0F15D-F87E-474E-B07C-288A5B359AD5}"/>
              </a:ext>
            </a:extLst>
          </p:cNvPr>
          <p:cNvSpPr/>
          <p:nvPr/>
        </p:nvSpPr>
        <p:spPr>
          <a:xfrm rot="18900000">
            <a:off x="4968895" y="2914842"/>
            <a:ext cx="1313315" cy="1313315"/>
          </a:xfrm>
          <a:custGeom>
            <a:avLst/>
            <a:gdLst>
              <a:gd name="connsiteX0" fmla="*/ 1313315 w 1313315"/>
              <a:gd name="connsiteY0" fmla="*/ 0 h 1313315"/>
              <a:gd name="connsiteX1" fmla="*/ 1313315 w 1313315"/>
              <a:gd name="connsiteY1" fmla="*/ 200046 h 1313315"/>
              <a:gd name="connsiteX2" fmla="*/ 1244569 w 1313315"/>
              <a:gd name="connsiteY2" fmla="*/ 203328 h 1313315"/>
              <a:gd name="connsiteX3" fmla="*/ 537051 w 1313315"/>
              <a:gd name="connsiteY3" fmla="*/ 537051 h 1313315"/>
              <a:gd name="connsiteX4" fmla="*/ 203328 w 1313315"/>
              <a:gd name="connsiteY4" fmla="*/ 1244569 h 1313315"/>
              <a:gd name="connsiteX5" fmla="*/ 200046 w 1313315"/>
              <a:gd name="connsiteY5" fmla="*/ 1313315 h 1313315"/>
              <a:gd name="connsiteX6" fmla="*/ 0 w 1313315"/>
              <a:gd name="connsiteY6" fmla="*/ 1313314 h 1313315"/>
              <a:gd name="connsiteX7" fmla="*/ 4198 w 1313315"/>
              <a:gd name="connsiteY7" fmla="*/ 1225394 h 1313315"/>
              <a:gd name="connsiteX8" fmla="*/ 395597 w 1313315"/>
              <a:gd name="connsiteY8" fmla="*/ 395597 h 1313315"/>
              <a:gd name="connsiteX9" fmla="*/ 1225394 w 1313315"/>
              <a:gd name="connsiteY9" fmla="*/ 4198 h 1313315"/>
              <a:gd name="connsiteX10" fmla="*/ 1313315 w 1313315"/>
              <a:gd name="connsiteY10" fmla="*/ 0 h 131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5" h="1313315">
                <a:moveTo>
                  <a:pt x="1313315" y="0"/>
                </a:moveTo>
                <a:lnTo>
                  <a:pt x="1313315" y="200046"/>
                </a:lnTo>
                <a:lnTo>
                  <a:pt x="1244569" y="203328"/>
                </a:lnTo>
                <a:cubicBezTo>
                  <a:pt x="986331" y="228048"/>
                  <a:pt x="734812" y="339289"/>
                  <a:pt x="537051" y="537051"/>
                </a:cubicBezTo>
                <a:cubicBezTo>
                  <a:pt x="339289" y="734812"/>
                  <a:pt x="228048" y="986331"/>
                  <a:pt x="203328" y="1244569"/>
                </a:cubicBezTo>
                <a:lnTo>
                  <a:pt x="200046" y="1313315"/>
                </a:lnTo>
                <a:lnTo>
                  <a:pt x="0" y="1313314"/>
                </a:lnTo>
                <a:lnTo>
                  <a:pt x="4198" y="1225394"/>
                </a:lnTo>
                <a:cubicBezTo>
                  <a:pt x="33190" y="922525"/>
                  <a:pt x="163657" y="627537"/>
                  <a:pt x="395597" y="395597"/>
                </a:cubicBezTo>
                <a:cubicBezTo>
                  <a:pt x="627537" y="163657"/>
                  <a:pt x="922525" y="33190"/>
                  <a:pt x="1225394" y="4198"/>
                </a:cubicBezTo>
                <a:lnTo>
                  <a:pt x="1313315" y="0"/>
                </a:lnTo>
                <a:close/>
              </a:path>
            </a:pathLst>
          </a:custGeom>
          <a:solidFill>
            <a:srgbClr val="7F5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4">
            <a:extLst>
              <a:ext uri="{FF2B5EF4-FFF2-40B4-BE49-F238E27FC236}">
                <a16:creationId xmlns:a16="http://schemas.microsoft.com/office/drawing/2014/main" id="{5B509229-3A8A-42E0-8278-FDD195A0568E}"/>
              </a:ext>
            </a:extLst>
          </p:cNvPr>
          <p:cNvSpPr/>
          <p:nvPr/>
        </p:nvSpPr>
        <p:spPr>
          <a:xfrm rot="18900000">
            <a:off x="6945569" y="2914841"/>
            <a:ext cx="1313314" cy="1313314"/>
          </a:xfrm>
          <a:custGeom>
            <a:avLst/>
            <a:gdLst>
              <a:gd name="connsiteX0" fmla="*/ 1313314 w 1313314"/>
              <a:gd name="connsiteY0" fmla="*/ 0 h 1313314"/>
              <a:gd name="connsiteX1" fmla="*/ 1309116 w 1313314"/>
              <a:gd name="connsiteY1" fmla="*/ 87920 h 1313314"/>
              <a:gd name="connsiteX2" fmla="*/ 917717 w 1313314"/>
              <a:gd name="connsiteY2" fmla="*/ 917717 h 1313314"/>
              <a:gd name="connsiteX3" fmla="*/ 87920 w 1313314"/>
              <a:gd name="connsiteY3" fmla="*/ 1309116 h 1313314"/>
              <a:gd name="connsiteX4" fmla="*/ 0 w 1313314"/>
              <a:gd name="connsiteY4" fmla="*/ 1313314 h 1313314"/>
              <a:gd name="connsiteX5" fmla="*/ 0 w 1313314"/>
              <a:gd name="connsiteY5" fmla="*/ 1113268 h 1313314"/>
              <a:gd name="connsiteX6" fmla="*/ 68745 w 1313314"/>
              <a:gd name="connsiteY6" fmla="*/ 1109986 h 1313314"/>
              <a:gd name="connsiteX7" fmla="*/ 776263 w 1313314"/>
              <a:gd name="connsiteY7" fmla="*/ 776263 h 1313314"/>
              <a:gd name="connsiteX8" fmla="*/ 1109986 w 1313314"/>
              <a:gd name="connsiteY8" fmla="*/ 68745 h 1313314"/>
              <a:gd name="connsiteX9" fmla="*/ 1113268 w 1313314"/>
              <a:gd name="connsiteY9" fmla="*/ 0 h 1313314"/>
              <a:gd name="connsiteX10" fmla="*/ 1313314 w 1313314"/>
              <a:gd name="connsiteY10" fmla="*/ 0 h 13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4" h="1313314">
                <a:moveTo>
                  <a:pt x="1313314" y="0"/>
                </a:moveTo>
                <a:lnTo>
                  <a:pt x="1309116" y="87920"/>
                </a:lnTo>
                <a:cubicBezTo>
                  <a:pt x="1280124" y="390789"/>
                  <a:pt x="1149657" y="685777"/>
                  <a:pt x="917717" y="917717"/>
                </a:cubicBezTo>
                <a:cubicBezTo>
                  <a:pt x="685777" y="1149657"/>
                  <a:pt x="390789" y="1280124"/>
                  <a:pt x="87920" y="1309116"/>
                </a:cubicBezTo>
                <a:lnTo>
                  <a:pt x="0" y="1313314"/>
                </a:lnTo>
                <a:lnTo>
                  <a:pt x="0" y="1113268"/>
                </a:lnTo>
                <a:lnTo>
                  <a:pt x="68745" y="1109986"/>
                </a:lnTo>
                <a:cubicBezTo>
                  <a:pt x="326983" y="1085266"/>
                  <a:pt x="578502" y="974025"/>
                  <a:pt x="776263" y="776263"/>
                </a:cubicBezTo>
                <a:cubicBezTo>
                  <a:pt x="974025" y="578502"/>
                  <a:pt x="1085266" y="326983"/>
                  <a:pt x="1109986" y="68745"/>
                </a:cubicBezTo>
                <a:lnTo>
                  <a:pt x="1113268" y="0"/>
                </a:lnTo>
                <a:lnTo>
                  <a:pt x="1313314" y="0"/>
                </a:lnTo>
                <a:close/>
              </a:path>
            </a:pathLst>
          </a:custGeom>
          <a:solidFill>
            <a:srgbClr val="EA4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8DB14DA-B203-4BAF-824D-AD4709C1D094}"/>
              </a:ext>
            </a:extLst>
          </p:cNvPr>
          <p:cNvGrpSpPr/>
          <p:nvPr/>
        </p:nvGrpSpPr>
        <p:grpSpPr>
          <a:xfrm>
            <a:off x="3735072" y="836189"/>
            <a:ext cx="2201365" cy="1459297"/>
            <a:chOff x="2982212" y="466647"/>
            <a:chExt cx="2201365" cy="1459297"/>
          </a:xfrm>
        </p:grpSpPr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508044B9-C06C-47EB-9D9E-1951E1FA46E9}"/>
                </a:ext>
              </a:extLst>
            </p:cNvPr>
            <p:cNvSpPr/>
            <p:nvPr/>
          </p:nvSpPr>
          <p:spPr>
            <a:xfrm rot="18804998">
              <a:off x="4369369" y="1111737"/>
              <a:ext cx="73935" cy="1554480"/>
            </a:xfrm>
            <a:prstGeom prst="rect">
              <a:avLst/>
            </a:prstGeom>
            <a:solidFill>
              <a:srgbClr val="7F59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28">
              <a:extLst>
                <a:ext uri="{FF2B5EF4-FFF2-40B4-BE49-F238E27FC236}">
                  <a16:creationId xmlns:a16="http://schemas.microsoft.com/office/drawing/2014/main" id="{2988F12B-189E-4999-A37D-0E96EE9F702F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solidFill>
              <a:srgbClr val="7F59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2B428B3-0630-4E37-A669-8FA9601121EE}"/>
              </a:ext>
            </a:extLst>
          </p:cNvPr>
          <p:cNvGrpSpPr/>
          <p:nvPr/>
        </p:nvGrpSpPr>
        <p:grpSpPr>
          <a:xfrm rot="10800000">
            <a:off x="7296333" y="4853246"/>
            <a:ext cx="2201366" cy="1459298"/>
            <a:chOff x="2982212" y="466647"/>
            <a:chExt cx="2201366" cy="1459298"/>
          </a:xfrm>
          <a:solidFill>
            <a:srgbClr val="EA4B8B"/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EC126A8-27F9-450C-9693-136E87E908FC}"/>
                </a:ext>
              </a:extLst>
            </p:cNvPr>
            <p:cNvSpPr/>
            <p:nvPr/>
          </p:nvSpPr>
          <p:spPr>
            <a:xfrm rot="18804998">
              <a:off x="4369370" y="1111738"/>
              <a:ext cx="73935" cy="155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E67A71D-C30E-4759-8D3D-EEA0B579D636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BD600AE-068B-44F1-B786-2F4C0211D764}"/>
              </a:ext>
            </a:extLst>
          </p:cNvPr>
          <p:cNvGrpSpPr/>
          <p:nvPr/>
        </p:nvGrpSpPr>
        <p:grpSpPr>
          <a:xfrm rot="5400000">
            <a:off x="7500536" y="1080688"/>
            <a:ext cx="2201366" cy="1459297"/>
            <a:chOff x="2982212" y="466647"/>
            <a:chExt cx="2201366" cy="1459297"/>
          </a:xfrm>
          <a:solidFill>
            <a:srgbClr val="63C5EA"/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8C8F693-4952-4FD9-986F-7C910675223D}"/>
                </a:ext>
              </a:extLst>
            </p:cNvPr>
            <p:cNvSpPr/>
            <p:nvPr/>
          </p:nvSpPr>
          <p:spPr>
            <a:xfrm rot="18804998">
              <a:off x="4369370" y="1111737"/>
              <a:ext cx="73935" cy="155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6E6C6F2-FDBC-4A98-A56D-A6E3A3FDEE77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0" name="Graphic 40" descr="Users">
            <a:extLst>
              <a:ext uri="{FF2B5EF4-FFF2-40B4-BE49-F238E27FC236}">
                <a16:creationId xmlns:a16="http://schemas.microsoft.com/office/drawing/2014/main" id="{BA88BCB4-058B-4A85-B8FF-55DAFB2C27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74575" y="2583160"/>
            <a:ext cx="1078627" cy="1078627"/>
          </a:xfrm>
          <a:prstGeom prst="rect">
            <a:avLst/>
          </a:prstGeom>
        </p:spPr>
      </p:pic>
      <p:grpSp>
        <p:nvGrpSpPr>
          <p:cNvPr id="41" name="Group 57">
            <a:extLst>
              <a:ext uri="{FF2B5EF4-FFF2-40B4-BE49-F238E27FC236}">
                <a16:creationId xmlns:a16="http://schemas.microsoft.com/office/drawing/2014/main" id="{D006073B-A74E-4126-8F7F-E012B7E96DED}"/>
              </a:ext>
            </a:extLst>
          </p:cNvPr>
          <p:cNvGrpSpPr/>
          <p:nvPr/>
        </p:nvGrpSpPr>
        <p:grpSpPr>
          <a:xfrm>
            <a:off x="2575613" y="622784"/>
            <a:ext cx="2158470" cy="993173"/>
            <a:chOff x="2057724" y="480286"/>
            <a:chExt cx="2158470" cy="993173"/>
          </a:xfrm>
        </p:grpSpPr>
        <p:sp>
          <p:nvSpPr>
            <p:cNvPr id="55" name="TextBox 41">
              <a:extLst>
                <a:ext uri="{FF2B5EF4-FFF2-40B4-BE49-F238E27FC236}">
                  <a16:creationId xmlns:a16="http://schemas.microsoft.com/office/drawing/2014/main" id="{1AD31F83-8B6D-40EA-9869-71150B83DC68}"/>
                </a:ext>
              </a:extLst>
            </p:cNvPr>
            <p:cNvSpPr txBox="1"/>
            <p:nvPr/>
          </p:nvSpPr>
          <p:spPr>
            <a:xfrm>
              <a:off x="3317822" y="805591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7F59B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56" name="TextBox 43">
              <a:extLst>
                <a:ext uri="{FF2B5EF4-FFF2-40B4-BE49-F238E27FC236}">
                  <a16:creationId xmlns:a16="http://schemas.microsoft.com/office/drawing/2014/main" id="{73C17B3E-BCAF-4A32-A6A0-C21E1E6B796C}"/>
                </a:ext>
              </a:extLst>
            </p:cNvPr>
            <p:cNvSpPr txBox="1"/>
            <p:nvPr/>
          </p:nvSpPr>
          <p:spPr>
            <a:xfrm>
              <a:off x="2057724" y="480286"/>
              <a:ext cx="215847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7" name="TextBox 44">
              <a:extLst>
                <a:ext uri="{FF2B5EF4-FFF2-40B4-BE49-F238E27FC236}">
                  <a16:creationId xmlns:a16="http://schemas.microsoft.com/office/drawing/2014/main" id="{2BFA5803-99BF-4265-868A-DD40674CFF0A}"/>
                </a:ext>
              </a:extLst>
            </p:cNvPr>
            <p:cNvSpPr txBox="1"/>
            <p:nvPr/>
          </p:nvSpPr>
          <p:spPr>
            <a:xfrm>
              <a:off x="2308130" y="827128"/>
              <a:ext cx="1565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>
                  <a:solidFill>
                    <a:srgbClr val="7F59B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بول</a:t>
              </a:r>
              <a:endParaRPr lang="en-US" b="1" dirty="0">
                <a:solidFill>
                  <a:srgbClr val="7F59B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1" name="Group 58">
            <a:extLst>
              <a:ext uri="{FF2B5EF4-FFF2-40B4-BE49-F238E27FC236}">
                <a16:creationId xmlns:a16="http://schemas.microsoft.com/office/drawing/2014/main" id="{73BFBB0D-A21F-48B5-879C-F2A68A4AC583}"/>
              </a:ext>
            </a:extLst>
          </p:cNvPr>
          <p:cNvGrpSpPr/>
          <p:nvPr/>
        </p:nvGrpSpPr>
        <p:grpSpPr>
          <a:xfrm>
            <a:off x="8343410" y="678691"/>
            <a:ext cx="2829513" cy="915729"/>
            <a:chOff x="7825521" y="536193"/>
            <a:chExt cx="2829513" cy="915729"/>
          </a:xfrm>
        </p:grpSpPr>
        <p:sp>
          <p:nvSpPr>
            <p:cNvPr id="63" name="TextBox 47">
              <a:extLst>
                <a:ext uri="{FF2B5EF4-FFF2-40B4-BE49-F238E27FC236}">
                  <a16:creationId xmlns:a16="http://schemas.microsoft.com/office/drawing/2014/main" id="{95024149-27C4-4F47-885C-79C5F4D4C567}"/>
                </a:ext>
              </a:extLst>
            </p:cNvPr>
            <p:cNvSpPr txBox="1"/>
            <p:nvPr/>
          </p:nvSpPr>
          <p:spPr>
            <a:xfrm>
              <a:off x="7825521" y="889000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63C5EA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64" name="TextBox 48">
              <a:extLst>
                <a:ext uri="{FF2B5EF4-FFF2-40B4-BE49-F238E27FC236}">
                  <a16:creationId xmlns:a16="http://schemas.microsoft.com/office/drawing/2014/main" id="{84C6D6B2-73AD-4322-B41E-D02DEAA83FD0}"/>
                </a:ext>
              </a:extLst>
            </p:cNvPr>
            <p:cNvSpPr txBox="1"/>
            <p:nvPr/>
          </p:nvSpPr>
          <p:spPr>
            <a:xfrm>
              <a:off x="8496564" y="536193"/>
              <a:ext cx="215847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5" name="TextBox 49">
              <a:extLst>
                <a:ext uri="{FF2B5EF4-FFF2-40B4-BE49-F238E27FC236}">
                  <a16:creationId xmlns:a16="http://schemas.microsoft.com/office/drawing/2014/main" id="{614DD092-4869-4877-B002-2DCB8801C89D}"/>
                </a:ext>
              </a:extLst>
            </p:cNvPr>
            <p:cNvSpPr txBox="1"/>
            <p:nvPr/>
          </p:nvSpPr>
          <p:spPr>
            <a:xfrm>
              <a:off x="8408169" y="805591"/>
              <a:ext cx="1565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>
                  <a:solidFill>
                    <a:srgbClr val="63C5EA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غائط</a:t>
              </a:r>
              <a:endParaRPr lang="en-US" b="1" dirty="0">
                <a:solidFill>
                  <a:srgbClr val="63C5E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9" name="Group 59">
            <a:extLst>
              <a:ext uri="{FF2B5EF4-FFF2-40B4-BE49-F238E27FC236}">
                <a16:creationId xmlns:a16="http://schemas.microsoft.com/office/drawing/2014/main" id="{1DD7E5E7-AEB7-44CC-BA3A-CCAA237702B0}"/>
              </a:ext>
            </a:extLst>
          </p:cNvPr>
          <p:cNvGrpSpPr/>
          <p:nvPr/>
        </p:nvGrpSpPr>
        <p:grpSpPr>
          <a:xfrm>
            <a:off x="8626635" y="5510032"/>
            <a:ext cx="2546288" cy="772790"/>
            <a:chOff x="8108746" y="5367534"/>
            <a:chExt cx="2546288" cy="772790"/>
          </a:xfrm>
        </p:grpSpPr>
        <p:sp>
          <p:nvSpPr>
            <p:cNvPr id="71" name="TextBox 50">
              <a:extLst>
                <a:ext uri="{FF2B5EF4-FFF2-40B4-BE49-F238E27FC236}">
                  <a16:creationId xmlns:a16="http://schemas.microsoft.com/office/drawing/2014/main" id="{4943DB91-DB53-4134-B418-30A21FF96EAA}"/>
                </a:ext>
              </a:extLst>
            </p:cNvPr>
            <p:cNvSpPr txBox="1"/>
            <p:nvPr/>
          </p:nvSpPr>
          <p:spPr>
            <a:xfrm>
              <a:off x="8108746" y="5367534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EA4B8B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</a:p>
          </p:txBody>
        </p:sp>
        <p:sp>
          <p:nvSpPr>
            <p:cNvPr id="72" name="TextBox 51">
              <a:extLst>
                <a:ext uri="{FF2B5EF4-FFF2-40B4-BE49-F238E27FC236}">
                  <a16:creationId xmlns:a16="http://schemas.microsoft.com/office/drawing/2014/main" id="{07C93CFC-993B-4BAC-B5DC-3BDEE033C029}"/>
                </a:ext>
              </a:extLst>
            </p:cNvPr>
            <p:cNvSpPr txBox="1"/>
            <p:nvPr/>
          </p:nvSpPr>
          <p:spPr>
            <a:xfrm>
              <a:off x="8496564" y="5886408"/>
              <a:ext cx="215847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3" name="TextBox 52">
              <a:extLst>
                <a:ext uri="{FF2B5EF4-FFF2-40B4-BE49-F238E27FC236}">
                  <a16:creationId xmlns:a16="http://schemas.microsoft.com/office/drawing/2014/main" id="{18C7E99F-A940-4BEF-AA0D-14AEC2EFD917}"/>
                </a:ext>
              </a:extLst>
            </p:cNvPr>
            <p:cNvSpPr txBox="1"/>
            <p:nvPr/>
          </p:nvSpPr>
          <p:spPr>
            <a:xfrm>
              <a:off x="8840863" y="5468379"/>
              <a:ext cx="1565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>
                  <a:solidFill>
                    <a:srgbClr val="EA4B8B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ريح</a:t>
              </a:r>
              <a:endParaRPr lang="en-US" sz="2000" b="1" dirty="0">
                <a:solidFill>
                  <a:srgbClr val="EA4B8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4" name="TextBox 56">
            <a:extLst>
              <a:ext uri="{FF2B5EF4-FFF2-40B4-BE49-F238E27FC236}">
                <a16:creationId xmlns:a16="http://schemas.microsoft.com/office/drawing/2014/main" id="{CE3DABDC-7BA6-4BAB-8988-76102F738FB6}"/>
              </a:ext>
            </a:extLst>
          </p:cNvPr>
          <p:cNvSpPr txBox="1"/>
          <p:nvPr/>
        </p:nvSpPr>
        <p:spPr>
          <a:xfrm>
            <a:off x="5159196" y="3480656"/>
            <a:ext cx="2502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انتقاضُ الوضوء</a:t>
            </a:r>
          </a:p>
          <a:p>
            <a:pPr algn="ct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بــ :</a:t>
            </a:r>
            <a:endParaRPr 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81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666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ED9912B-1441-442F-B275-3520F8DD82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661C6025-CBED-4F00-9FC6-A13EE3410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BE32C73-85B7-4AA7-9C64-A5F4049CC4E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1593AA45-EBA5-4110-AF81-27FB4C4CC1B5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0D2400D4-3FFA-45A7-BBC1-4ADF79067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2507</TotalTime>
  <Words>45</Words>
  <Application>Microsoft Office PowerPoint</Application>
  <PresentationFormat>شاشة عريضة</PresentationFormat>
  <Paragraphs>29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Cooper Black</vt:lpstr>
      <vt:lpstr>Open Sans</vt:lpstr>
      <vt:lpstr>Roboto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1368</cp:revision>
  <dcterms:created xsi:type="dcterms:W3CDTF">2020-10-10T04:32:51Z</dcterms:created>
  <dcterms:modified xsi:type="dcterms:W3CDTF">2021-02-17T22:24:01Z</dcterms:modified>
</cp:coreProperties>
</file>