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70" r:id="rId1"/>
  </p:sldMasterIdLst>
  <p:notesMasterIdLst>
    <p:notesMasterId r:id="rId33"/>
  </p:notesMasterIdLst>
  <p:sldIdLst>
    <p:sldId id="281" r:id="rId2"/>
    <p:sldId id="256" r:id="rId3"/>
    <p:sldId id="257" r:id="rId4"/>
    <p:sldId id="282" r:id="rId5"/>
    <p:sldId id="277" r:id="rId6"/>
    <p:sldId id="258" r:id="rId7"/>
    <p:sldId id="260" r:id="rId8"/>
    <p:sldId id="259" r:id="rId9"/>
    <p:sldId id="261" r:id="rId10"/>
    <p:sldId id="273" r:id="rId11"/>
    <p:sldId id="264" r:id="rId12"/>
    <p:sldId id="265" r:id="rId13"/>
    <p:sldId id="262" r:id="rId14"/>
    <p:sldId id="272" r:id="rId15"/>
    <p:sldId id="274" r:id="rId16"/>
    <p:sldId id="271" r:id="rId17"/>
    <p:sldId id="266" r:id="rId18"/>
    <p:sldId id="283" r:id="rId19"/>
    <p:sldId id="276" r:id="rId20"/>
    <p:sldId id="275" r:id="rId21"/>
    <p:sldId id="268" r:id="rId22"/>
    <p:sldId id="269" r:id="rId23"/>
    <p:sldId id="284" r:id="rId24"/>
    <p:sldId id="285" r:id="rId25"/>
    <p:sldId id="286" r:id="rId26"/>
    <p:sldId id="287" r:id="rId27"/>
    <p:sldId id="279" r:id="rId28"/>
    <p:sldId id="263" r:id="rId29"/>
    <p:sldId id="267" r:id="rId30"/>
    <p:sldId id="278" r:id="rId31"/>
    <p:sldId id="270" r:id="rId32"/>
  </p:sldIdLst>
  <p:sldSz cx="12192000" cy="6858000"/>
  <p:notesSz cx="6858000" cy="9144000"/>
  <p:embeddedFontLst>
    <p:embeddedFont>
      <p:font typeface="Abril Fatface" panose="020B0604020202020204" charset="0"/>
      <p:regular r:id="rId34"/>
    </p:embeddedFont>
    <p:embeddedFont>
      <p:font typeface="Barlow Condensed" panose="020B0604020202020204" charset="0"/>
      <p:regular r:id="rId35"/>
      <p:bold r:id="rId36"/>
      <p:italic r:id="rId37"/>
      <p:boldItalic r:id="rId38"/>
    </p:embeddedFont>
    <p:embeddedFont>
      <p:font typeface="Brush Script MT" panose="03060802040406070304" pitchFamily="66" charset="0"/>
      <p:italic r:id="rId39"/>
    </p:embeddedFont>
    <p:embeddedFont>
      <p:font typeface="Calibri" panose="020F0502020204030204" pitchFamily="34" charset="0"/>
      <p:regular r:id="rId40"/>
      <p:bold r:id="rId41"/>
    </p:embeddedFont>
    <p:embeddedFont>
      <p:font typeface="Coming Soon" panose="020B0604020202020204" charset="0"/>
      <p:regular r:id="rId42"/>
    </p:embeddedFont>
    <p:embeddedFont>
      <p:font typeface="Griffy" panose="020B0604020202020204" charset="0"/>
      <p:regular r:id="rId43"/>
    </p:embeddedFont>
    <p:embeddedFont>
      <p:font typeface="Ithra-Bold" panose="01000500000000020004" pitchFamily="2" charset="-78"/>
      <p:bold r:id="rId44"/>
    </p:embeddedFont>
    <p:embeddedFont>
      <p:font typeface="Just Another Hand" panose="020B0604020202020204"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8603FDC-E32A-4AB5-989C-0864C3EAD2B8}" styleName="نمط ذو نسُق 2 - تميي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290" autoAdjust="0"/>
    <p:restoredTop sz="94660"/>
  </p:normalViewPr>
  <p:slideViewPr>
    <p:cSldViewPr snapToGrid="0">
      <p:cViewPr varScale="1">
        <p:scale>
          <a:sx n="82" d="100"/>
          <a:sy n="82" d="100"/>
        </p:scale>
        <p:origin x="682"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8" name="Google Shape;88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6" name="Google Shape;92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0" name="Google Shape;87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4" name="Google Shape;97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2" name="Google Shape;94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99063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3282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58100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30118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1" name="Google Shape;137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b92694a6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b92694a6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8" name="Google Shape;98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32229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8" name="Google Shape;98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8" name="Google Shape;90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74550" y="1920550"/>
            <a:ext cx="5195400" cy="1230600"/>
          </a:xfrm>
          <a:prstGeom prst="rect">
            <a:avLst/>
          </a:prstGeom>
          <a:noFill/>
          <a:ln>
            <a:noFill/>
          </a:ln>
        </p:spPr>
        <p:txBody>
          <a:bodyPr spcFirstLastPara="1" wrap="square" lIns="121900" tIns="121900" rIns="121900" bIns="121900" anchor="t" anchorCtr="0">
            <a:noAutofit/>
          </a:bodyPr>
          <a:lstStyle>
            <a:lvl1pPr lvl="0">
              <a:lnSpc>
                <a:spcPct val="100000"/>
              </a:lnSpc>
              <a:spcBef>
                <a:spcPts val="0"/>
              </a:spcBef>
              <a:spcAft>
                <a:spcPts val="0"/>
              </a:spcAft>
              <a:buSzPts val="9000"/>
              <a:buNone/>
              <a:defRPr sz="9000"/>
            </a:lvl1pPr>
            <a:lvl2pPr lvl="1">
              <a:lnSpc>
                <a:spcPct val="100000"/>
              </a:lnSpc>
              <a:spcBef>
                <a:spcPts val="0"/>
              </a:spcBef>
              <a:spcAft>
                <a:spcPts val="0"/>
              </a:spcAft>
              <a:buSzPts val="9000"/>
              <a:buNone/>
              <a:defRPr sz="9000"/>
            </a:lvl2pPr>
            <a:lvl3pPr lvl="2">
              <a:lnSpc>
                <a:spcPct val="100000"/>
              </a:lnSpc>
              <a:spcBef>
                <a:spcPts val="0"/>
              </a:spcBef>
              <a:spcAft>
                <a:spcPts val="0"/>
              </a:spcAft>
              <a:buSzPts val="9000"/>
              <a:buNone/>
              <a:defRPr sz="9000"/>
            </a:lvl3pPr>
            <a:lvl4pPr lvl="3">
              <a:lnSpc>
                <a:spcPct val="100000"/>
              </a:lnSpc>
              <a:spcBef>
                <a:spcPts val="0"/>
              </a:spcBef>
              <a:spcAft>
                <a:spcPts val="0"/>
              </a:spcAft>
              <a:buSzPts val="9000"/>
              <a:buNone/>
              <a:defRPr sz="9000"/>
            </a:lvl4pPr>
            <a:lvl5pPr lvl="4">
              <a:lnSpc>
                <a:spcPct val="100000"/>
              </a:lnSpc>
              <a:spcBef>
                <a:spcPts val="0"/>
              </a:spcBef>
              <a:spcAft>
                <a:spcPts val="0"/>
              </a:spcAft>
              <a:buSzPts val="9000"/>
              <a:buNone/>
              <a:defRPr sz="9000"/>
            </a:lvl5pPr>
            <a:lvl6pPr lvl="5">
              <a:lnSpc>
                <a:spcPct val="100000"/>
              </a:lnSpc>
              <a:spcBef>
                <a:spcPts val="0"/>
              </a:spcBef>
              <a:spcAft>
                <a:spcPts val="0"/>
              </a:spcAft>
              <a:buSzPts val="9000"/>
              <a:buNone/>
              <a:defRPr sz="9000"/>
            </a:lvl6pPr>
            <a:lvl7pPr lvl="6">
              <a:lnSpc>
                <a:spcPct val="100000"/>
              </a:lnSpc>
              <a:spcBef>
                <a:spcPts val="0"/>
              </a:spcBef>
              <a:spcAft>
                <a:spcPts val="0"/>
              </a:spcAft>
              <a:buSzPts val="9000"/>
              <a:buNone/>
              <a:defRPr sz="9000"/>
            </a:lvl7pPr>
            <a:lvl8pPr lvl="7">
              <a:lnSpc>
                <a:spcPct val="100000"/>
              </a:lnSpc>
              <a:spcBef>
                <a:spcPts val="0"/>
              </a:spcBef>
              <a:spcAft>
                <a:spcPts val="0"/>
              </a:spcAft>
              <a:buSzPts val="9000"/>
              <a:buNone/>
              <a:defRPr sz="9000"/>
            </a:lvl8pPr>
            <a:lvl9pPr lvl="8">
              <a:lnSpc>
                <a:spcPct val="100000"/>
              </a:lnSpc>
              <a:spcBef>
                <a:spcPts val="0"/>
              </a:spcBef>
              <a:spcAft>
                <a:spcPts val="0"/>
              </a:spcAft>
              <a:buSzPts val="9000"/>
              <a:buNone/>
              <a:defRPr sz="9000"/>
            </a:lvl9pPr>
          </a:lstStyle>
          <a:p>
            <a:endParaRPr/>
          </a:p>
        </p:txBody>
      </p:sp>
      <p:sp>
        <p:nvSpPr>
          <p:cNvPr id="14" name="Google Shape;14;p2"/>
          <p:cNvSpPr txBox="1">
            <a:spLocks noGrp="1"/>
          </p:cNvSpPr>
          <p:nvPr>
            <p:ph type="subTitle" idx="1"/>
          </p:nvPr>
        </p:nvSpPr>
        <p:spPr>
          <a:xfrm>
            <a:off x="7357100" y="3085775"/>
            <a:ext cx="2879700" cy="717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1900"/>
              <a:buNone/>
              <a:defRPr/>
            </a:lvl1pPr>
            <a:lvl2pPr lvl="1" algn="ctr">
              <a:lnSpc>
                <a:spcPct val="115000"/>
              </a:lnSpc>
              <a:spcBef>
                <a:spcPts val="2100"/>
              </a:spcBef>
              <a:spcAft>
                <a:spcPts val="0"/>
              </a:spcAft>
              <a:buSzPts val="1900"/>
              <a:buNone/>
              <a:defRPr/>
            </a:lvl2pPr>
            <a:lvl3pPr lvl="2" algn="ctr">
              <a:lnSpc>
                <a:spcPct val="115000"/>
              </a:lnSpc>
              <a:spcBef>
                <a:spcPts val="2100"/>
              </a:spcBef>
              <a:spcAft>
                <a:spcPts val="0"/>
              </a:spcAft>
              <a:buSzPts val="1900"/>
              <a:buNone/>
              <a:defRPr/>
            </a:lvl3pPr>
            <a:lvl4pPr lvl="3" algn="ctr">
              <a:lnSpc>
                <a:spcPct val="115000"/>
              </a:lnSpc>
              <a:spcBef>
                <a:spcPts val="2100"/>
              </a:spcBef>
              <a:spcAft>
                <a:spcPts val="0"/>
              </a:spcAft>
              <a:buSzPts val="1900"/>
              <a:buNone/>
              <a:defRPr/>
            </a:lvl4pPr>
            <a:lvl5pPr lvl="4" algn="ctr">
              <a:lnSpc>
                <a:spcPct val="115000"/>
              </a:lnSpc>
              <a:spcBef>
                <a:spcPts val="2100"/>
              </a:spcBef>
              <a:spcAft>
                <a:spcPts val="0"/>
              </a:spcAft>
              <a:buSzPts val="19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548200"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50" name="Google Shape;50;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10 Text and Image">
  <p:cSld name="CUSTOM_9">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411275" y="1727000"/>
            <a:ext cx="4458300" cy="23772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15000"/>
              <a:buNone/>
              <a:defRPr sz="15000"/>
            </a:lvl2pPr>
            <a:lvl3pPr lvl="2" algn="l">
              <a:lnSpc>
                <a:spcPct val="100000"/>
              </a:lnSpc>
              <a:spcBef>
                <a:spcPts val="0"/>
              </a:spcBef>
              <a:spcAft>
                <a:spcPts val="0"/>
              </a:spcAft>
              <a:buSzPts val="15000"/>
              <a:buNone/>
              <a:defRPr sz="15000"/>
            </a:lvl3pPr>
            <a:lvl4pPr lvl="3" algn="l">
              <a:lnSpc>
                <a:spcPct val="100000"/>
              </a:lnSpc>
              <a:spcBef>
                <a:spcPts val="0"/>
              </a:spcBef>
              <a:spcAft>
                <a:spcPts val="0"/>
              </a:spcAft>
              <a:buSzPts val="15000"/>
              <a:buNone/>
              <a:defRPr sz="15000"/>
            </a:lvl4pPr>
            <a:lvl5pPr lvl="4" algn="l">
              <a:lnSpc>
                <a:spcPct val="100000"/>
              </a:lnSpc>
              <a:spcBef>
                <a:spcPts val="0"/>
              </a:spcBef>
              <a:spcAft>
                <a:spcPts val="0"/>
              </a:spcAft>
              <a:buSzPts val="15000"/>
              <a:buNone/>
              <a:defRPr sz="15000"/>
            </a:lvl5pPr>
            <a:lvl6pPr lvl="5" algn="l">
              <a:lnSpc>
                <a:spcPct val="100000"/>
              </a:lnSpc>
              <a:spcBef>
                <a:spcPts val="0"/>
              </a:spcBef>
              <a:spcAft>
                <a:spcPts val="0"/>
              </a:spcAft>
              <a:buSzPts val="15000"/>
              <a:buNone/>
              <a:defRPr sz="15000"/>
            </a:lvl6pPr>
            <a:lvl7pPr lvl="6" algn="l">
              <a:lnSpc>
                <a:spcPct val="100000"/>
              </a:lnSpc>
              <a:spcBef>
                <a:spcPts val="0"/>
              </a:spcBef>
              <a:spcAft>
                <a:spcPts val="0"/>
              </a:spcAft>
              <a:buSzPts val="15000"/>
              <a:buNone/>
              <a:defRPr sz="15000"/>
            </a:lvl7pPr>
            <a:lvl8pPr lvl="7" algn="l">
              <a:lnSpc>
                <a:spcPct val="100000"/>
              </a:lnSpc>
              <a:spcBef>
                <a:spcPts val="0"/>
              </a:spcBef>
              <a:spcAft>
                <a:spcPts val="0"/>
              </a:spcAft>
              <a:buSzPts val="15000"/>
              <a:buNone/>
              <a:defRPr sz="15000"/>
            </a:lvl8pPr>
            <a:lvl9pPr lvl="8" algn="l">
              <a:lnSpc>
                <a:spcPct val="100000"/>
              </a:lnSpc>
              <a:spcBef>
                <a:spcPts val="0"/>
              </a:spcBef>
              <a:spcAft>
                <a:spcPts val="0"/>
              </a:spcAft>
              <a:buSzPts val="15000"/>
              <a:buNone/>
              <a:defRPr sz="15000"/>
            </a:lvl9pPr>
          </a:lstStyle>
          <a:p>
            <a:endParaRPr/>
          </a:p>
        </p:txBody>
      </p:sp>
      <p:sp>
        <p:nvSpPr>
          <p:cNvPr id="53" name="Google Shape;53;p12"/>
          <p:cNvSpPr txBox="1">
            <a:spLocks noGrp="1"/>
          </p:cNvSpPr>
          <p:nvPr>
            <p:ph type="subTitle" idx="1"/>
          </p:nvPr>
        </p:nvSpPr>
        <p:spPr>
          <a:xfrm>
            <a:off x="411275" y="5029775"/>
            <a:ext cx="44583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a:lvl1pPr>
            <a:lvl2pPr lvl="1" algn="l">
              <a:lnSpc>
                <a:spcPct val="115000"/>
              </a:lnSpc>
              <a:spcBef>
                <a:spcPts val="2100"/>
              </a:spcBef>
              <a:spcAft>
                <a:spcPts val="0"/>
              </a:spcAft>
              <a:buSzPts val="1800"/>
              <a:buNone/>
              <a:defRPr sz="1800"/>
            </a:lvl2pPr>
            <a:lvl3pPr lvl="2" algn="l">
              <a:lnSpc>
                <a:spcPct val="115000"/>
              </a:lnSpc>
              <a:spcBef>
                <a:spcPts val="2100"/>
              </a:spcBef>
              <a:spcAft>
                <a:spcPts val="0"/>
              </a:spcAft>
              <a:buSzPts val="1800"/>
              <a:buNone/>
              <a:defRPr sz="1800"/>
            </a:lvl3pPr>
            <a:lvl4pPr lvl="3" algn="l">
              <a:lnSpc>
                <a:spcPct val="115000"/>
              </a:lnSpc>
              <a:spcBef>
                <a:spcPts val="2100"/>
              </a:spcBef>
              <a:spcAft>
                <a:spcPts val="0"/>
              </a:spcAft>
              <a:buSzPts val="1800"/>
              <a:buNone/>
              <a:defRPr sz="1800"/>
            </a:lvl4pPr>
            <a:lvl5pPr lvl="4" algn="l">
              <a:lnSpc>
                <a:spcPct val="115000"/>
              </a:lnSpc>
              <a:spcBef>
                <a:spcPts val="2100"/>
              </a:spcBef>
              <a:spcAft>
                <a:spcPts val="0"/>
              </a:spcAft>
              <a:buSzPts val="1800"/>
              <a:buNone/>
              <a:defRPr sz="1800"/>
            </a:lvl5pPr>
            <a:lvl6pPr lvl="5" algn="l">
              <a:lnSpc>
                <a:spcPct val="115000"/>
              </a:lnSpc>
              <a:spcBef>
                <a:spcPts val="2100"/>
              </a:spcBef>
              <a:spcAft>
                <a:spcPts val="0"/>
              </a:spcAft>
              <a:buSzPts val="1800"/>
              <a:buNone/>
              <a:defRPr sz="1800"/>
            </a:lvl6pPr>
            <a:lvl7pPr lvl="6" algn="l">
              <a:lnSpc>
                <a:spcPct val="115000"/>
              </a:lnSpc>
              <a:spcBef>
                <a:spcPts val="2100"/>
              </a:spcBef>
              <a:spcAft>
                <a:spcPts val="0"/>
              </a:spcAft>
              <a:buSzPts val="1800"/>
              <a:buNone/>
              <a:defRPr sz="1800"/>
            </a:lvl7pPr>
            <a:lvl8pPr lvl="7" algn="l">
              <a:lnSpc>
                <a:spcPct val="115000"/>
              </a:lnSpc>
              <a:spcBef>
                <a:spcPts val="2100"/>
              </a:spcBef>
              <a:spcAft>
                <a:spcPts val="0"/>
              </a:spcAft>
              <a:buSzPts val="1800"/>
              <a:buNone/>
              <a:defRPr sz="1800"/>
            </a:lvl8pPr>
            <a:lvl9pPr lvl="8" algn="l">
              <a:lnSpc>
                <a:spcPct val="115000"/>
              </a:lnSpc>
              <a:spcBef>
                <a:spcPts val="2100"/>
              </a:spcBef>
              <a:spcAft>
                <a:spcPts val="2100"/>
              </a:spcAft>
              <a:buSzPts val="1800"/>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2703038" y="1918250"/>
            <a:ext cx="3510300" cy="12573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7000"/>
              <a:buNone/>
              <a:defRPr sz="7000"/>
            </a:lvl1pPr>
            <a:lvl2pPr lvl="1" algn="r">
              <a:lnSpc>
                <a:spcPct val="100000"/>
              </a:lnSpc>
              <a:spcBef>
                <a:spcPts val="0"/>
              </a:spcBef>
              <a:spcAft>
                <a:spcPts val="0"/>
              </a:spcAft>
              <a:buSzPts val="7000"/>
              <a:buNone/>
              <a:defRPr sz="7000"/>
            </a:lvl2pPr>
            <a:lvl3pPr lvl="2" algn="r">
              <a:lnSpc>
                <a:spcPct val="100000"/>
              </a:lnSpc>
              <a:spcBef>
                <a:spcPts val="0"/>
              </a:spcBef>
              <a:spcAft>
                <a:spcPts val="0"/>
              </a:spcAft>
              <a:buSzPts val="7000"/>
              <a:buNone/>
              <a:defRPr sz="7000"/>
            </a:lvl3pPr>
            <a:lvl4pPr lvl="3" algn="r">
              <a:lnSpc>
                <a:spcPct val="100000"/>
              </a:lnSpc>
              <a:spcBef>
                <a:spcPts val="0"/>
              </a:spcBef>
              <a:spcAft>
                <a:spcPts val="0"/>
              </a:spcAft>
              <a:buSzPts val="7000"/>
              <a:buNone/>
              <a:defRPr sz="7000"/>
            </a:lvl4pPr>
            <a:lvl5pPr lvl="4" algn="r">
              <a:lnSpc>
                <a:spcPct val="100000"/>
              </a:lnSpc>
              <a:spcBef>
                <a:spcPts val="0"/>
              </a:spcBef>
              <a:spcAft>
                <a:spcPts val="0"/>
              </a:spcAft>
              <a:buSzPts val="7000"/>
              <a:buNone/>
              <a:defRPr sz="7000"/>
            </a:lvl5pPr>
            <a:lvl6pPr lvl="5" algn="r">
              <a:lnSpc>
                <a:spcPct val="100000"/>
              </a:lnSpc>
              <a:spcBef>
                <a:spcPts val="0"/>
              </a:spcBef>
              <a:spcAft>
                <a:spcPts val="0"/>
              </a:spcAft>
              <a:buSzPts val="7000"/>
              <a:buNone/>
              <a:defRPr sz="7000"/>
            </a:lvl6pPr>
            <a:lvl7pPr lvl="6" algn="r">
              <a:lnSpc>
                <a:spcPct val="100000"/>
              </a:lnSpc>
              <a:spcBef>
                <a:spcPts val="0"/>
              </a:spcBef>
              <a:spcAft>
                <a:spcPts val="0"/>
              </a:spcAft>
              <a:buSzPts val="7000"/>
              <a:buNone/>
              <a:defRPr sz="7000"/>
            </a:lvl7pPr>
            <a:lvl8pPr lvl="7" algn="r">
              <a:lnSpc>
                <a:spcPct val="100000"/>
              </a:lnSpc>
              <a:spcBef>
                <a:spcPts val="0"/>
              </a:spcBef>
              <a:spcAft>
                <a:spcPts val="0"/>
              </a:spcAft>
              <a:buSzPts val="7000"/>
              <a:buNone/>
              <a:defRPr sz="7000"/>
            </a:lvl8pPr>
            <a:lvl9pPr lvl="8" algn="r">
              <a:lnSpc>
                <a:spcPct val="100000"/>
              </a:lnSpc>
              <a:spcBef>
                <a:spcPts val="0"/>
              </a:spcBef>
              <a:spcAft>
                <a:spcPts val="0"/>
              </a:spcAft>
              <a:buSzPts val="7000"/>
              <a:buNone/>
              <a:defRPr sz="7000"/>
            </a:lvl9pPr>
          </a:lstStyle>
          <a:p>
            <a:endParaRPr/>
          </a:p>
        </p:txBody>
      </p:sp>
      <p:sp>
        <p:nvSpPr>
          <p:cNvPr id="56" name="Google Shape;56;p13"/>
          <p:cNvSpPr txBox="1">
            <a:spLocks noGrp="1"/>
          </p:cNvSpPr>
          <p:nvPr>
            <p:ph type="title" idx="2"/>
          </p:nvPr>
        </p:nvSpPr>
        <p:spPr>
          <a:xfrm>
            <a:off x="774875" y="440975"/>
            <a:ext cx="110013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2pPr>
            <a:lvl3pPr lvl="2"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3pPr>
            <a:lvl4pPr lvl="3"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4pPr>
            <a:lvl5pPr lvl="4"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5pPr>
            <a:lvl6pPr lvl="5"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6pPr>
            <a:lvl7pPr lvl="6"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7pPr>
            <a:lvl8pPr lvl="7"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8pPr>
            <a:lvl9pPr lvl="8" algn="ctr">
              <a:lnSpc>
                <a:spcPct val="100000"/>
              </a:lnSpc>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9pPr>
          </a:lstStyle>
          <a:p>
            <a:endParaRPr/>
          </a:p>
        </p:txBody>
      </p:sp>
      <p:sp>
        <p:nvSpPr>
          <p:cNvPr id="57" name="Google Shape;57;p13"/>
          <p:cNvSpPr txBox="1">
            <a:spLocks noGrp="1"/>
          </p:cNvSpPr>
          <p:nvPr>
            <p:ph type="title" idx="3"/>
          </p:nvPr>
        </p:nvSpPr>
        <p:spPr>
          <a:xfrm>
            <a:off x="2703038" y="3582888"/>
            <a:ext cx="3510300" cy="12573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7000"/>
              <a:buNone/>
              <a:defRPr sz="7000"/>
            </a:lvl1pPr>
            <a:lvl2pPr lvl="1" algn="r">
              <a:lnSpc>
                <a:spcPct val="100000"/>
              </a:lnSpc>
              <a:spcBef>
                <a:spcPts val="0"/>
              </a:spcBef>
              <a:spcAft>
                <a:spcPts val="0"/>
              </a:spcAft>
              <a:buSzPts val="7000"/>
              <a:buNone/>
              <a:defRPr sz="7000"/>
            </a:lvl2pPr>
            <a:lvl3pPr lvl="2" algn="r">
              <a:lnSpc>
                <a:spcPct val="100000"/>
              </a:lnSpc>
              <a:spcBef>
                <a:spcPts val="0"/>
              </a:spcBef>
              <a:spcAft>
                <a:spcPts val="0"/>
              </a:spcAft>
              <a:buSzPts val="7000"/>
              <a:buNone/>
              <a:defRPr sz="7000"/>
            </a:lvl3pPr>
            <a:lvl4pPr lvl="3" algn="r">
              <a:lnSpc>
                <a:spcPct val="100000"/>
              </a:lnSpc>
              <a:spcBef>
                <a:spcPts val="0"/>
              </a:spcBef>
              <a:spcAft>
                <a:spcPts val="0"/>
              </a:spcAft>
              <a:buSzPts val="7000"/>
              <a:buNone/>
              <a:defRPr sz="7000"/>
            </a:lvl4pPr>
            <a:lvl5pPr lvl="4" algn="r">
              <a:lnSpc>
                <a:spcPct val="100000"/>
              </a:lnSpc>
              <a:spcBef>
                <a:spcPts val="0"/>
              </a:spcBef>
              <a:spcAft>
                <a:spcPts val="0"/>
              </a:spcAft>
              <a:buSzPts val="7000"/>
              <a:buNone/>
              <a:defRPr sz="7000"/>
            </a:lvl5pPr>
            <a:lvl6pPr lvl="5" algn="r">
              <a:lnSpc>
                <a:spcPct val="100000"/>
              </a:lnSpc>
              <a:spcBef>
                <a:spcPts val="0"/>
              </a:spcBef>
              <a:spcAft>
                <a:spcPts val="0"/>
              </a:spcAft>
              <a:buSzPts val="7000"/>
              <a:buNone/>
              <a:defRPr sz="7000"/>
            </a:lvl6pPr>
            <a:lvl7pPr lvl="6" algn="r">
              <a:lnSpc>
                <a:spcPct val="100000"/>
              </a:lnSpc>
              <a:spcBef>
                <a:spcPts val="0"/>
              </a:spcBef>
              <a:spcAft>
                <a:spcPts val="0"/>
              </a:spcAft>
              <a:buSzPts val="7000"/>
              <a:buNone/>
              <a:defRPr sz="7000"/>
            </a:lvl7pPr>
            <a:lvl8pPr lvl="7" algn="r">
              <a:lnSpc>
                <a:spcPct val="100000"/>
              </a:lnSpc>
              <a:spcBef>
                <a:spcPts val="0"/>
              </a:spcBef>
              <a:spcAft>
                <a:spcPts val="0"/>
              </a:spcAft>
              <a:buSzPts val="7000"/>
              <a:buNone/>
              <a:defRPr sz="7000"/>
            </a:lvl8pPr>
            <a:lvl9pPr lvl="8" algn="r">
              <a:lnSpc>
                <a:spcPct val="100000"/>
              </a:lnSpc>
              <a:spcBef>
                <a:spcPts val="0"/>
              </a:spcBef>
              <a:spcAft>
                <a:spcPts val="0"/>
              </a:spcAft>
              <a:buSzPts val="7000"/>
              <a:buNone/>
              <a:defRPr sz="7000"/>
            </a:lvl9pPr>
          </a:lstStyle>
          <a:p>
            <a:endParaRPr/>
          </a:p>
        </p:txBody>
      </p:sp>
      <p:sp>
        <p:nvSpPr>
          <p:cNvPr id="58" name="Google Shape;58;p13"/>
          <p:cNvSpPr txBox="1">
            <a:spLocks noGrp="1"/>
          </p:cNvSpPr>
          <p:nvPr>
            <p:ph type="title" idx="4"/>
          </p:nvPr>
        </p:nvSpPr>
        <p:spPr>
          <a:xfrm>
            <a:off x="2703038" y="5247525"/>
            <a:ext cx="3510300" cy="12573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7000"/>
              <a:buNone/>
              <a:defRPr sz="7000"/>
            </a:lvl1pPr>
            <a:lvl2pPr lvl="1" algn="r">
              <a:lnSpc>
                <a:spcPct val="100000"/>
              </a:lnSpc>
              <a:spcBef>
                <a:spcPts val="0"/>
              </a:spcBef>
              <a:spcAft>
                <a:spcPts val="0"/>
              </a:spcAft>
              <a:buSzPts val="7000"/>
              <a:buNone/>
              <a:defRPr sz="7000"/>
            </a:lvl2pPr>
            <a:lvl3pPr lvl="2" algn="r">
              <a:lnSpc>
                <a:spcPct val="100000"/>
              </a:lnSpc>
              <a:spcBef>
                <a:spcPts val="0"/>
              </a:spcBef>
              <a:spcAft>
                <a:spcPts val="0"/>
              </a:spcAft>
              <a:buSzPts val="7000"/>
              <a:buNone/>
              <a:defRPr sz="7000"/>
            </a:lvl3pPr>
            <a:lvl4pPr lvl="3" algn="r">
              <a:lnSpc>
                <a:spcPct val="100000"/>
              </a:lnSpc>
              <a:spcBef>
                <a:spcPts val="0"/>
              </a:spcBef>
              <a:spcAft>
                <a:spcPts val="0"/>
              </a:spcAft>
              <a:buSzPts val="7000"/>
              <a:buNone/>
              <a:defRPr sz="7000"/>
            </a:lvl4pPr>
            <a:lvl5pPr lvl="4" algn="r">
              <a:lnSpc>
                <a:spcPct val="100000"/>
              </a:lnSpc>
              <a:spcBef>
                <a:spcPts val="0"/>
              </a:spcBef>
              <a:spcAft>
                <a:spcPts val="0"/>
              </a:spcAft>
              <a:buSzPts val="7000"/>
              <a:buNone/>
              <a:defRPr sz="7000"/>
            </a:lvl5pPr>
            <a:lvl6pPr lvl="5" algn="r">
              <a:lnSpc>
                <a:spcPct val="100000"/>
              </a:lnSpc>
              <a:spcBef>
                <a:spcPts val="0"/>
              </a:spcBef>
              <a:spcAft>
                <a:spcPts val="0"/>
              </a:spcAft>
              <a:buSzPts val="7000"/>
              <a:buNone/>
              <a:defRPr sz="7000"/>
            </a:lvl6pPr>
            <a:lvl7pPr lvl="6" algn="r">
              <a:lnSpc>
                <a:spcPct val="100000"/>
              </a:lnSpc>
              <a:spcBef>
                <a:spcPts val="0"/>
              </a:spcBef>
              <a:spcAft>
                <a:spcPts val="0"/>
              </a:spcAft>
              <a:buSzPts val="7000"/>
              <a:buNone/>
              <a:defRPr sz="7000"/>
            </a:lvl7pPr>
            <a:lvl8pPr lvl="7" algn="r">
              <a:lnSpc>
                <a:spcPct val="100000"/>
              </a:lnSpc>
              <a:spcBef>
                <a:spcPts val="0"/>
              </a:spcBef>
              <a:spcAft>
                <a:spcPts val="0"/>
              </a:spcAft>
              <a:buSzPts val="7000"/>
              <a:buNone/>
              <a:defRPr sz="7000"/>
            </a:lvl8pPr>
            <a:lvl9pPr lvl="8" algn="r">
              <a:lnSpc>
                <a:spcPct val="100000"/>
              </a:lnSpc>
              <a:spcBef>
                <a:spcPts val="0"/>
              </a:spcBef>
              <a:spcAft>
                <a:spcPts val="0"/>
              </a:spcAft>
              <a:buSzPts val="7000"/>
              <a:buNone/>
              <a:defRPr sz="7000"/>
            </a:lvl9pPr>
          </a:lstStyle>
          <a:p>
            <a:endParaRPr/>
          </a:p>
        </p:txBody>
      </p:sp>
      <p:sp>
        <p:nvSpPr>
          <p:cNvPr id="59" name="Google Shape;59;p13"/>
          <p:cNvSpPr txBox="1">
            <a:spLocks noGrp="1"/>
          </p:cNvSpPr>
          <p:nvPr>
            <p:ph type="body" idx="1"/>
          </p:nvPr>
        </p:nvSpPr>
        <p:spPr>
          <a:xfrm>
            <a:off x="6269900" y="5399925"/>
            <a:ext cx="5448600" cy="925200"/>
          </a:xfrm>
          <a:prstGeom prst="rect">
            <a:avLst/>
          </a:prstGeom>
          <a:noFill/>
          <a:ln>
            <a:noFill/>
          </a:ln>
        </p:spPr>
        <p:txBody>
          <a:bodyPr spcFirstLastPara="1" wrap="square" lIns="121900" tIns="121900" rIns="121900" bIns="121900" anchor="b" anchorCtr="0">
            <a:noAutofit/>
          </a:bodyPr>
          <a:lstStyle>
            <a:lvl1pPr marL="457200" lvl="0" indent="-355600" algn="l">
              <a:lnSpc>
                <a:spcPct val="100000"/>
              </a:lnSpc>
              <a:spcBef>
                <a:spcPts val="0"/>
              </a:spcBef>
              <a:spcAft>
                <a:spcPts val="0"/>
              </a:spcAft>
              <a:buSzPts val="2000"/>
              <a:buChar char="●"/>
              <a:defRPr/>
            </a:lvl1pPr>
            <a:lvl2pPr marL="914400" lvl="1" indent="-355600" algn="l">
              <a:lnSpc>
                <a:spcPct val="100000"/>
              </a:lnSpc>
              <a:spcBef>
                <a:spcPts val="0"/>
              </a:spcBef>
              <a:spcAft>
                <a:spcPts val="0"/>
              </a:spcAft>
              <a:buSzPts val="2000"/>
              <a:buChar char="○"/>
              <a:defRPr/>
            </a:lvl2pPr>
            <a:lvl3pPr marL="1371600" lvl="2" indent="-355600" algn="l">
              <a:lnSpc>
                <a:spcPct val="100000"/>
              </a:lnSpc>
              <a:spcBef>
                <a:spcPts val="0"/>
              </a:spcBef>
              <a:spcAft>
                <a:spcPts val="0"/>
              </a:spcAft>
              <a:buSzPts val="2000"/>
              <a:buChar char="■"/>
              <a:defRPr/>
            </a:lvl3pPr>
            <a:lvl4pPr marL="1828800" lvl="3" indent="-355600" algn="l">
              <a:lnSpc>
                <a:spcPct val="100000"/>
              </a:lnSpc>
              <a:spcBef>
                <a:spcPts val="0"/>
              </a:spcBef>
              <a:spcAft>
                <a:spcPts val="0"/>
              </a:spcAft>
              <a:buSzPts val="2000"/>
              <a:buChar char="●"/>
              <a:defRPr/>
            </a:lvl4pPr>
            <a:lvl5pPr marL="2286000" lvl="4" indent="-355600" algn="l">
              <a:lnSpc>
                <a:spcPct val="100000"/>
              </a:lnSpc>
              <a:spcBef>
                <a:spcPts val="0"/>
              </a:spcBef>
              <a:spcAft>
                <a:spcPts val="0"/>
              </a:spcAft>
              <a:buSzPts val="2000"/>
              <a:buChar char="○"/>
              <a:defRPr/>
            </a:lvl5pPr>
            <a:lvl6pPr marL="2743200" lvl="5" indent="-355600" algn="l">
              <a:lnSpc>
                <a:spcPct val="100000"/>
              </a:lnSpc>
              <a:spcBef>
                <a:spcPts val="0"/>
              </a:spcBef>
              <a:spcAft>
                <a:spcPts val="0"/>
              </a:spcAft>
              <a:buSzPts val="2000"/>
              <a:buChar char="■"/>
              <a:defRPr/>
            </a:lvl6pPr>
            <a:lvl7pPr marL="3200400" lvl="6" indent="-355600" algn="l">
              <a:lnSpc>
                <a:spcPct val="100000"/>
              </a:lnSpc>
              <a:spcBef>
                <a:spcPts val="0"/>
              </a:spcBef>
              <a:spcAft>
                <a:spcPts val="0"/>
              </a:spcAft>
              <a:buSzPts val="2000"/>
              <a:buChar char="●"/>
              <a:defRPr/>
            </a:lvl7pPr>
            <a:lvl8pPr marL="3657600" lvl="7" indent="-355600" algn="l">
              <a:lnSpc>
                <a:spcPct val="100000"/>
              </a:lnSpc>
              <a:spcBef>
                <a:spcPts val="0"/>
              </a:spcBef>
              <a:spcAft>
                <a:spcPts val="0"/>
              </a:spcAft>
              <a:buSzPts val="2000"/>
              <a:buChar char="○"/>
              <a:defRPr/>
            </a:lvl8pPr>
            <a:lvl9pPr marL="4114800" lvl="8" indent="-355600" algn="l">
              <a:lnSpc>
                <a:spcPct val="100000"/>
              </a:lnSpc>
              <a:spcBef>
                <a:spcPts val="0"/>
              </a:spcBef>
              <a:spcAft>
                <a:spcPts val="0"/>
              </a:spcAft>
              <a:buSzPts val="2000"/>
              <a:buChar char="■"/>
              <a:defRPr/>
            </a:lvl9pPr>
          </a:lstStyle>
          <a:p>
            <a:endParaRPr/>
          </a:p>
        </p:txBody>
      </p:sp>
      <p:sp>
        <p:nvSpPr>
          <p:cNvPr id="60" name="Google Shape;60;p13"/>
          <p:cNvSpPr txBox="1">
            <a:spLocks noGrp="1"/>
          </p:cNvSpPr>
          <p:nvPr>
            <p:ph type="body" idx="5"/>
          </p:nvPr>
        </p:nvSpPr>
        <p:spPr>
          <a:xfrm>
            <a:off x="6269900" y="3657625"/>
            <a:ext cx="5448600" cy="925200"/>
          </a:xfrm>
          <a:prstGeom prst="rect">
            <a:avLst/>
          </a:prstGeom>
          <a:noFill/>
          <a:ln>
            <a:noFill/>
          </a:ln>
        </p:spPr>
        <p:txBody>
          <a:bodyPr spcFirstLastPara="1" wrap="square" lIns="121900" tIns="121900" rIns="121900" bIns="121900" anchor="b" anchorCtr="0">
            <a:noAutofit/>
          </a:bodyPr>
          <a:lstStyle>
            <a:lvl1pPr marL="457200" lvl="0" indent="-355600" algn="l">
              <a:lnSpc>
                <a:spcPct val="100000"/>
              </a:lnSpc>
              <a:spcBef>
                <a:spcPts val="0"/>
              </a:spcBef>
              <a:spcAft>
                <a:spcPts val="0"/>
              </a:spcAft>
              <a:buSzPts val="2000"/>
              <a:buChar char="●"/>
              <a:defRPr/>
            </a:lvl1pPr>
            <a:lvl2pPr marL="914400" lvl="1" indent="-355600" algn="l">
              <a:lnSpc>
                <a:spcPct val="100000"/>
              </a:lnSpc>
              <a:spcBef>
                <a:spcPts val="0"/>
              </a:spcBef>
              <a:spcAft>
                <a:spcPts val="0"/>
              </a:spcAft>
              <a:buSzPts val="2000"/>
              <a:buChar char="○"/>
              <a:defRPr/>
            </a:lvl2pPr>
            <a:lvl3pPr marL="1371600" lvl="2" indent="-355600" algn="l">
              <a:lnSpc>
                <a:spcPct val="100000"/>
              </a:lnSpc>
              <a:spcBef>
                <a:spcPts val="0"/>
              </a:spcBef>
              <a:spcAft>
                <a:spcPts val="0"/>
              </a:spcAft>
              <a:buSzPts val="2000"/>
              <a:buChar char="■"/>
              <a:defRPr/>
            </a:lvl3pPr>
            <a:lvl4pPr marL="1828800" lvl="3" indent="-355600" algn="l">
              <a:lnSpc>
                <a:spcPct val="100000"/>
              </a:lnSpc>
              <a:spcBef>
                <a:spcPts val="0"/>
              </a:spcBef>
              <a:spcAft>
                <a:spcPts val="0"/>
              </a:spcAft>
              <a:buSzPts val="2000"/>
              <a:buChar char="●"/>
              <a:defRPr/>
            </a:lvl4pPr>
            <a:lvl5pPr marL="2286000" lvl="4" indent="-355600" algn="l">
              <a:lnSpc>
                <a:spcPct val="100000"/>
              </a:lnSpc>
              <a:spcBef>
                <a:spcPts val="0"/>
              </a:spcBef>
              <a:spcAft>
                <a:spcPts val="0"/>
              </a:spcAft>
              <a:buSzPts val="2000"/>
              <a:buChar char="○"/>
              <a:defRPr/>
            </a:lvl5pPr>
            <a:lvl6pPr marL="2743200" lvl="5" indent="-355600" algn="l">
              <a:lnSpc>
                <a:spcPct val="100000"/>
              </a:lnSpc>
              <a:spcBef>
                <a:spcPts val="0"/>
              </a:spcBef>
              <a:spcAft>
                <a:spcPts val="0"/>
              </a:spcAft>
              <a:buSzPts val="2000"/>
              <a:buChar char="■"/>
              <a:defRPr/>
            </a:lvl6pPr>
            <a:lvl7pPr marL="3200400" lvl="6" indent="-355600" algn="l">
              <a:lnSpc>
                <a:spcPct val="100000"/>
              </a:lnSpc>
              <a:spcBef>
                <a:spcPts val="0"/>
              </a:spcBef>
              <a:spcAft>
                <a:spcPts val="0"/>
              </a:spcAft>
              <a:buSzPts val="2000"/>
              <a:buChar char="●"/>
              <a:defRPr/>
            </a:lvl7pPr>
            <a:lvl8pPr marL="3657600" lvl="7" indent="-355600" algn="l">
              <a:lnSpc>
                <a:spcPct val="100000"/>
              </a:lnSpc>
              <a:spcBef>
                <a:spcPts val="0"/>
              </a:spcBef>
              <a:spcAft>
                <a:spcPts val="0"/>
              </a:spcAft>
              <a:buSzPts val="2000"/>
              <a:buChar char="○"/>
              <a:defRPr/>
            </a:lvl8pPr>
            <a:lvl9pPr marL="4114800" lvl="8" indent="-355600" algn="l">
              <a:lnSpc>
                <a:spcPct val="100000"/>
              </a:lnSpc>
              <a:spcBef>
                <a:spcPts val="0"/>
              </a:spcBef>
              <a:spcAft>
                <a:spcPts val="0"/>
              </a:spcAft>
              <a:buSzPts val="2000"/>
              <a:buChar char="■"/>
              <a:defRPr/>
            </a:lvl9pPr>
          </a:lstStyle>
          <a:p>
            <a:endParaRPr/>
          </a:p>
        </p:txBody>
      </p:sp>
      <p:sp>
        <p:nvSpPr>
          <p:cNvPr id="61" name="Google Shape;61;p13"/>
          <p:cNvSpPr txBox="1">
            <a:spLocks noGrp="1"/>
          </p:cNvSpPr>
          <p:nvPr>
            <p:ph type="body" idx="6"/>
          </p:nvPr>
        </p:nvSpPr>
        <p:spPr>
          <a:xfrm>
            <a:off x="6269900" y="1915325"/>
            <a:ext cx="5448600" cy="925200"/>
          </a:xfrm>
          <a:prstGeom prst="rect">
            <a:avLst/>
          </a:prstGeom>
          <a:noFill/>
          <a:ln>
            <a:noFill/>
          </a:ln>
        </p:spPr>
        <p:txBody>
          <a:bodyPr spcFirstLastPara="1" wrap="square" lIns="121900" tIns="121900" rIns="121900" bIns="121900" anchor="b" anchorCtr="0">
            <a:noAutofit/>
          </a:bodyPr>
          <a:lstStyle>
            <a:lvl1pPr marL="457200" lvl="0" indent="-355600" algn="l">
              <a:lnSpc>
                <a:spcPct val="100000"/>
              </a:lnSpc>
              <a:spcBef>
                <a:spcPts val="0"/>
              </a:spcBef>
              <a:spcAft>
                <a:spcPts val="0"/>
              </a:spcAft>
              <a:buSzPts val="2000"/>
              <a:buChar char="●"/>
              <a:defRPr/>
            </a:lvl1pPr>
            <a:lvl2pPr marL="914400" lvl="1" indent="-355600" algn="l">
              <a:lnSpc>
                <a:spcPct val="100000"/>
              </a:lnSpc>
              <a:spcBef>
                <a:spcPts val="0"/>
              </a:spcBef>
              <a:spcAft>
                <a:spcPts val="0"/>
              </a:spcAft>
              <a:buSzPts val="2000"/>
              <a:buChar char="○"/>
              <a:defRPr/>
            </a:lvl2pPr>
            <a:lvl3pPr marL="1371600" lvl="2" indent="-355600" algn="l">
              <a:lnSpc>
                <a:spcPct val="100000"/>
              </a:lnSpc>
              <a:spcBef>
                <a:spcPts val="0"/>
              </a:spcBef>
              <a:spcAft>
                <a:spcPts val="0"/>
              </a:spcAft>
              <a:buSzPts val="2000"/>
              <a:buChar char="■"/>
              <a:defRPr/>
            </a:lvl3pPr>
            <a:lvl4pPr marL="1828800" lvl="3" indent="-355600" algn="l">
              <a:lnSpc>
                <a:spcPct val="100000"/>
              </a:lnSpc>
              <a:spcBef>
                <a:spcPts val="0"/>
              </a:spcBef>
              <a:spcAft>
                <a:spcPts val="0"/>
              </a:spcAft>
              <a:buSzPts val="2000"/>
              <a:buChar char="●"/>
              <a:defRPr/>
            </a:lvl4pPr>
            <a:lvl5pPr marL="2286000" lvl="4" indent="-355600" algn="l">
              <a:lnSpc>
                <a:spcPct val="100000"/>
              </a:lnSpc>
              <a:spcBef>
                <a:spcPts val="0"/>
              </a:spcBef>
              <a:spcAft>
                <a:spcPts val="0"/>
              </a:spcAft>
              <a:buSzPts val="2000"/>
              <a:buChar char="○"/>
              <a:defRPr/>
            </a:lvl5pPr>
            <a:lvl6pPr marL="2743200" lvl="5" indent="-355600" algn="l">
              <a:lnSpc>
                <a:spcPct val="100000"/>
              </a:lnSpc>
              <a:spcBef>
                <a:spcPts val="0"/>
              </a:spcBef>
              <a:spcAft>
                <a:spcPts val="0"/>
              </a:spcAft>
              <a:buSzPts val="2000"/>
              <a:buChar char="■"/>
              <a:defRPr/>
            </a:lvl6pPr>
            <a:lvl7pPr marL="3200400" lvl="6" indent="-355600" algn="l">
              <a:lnSpc>
                <a:spcPct val="100000"/>
              </a:lnSpc>
              <a:spcBef>
                <a:spcPts val="0"/>
              </a:spcBef>
              <a:spcAft>
                <a:spcPts val="0"/>
              </a:spcAft>
              <a:buSzPts val="2000"/>
              <a:buChar char="●"/>
              <a:defRPr/>
            </a:lvl7pPr>
            <a:lvl8pPr marL="3657600" lvl="7" indent="-355600" algn="l">
              <a:lnSpc>
                <a:spcPct val="100000"/>
              </a:lnSpc>
              <a:spcBef>
                <a:spcPts val="0"/>
              </a:spcBef>
              <a:spcAft>
                <a:spcPts val="0"/>
              </a:spcAft>
              <a:buSzPts val="2000"/>
              <a:buChar char="○"/>
              <a:defRPr/>
            </a:lvl8pPr>
            <a:lvl9pPr marL="4114800" lvl="8" indent="-355600" algn="l">
              <a:lnSpc>
                <a:spcPct val="100000"/>
              </a:lnSpc>
              <a:spcBef>
                <a:spcPts val="0"/>
              </a:spcBef>
              <a:spcAft>
                <a:spcPts val="0"/>
              </a:spcAft>
              <a:buSzPts val="20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3 Six columns">
  <p:cSld name="CUSTOM_12">
    <p:spTree>
      <p:nvGrpSpPr>
        <p:cNvPr id="1" name="Shape 62"/>
        <p:cNvGrpSpPr/>
        <p:nvPr/>
      </p:nvGrpSpPr>
      <p:grpSpPr>
        <a:xfrm>
          <a:off x="0" y="0"/>
          <a:ext cx="0" cy="0"/>
          <a:chOff x="0" y="0"/>
          <a:chExt cx="0" cy="0"/>
        </a:xfrm>
      </p:grpSpPr>
      <p:sp>
        <p:nvSpPr>
          <p:cNvPr id="63" name="Google Shape;63;p14"/>
          <p:cNvSpPr txBox="1">
            <a:spLocks noGrp="1"/>
          </p:cNvSpPr>
          <p:nvPr>
            <p:ph type="subTitle" idx="1"/>
          </p:nvPr>
        </p:nvSpPr>
        <p:spPr>
          <a:xfrm>
            <a:off x="2910425" y="1858800"/>
            <a:ext cx="2545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64" name="Google Shape;64;p14"/>
          <p:cNvSpPr txBox="1">
            <a:spLocks noGrp="1"/>
          </p:cNvSpPr>
          <p:nvPr>
            <p:ph type="subTitle" idx="2"/>
          </p:nvPr>
        </p:nvSpPr>
        <p:spPr>
          <a:xfrm>
            <a:off x="2910425" y="3410725"/>
            <a:ext cx="2545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65" name="Google Shape;65;p14"/>
          <p:cNvSpPr txBox="1">
            <a:spLocks noGrp="1"/>
          </p:cNvSpPr>
          <p:nvPr>
            <p:ph type="subTitle" idx="3"/>
          </p:nvPr>
        </p:nvSpPr>
        <p:spPr>
          <a:xfrm>
            <a:off x="5807197" y="3363243"/>
            <a:ext cx="2545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66" name="Google Shape;66;p14"/>
          <p:cNvSpPr txBox="1">
            <a:spLocks noGrp="1"/>
          </p:cNvSpPr>
          <p:nvPr>
            <p:ph type="subTitle" idx="4"/>
          </p:nvPr>
        </p:nvSpPr>
        <p:spPr>
          <a:xfrm>
            <a:off x="5807207" y="1876150"/>
            <a:ext cx="2545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67" name="Google Shape;67;p14"/>
          <p:cNvSpPr txBox="1">
            <a:spLocks noGrp="1"/>
          </p:cNvSpPr>
          <p:nvPr>
            <p:ph type="subTitle" idx="5"/>
          </p:nvPr>
        </p:nvSpPr>
        <p:spPr>
          <a:xfrm>
            <a:off x="8823328" y="1840350"/>
            <a:ext cx="2545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68" name="Google Shape;68;p14"/>
          <p:cNvSpPr txBox="1">
            <a:spLocks noGrp="1"/>
          </p:cNvSpPr>
          <p:nvPr>
            <p:ph type="subTitle" idx="6"/>
          </p:nvPr>
        </p:nvSpPr>
        <p:spPr>
          <a:xfrm>
            <a:off x="8823328" y="3345805"/>
            <a:ext cx="2545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69" name="Google Shape;69;p1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70" name="Google Shape;70;p14"/>
          <p:cNvSpPr txBox="1">
            <a:spLocks noGrp="1"/>
          </p:cNvSpPr>
          <p:nvPr>
            <p:ph type="body" idx="7"/>
          </p:nvPr>
        </p:nvSpPr>
        <p:spPr>
          <a:xfrm>
            <a:off x="5807207" y="2285000"/>
            <a:ext cx="2545200" cy="8340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71" name="Google Shape;71;p14"/>
          <p:cNvSpPr txBox="1">
            <a:spLocks noGrp="1"/>
          </p:cNvSpPr>
          <p:nvPr>
            <p:ph type="body" idx="8"/>
          </p:nvPr>
        </p:nvSpPr>
        <p:spPr>
          <a:xfrm>
            <a:off x="8823328" y="3762625"/>
            <a:ext cx="2545200" cy="8340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72" name="Google Shape;72;p14"/>
          <p:cNvSpPr txBox="1">
            <a:spLocks noGrp="1"/>
          </p:cNvSpPr>
          <p:nvPr>
            <p:ph type="body" idx="9"/>
          </p:nvPr>
        </p:nvSpPr>
        <p:spPr>
          <a:xfrm>
            <a:off x="8823328" y="2238625"/>
            <a:ext cx="2545200" cy="8340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73" name="Google Shape;73;p14"/>
          <p:cNvSpPr txBox="1">
            <a:spLocks noGrp="1"/>
          </p:cNvSpPr>
          <p:nvPr>
            <p:ph type="body" idx="13"/>
          </p:nvPr>
        </p:nvSpPr>
        <p:spPr>
          <a:xfrm>
            <a:off x="2910425" y="2285000"/>
            <a:ext cx="2545200" cy="8340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74" name="Google Shape;74;p14"/>
          <p:cNvSpPr txBox="1">
            <a:spLocks noGrp="1"/>
          </p:cNvSpPr>
          <p:nvPr>
            <p:ph type="body" idx="14"/>
          </p:nvPr>
        </p:nvSpPr>
        <p:spPr>
          <a:xfrm>
            <a:off x="5807197" y="3780063"/>
            <a:ext cx="2545200" cy="8340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75" name="Google Shape;75;p14"/>
          <p:cNvSpPr txBox="1">
            <a:spLocks noGrp="1"/>
          </p:cNvSpPr>
          <p:nvPr>
            <p:ph type="body" idx="15"/>
          </p:nvPr>
        </p:nvSpPr>
        <p:spPr>
          <a:xfrm>
            <a:off x="2910425" y="3809000"/>
            <a:ext cx="2545200" cy="8340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4 Map">
  <p:cSld name="CUSTOM_13">
    <p:spTree>
      <p:nvGrpSpPr>
        <p:cNvPr id="1" name="Shape 76"/>
        <p:cNvGrpSpPr/>
        <p:nvPr/>
      </p:nvGrpSpPr>
      <p:grpSpPr>
        <a:xfrm>
          <a:off x="0" y="0"/>
          <a:ext cx="0" cy="0"/>
          <a:chOff x="0" y="0"/>
          <a:chExt cx="0" cy="0"/>
        </a:xfrm>
      </p:grpSpPr>
      <p:sp>
        <p:nvSpPr>
          <p:cNvPr id="77" name="Google Shape;77;p15"/>
          <p:cNvSpPr txBox="1">
            <a:spLocks noGrp="1"/>
          </p:cNvSpPr>
          <p:nvPr>
            <p:ph type="subTitle" idx="1"/>
          </p:nvPr>
        </p:nvSpPr>
        <p:spPr>
          <a:xfrm>
            <a:off x="8225931" y="1882375"/>
            <a:ext cx="3397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78" name="Google Shape;78;p15"/>
          <p:cNvSpPr txBox="1">
            <a:spLocks noGrp="1"/>
          </p:cNvSpPr>
          <p:nvPr>
            <p:ph type="subTitle" idx="2"/>
          </p:nvPr>
        </p:nvSpPr>
        <p:spPr>
          <a:xfrm>
            <a:off x="8225931" y="4102757"/>
            <a:ext cx="33978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79" name="Google Shape;79;p1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0" name="Google Shape;80;p15"/>
          <p:cNvSpPr txBox="1">
            <a:spLocks noGrp="1"/>
          </p:cNvSpPr>
          <p:nvPr>
            <p:ph type="body" idx="3"/>
          </p:nvPr>
        </p:nvSpPr>
        <p:spPr>
          <a:xfrm>
            <a:off x="8225925" y="2318375"/>
            <a:ext cx="3397800" cy="1553400"/>
          </a:xfrm>
          <a:prstGeom prst="rect">
            <a:avLst/>
          </a:prstGeom>
          <a:noFill/>
          <a:ln>
            <a:noFill/>
          </a:ln>
        </p:spPr>
        <p:txBody>
          <a:bodyPr spcFirstLastPara="1" wrap="square" lIns="121900" tIns="121900" rIns="121900" bIns="121900"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
        <p:nvSpPr>
          <p:cNvPr id="81" name="Google Shape;81;p15"/>
          <p:cNvSpPr txBox="1">
            <a:spLocks noGrp="1"/>
          </p:cNvSpPr>
          <p:nvPr>
            <p:ph type="body" idx="4"/>
          </p:nvPr>
        </p:nvSpPr>
        <p:spPr>
          <a:xfrm>
            <a:off x="8225925" y="4506700"/>
            <a:ext cx="3397800" cy="1553400"/>
          </a:xfrm>
          <a:prstGeom prst="rect">
            <a:avLst/>
          </a:prstGeom>
          <a:noFill/>
          <a:ln>
            <a:noFill/>
          </a:ln>
        </p:spPr>
        <p:txBody>
          <a:bodyPr spcFirstLastPara="1" wrap="square" lIns="121900" tIns="121900" rIns="121900" bIns="121900"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0"/>
              </a:spcBef>
              <a:spcAft>
                <a:spcPts val="0"/>
              </a:spcAft>
              <a:buSzPts val="1400"/>
              <a:buChar char="○"/>
              <a:defRPr sz="1400"/>
            </a:lvl2pPr>
            <a:lvl3pPr marL="1371600" lvl="2" indent="-317500" algn="l">
              <a:lnSpc>
                <a:spcPct val="100000"/>
              </a:lnSpc>
              <a:spcBef>
                <a:spcPts val="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0"/>
              </a:spcBef>
              <a:spcAft>
                <a:spcPts val="0"/>
              </a:spcAft>
              <a:buSzPts val="1400"/>
              <a:buChar char="○"/>
              <a:defRPr sz="1400"/>
            </a:lvl5pPr>
            <a:lvl6pPr marL="2743200" lvl="5" indent="-317500" algn="l">
              <a:lnSpc>
                <a:spcPct val="100000"/>
              </a:lnSpc>
              <a:spcBef>
                <a:spcPts val="0"/>
              </a:spcBef>
              <a:spcAft>
                <a:spcPts val="0"/>
              </a:spcAft>
              <a:buSzPts val="1400"/>
              <a:buChar char="■"/>
              <a:defRPr sz="1400"/>
            </a:lvl6pPr>
            <a:lvl7pPr marL="3200400" lvl="6" indent="-317500" algn="l">
              <a:lnSpc>
                <a:spcPct val="100000"/>
              </a:lnSpc>
              <a:spcBef>
                <a:spcPts val="0"/>
              </a:spcBef>
              <a:spcAft>
                <a:spcPts val="0"/>
              </a:spcAft>
              <a:buSzPts val="1400"/>
              <a:buChar char="●"/>
              <a:defRPr sz="1400"/>
            </a:lvl7pPr>
            <a:lvl8pPr marL="3657600" lvl="7" indent="-317500" algn="l">
              <a:lnSpc>
                <a:spcPct val="100000"/>
              </a:lnSpc>
              <a:spcBef>
                <a:spcPts val="0"/>
              </a:spcBef>
              <a:spcAft>
                <a:spcPts val="0"/>
              </a:spcAft>
              <a:buSzPts val="1400"/>
              <a:buChar char="○"/>
              <a:defRPr sz="1400"/>
            </a:lvl8pPr>
            <a:lvl9pPr marL="4114800" lvl="8" indent="-317500" algn="l">
              <a:lnSpc>
                <a:spcPct val="100000"/>
              </a:lnSpc>
              <a:spcBef>
                <a:spcPts val="0"/>
              </a:spcBef>
              <a:spcAft>
                <a:spcPts val="0"/>
              </a:spcAft>
              <a:buSzPts val="1400"/>
              <a:buChar char="■"/>
              <a:defRPr sz="14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5 Timeline">
  <p:cSld name="CUSTOM_14">
    <p:spTree>
      <p:nvGrpSpPr>
        <p:cNvPr id="1" name="Shape 82"/>
        <p:cNvGrpSpPr/>
        <p:nvPr/>
      </p:nvGrpSpPr>
      <p:grpSpPr>
        <a:xfrm>
          <a:off x="0" y="0"/>
          <a:ext cx="0" cy="0"/>
          <a:chOff x="0" y="0"/>
          <a:chExt cx="0" cy="0"/>
        </a:xfrm>
      </p:grpSpPr>
      <p:sp>
        <p:nvSpPr>
          <p:cNvPr id="83" name="Google Shape;83;p16"/>
          <p:cNvSpPr txBox="1">
            <a:spLocks noGrp="1"/>
          </p:cNvSpPr>
          <p:nvPr>
            <p:ph type="subTitle" idx="1"/>
          </p:nvPr>
        </p:nvSpPr>
        <p:spPr>
          <a:xfrm>
            <a:off x="415600" y="2316000"/>
            <a:ext cx="19977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84" name="Google Shape;84;p16"/>
          <p:cNvSpPr txBox="1">
            <a:spLocks noGrp="1"/>
          </p:cNvSpPr>
          <p:nvPr>
            <p:ph type="subTitle" idx="2"/>
          </p:nvPr>
        </p:nvSpPr>
        <p:spPr>
          <a:xfrm>
            <a:off x="2775377" y="2316000"/>
            <a:ext cx="19977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85" name="Google Shape;85;p16"/>
          <p:cNvSpPr txBox="1">
            <a:spLocks noGrp="1"/>
          </p:cNvSpPr>
          <p:nvPr>
            <p:ph type="subTitle" idx="3"/>
          </p:nvPr>
        </p:nvSpPr>
        <p:spPr>
          <a:xfrm>
            <a:off x="5135153" y="2342500"/>
            <a:ext cx="19977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86" name="Google Shape;86;p16"/>
          <p:cNvSpPr txBox="1">
            <a:spLocks noGrp="1"/>
          </p:cNvSpPr>
          <p:nvPr>
            <p:ph type="subTitle" idx="4"/>
          </p:nvPr>
        </p:nvSpPr>
        <p:spPr>
          <a:xfrm>
            <a:off x="7494930" y="2342500"/>
            <a:ext cx="19977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87" name="Google Shape;87;p16"/>
          <p:cNvSpPr txBox="1">
            <a:spLocks noGrp="1"/>
          </p:cNvSpPr>
          <p:nvPr>
            <p:ph type="subTitle" idx="5"/>
          </p:nvPr>
        </p:nvSpPr>
        <p:spPr>
          <a:xfrm>
            <a:off x="9854707" y="2316000"/>
            <a:ext cx="1997700" cy="606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2200"/>
              <a:buNone/>
              <a:defRPr sz="2200" b="1"/>
            </a:lvl1pPr>
            <a:lvl2pPr lvl="1" algn="ctr">
              <a:lnSpc>
                <a:spcPct val="115000"/>
              </a:lnSpc>
              <a:spcBef>
                <a:spcPts val="2100"/>
              </a:spcBef>
              <a:spcAft>
                <a:spcPts val="0"/>
              </a:spcAft>
              <a:buSzPts val="2200"/>
              <a:buNone/>
              <a:defRPr sz="2200" b="1"/>
            </a:lvl2pPr>
            <a:lvl3pPr lvl="2" algn="ctr">
              <a:lnSpc>
                <a:spcPct val="115000"/>
              </a:lnSpc>
              <a:spcBef>
                <a:spcPts val="2100"/>
              </a:spcBef>
              <a:spcAft>
                <a:spcPts val="0"/>
              </a:spcAft>
              <a:buSzPts val="2200"/>
              <a:buNone/>
              <a:defRPr sz="2200" b="1"/>
            </a:lvl3pPr>
            <a:lvl4pPr lvl="3" algn="ctr">
              <a:lnSpc>
                <a:spcPct val="115000"/>
              </a:lnSpc>
              <a:spcBef>
                <a:spcPts val="2100"/>
              </a:spcBef>
              <a:spcAft>
                <a:spcPts val="0"/>
              </a:spcAft>
              <a:buSzPts val="2200"/>
              <a:buNone/>
              <a:defRPr sz="2200" b="1"/>
            </a:lvl4pPr>
            <a:lvl5pPr lvl="4" algn="ctr">
              <a:lnSpc>
                <a:spcPct val="115000"/>
              </a:lnSpc>
              <a:spcBef>
                <a:spcPts val="2100"/>
              </a:spcBef>
              <a:spcAft>
                <a:spcPts val="0"/>
              </a:spcAft>
              <a:buSzPts val="2200"/>
              <a:buNone/>
              <a:defRPr sz="2200" b="1"/>
            </a:lvl5pPr>
            <a:lvl6pPr lvl="5" algn="ctr">
              <a:lnSpc>
                <a:spcPct val="115000"/>
              </a:lnSpc>
              <a:spcBef>
                <a:spcPts val="2100"/>
              </a:spcBef>
              <a:spcAft>
                <a:spcPts val="0"/>
              </a:spcAft>
              <a:buSzPts val="2200"/>
              <a:buNone/>
              <a:defRPr sz="2200" b="1"/>
            </a:lvl6pPr>
            <a:lvl7pPr lvl="6" algn="ctr">
              <a:lnSpc>
                <a:spcPct val="115000"/>
              </a:lnSpc>
              <a:spcBef>
                <a:spcPts val="2100"/>
              </a:spcBef>
              <a:spcAft>
                <a:spcPts val="0"/>
              </a:spcAft>
              <a:buSzPts val="2200"/>
              <a:buNone/>
              <a:defRPr sz="2200" b="1"/>
            </a:lvl7pPr>
            <a:lvl8pPr lvl="7" algn="ctr">
              <a:lnSpc>
                <a:spcPct val="115000"/>
              </a:lnSpc>
              <a:spcBef>
                <a:spcPts val="2100"/>
              </a:spcBef>
              <a:spcAft>
                <a:spcPts val="0"/>
              </a:spcAft>
              <a:buSzPts val="2200"/>
              <a:buNone/>
              <a:defRPr sz="2200" b="1"/>
            </a:lvl8pPr>
            <a:lvl9pPr lvl="8" algn="ctr">
              <a:lnSpc>
                <a:spcPct val="115000"/>
              </a:lnSpc>
              <a:spcBef>
                <a:spcPts val="2100"/>
              </a:spcBef>
              <a:spcAft>
                <a:spcPts val="2100"/>
              </a:spcAft>
              <a:buSzPts val="2200"/>
              <a:buNone/>
              <a:defRPr sz="2200" b="1"/>
            </a:lvl9pPr>
          </a:lstStyle>
          <a:p>
            <a:endParaRPr/>
          </a:p>
        </p:txBody>
      </p:sp>
      <p:sp>
        <p:nvSpPr>
          <p:cNvPr id="88" name="Google Shape;88;p16"/>
          <p:cNvSpPr txBox="1">
            <a:spLocks noGrp="1"/>
          </p:cNvSpPr>
          <p:nvPr>
            <p:ph type="title"/>
          </p:nvPr>
        </p:nvSpPr>
        <p:spPr>
          <a:xfrm>
            <a:off x="415600" y="974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9" name="Google Shape;89;p16"/>
          <p:cNvSpPr txBox="1">
            <a:spLocks noGrp="1"/>
          </p:cNvSpPr>
          <p:nvPr>
            <p:ph type="body" idx="6"/>
          </p:nvPr>
        </p:nvSpPr>
        <p:spPr>
          <a:xfrm>
            <a:off x="415600" y="3238625"/>
            <a:ext cx="19977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90" name="Google Shape;90;p16"/>
          <p:cNvSpPr txBox="1">
            <a:spLocks noGrp="1"/>
          </p:cNvSpPr>
          <p:nvPr>
            <p:ph type="body" idx="7"/>
          </p:nvPr>
        </p:nvSpPr>
        <p:spPr>
          <a:xfrm>
            <a:off x="2775375" y="3238625"/>
            <a:ext cx="19977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91" name="Google Shape;91;p16"/>
          <p:cNvSpPr txBox="1">
            <a:spLocks noGrp="1"/>
          </p:cNvSpPr>
          <p:nvPr>
            <p:ph type="body" idx="8"/>
          </p:nvPr>
        </p:nvSpPr>
        <p:spPr>
          <a:xfrm>
            <a:off x="5135150" y="3238625"/>
            <a:ext cx="19977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92" name="Google Shape;92;p16"/>
          <p:cNvSpPr txBox="1">
            <a:spLocks noGrp="1"/>
          </p:cNvSpPr>
          <p:nvPr>
            <p:ph type="body" idx="9"/>
          </p:nvPr>
        </p:nvSpPr>
        <p:spPr>
          <a:xfrm>
            <a:off x="7494925" y="3238625"/>
            <a:ext cx="19977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93" name="Google Shape;93;p16"/>
          <p:cNvSpPr txBox="1">
            <a:spLocks noGrp="1"/>
          </p:cNvSpPr>
          <p:nvPr>
            <p:ph type="body" idx="13"/>
          </p:nvPr>
        </p:nvSpPr>
        <p:spPr>
          <a:xfrm>
            <a:off x="9854700" y="3238625"/>
            <a:ext cx="1997700" cy="23301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6 Title and text left">
  <p:cSld name="CUSTOM_15">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644200" y="974375"/>
            <a:ext cx="5581500" cy="763500"/>
          </a:xfrm>
          <a:prstGeom prst="rect">
            <a:avLst/>
          </a:prstGeom>
          <a:noFill/>
          <a:ln>
            <a:noFill/>
          </a:ln>
        </p:spPr>
        <p:txBody>
          <a:bodyPr spcFirstLastPara="1" wrap="square" lIns="121900" tIns="121900" rIns="121900" bIns="121900" anchor="t" anchorCtr="0">
            <a:noAutofit/>
          </a:bodyPr>
          <a:lstStyle>
            <a:lvl1pPr marR="0" lvl="0" algn="r">
              <a:lnSpc>
                <a:spcPct val="100000"/>
              </a:lnSpc>
              <a:spcBef>
                <a:spcPts val="0"/>
              </a:spcBef>
              <a:spcAft>
                <a:spcPts val="0"/>
              </a:spcAft>
              <a:buClr>
                <a:schemeClr val="dk1"/>
              </a:buClr>
              <a:buSzPts val="4000"/>
              <a:buFont typeface="Aldrich"/>
              <a:buNone/>
              <a:defRPr/>
            </a:lvl1pPr>
            <a:lvl2pPr lvl="1"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6" name="Google Shape;96;p17"/>
          <p:cNvSpPr txBox="1">
            <a:spLocks noGrp="1"/>
          </p:cNvSpPr>
          <p:nvPr>
            <p:ph type="body" idx="1"/>
          </p:nvPr>
        </p:nvSpPr>
        <p:spPr>
          <a:xfrm>
            <a:off x="644050" y="2097700"/>
            <a:ext cx="5581500" cy="3565800"/>
          </a:xfrm>
          <a:prstGeom prst="rect">
            <a:avLst/>
          </a:prstGeom>
          <a:noFill/>
          <a:ln>
            <a:noFill/>
          </a:ln>
        </p:spPr>
        <p:txBody>
          <a:bodyPr spcFirstLastPara="1" wrap="square" lIns="121900" tIns="121900" rIns="121900" bIns="121900" anchor="t" anchorCtr="0">
            <a:noAutofit/>
          </a:bodyPr>
          <a:lstStyle>
            <a:lvl1pPr marL="457200" lvl="0" indent="-349250" algn="r">
              <a:lnSpc>
                <a:spcPct val="115000"/>
              </a:lnSpc>
              <a:spcBef>
                <a:spcPts val="0"/>
              </a:spcBef>
              <a:spcAft>
                <a:spcPts val="0"/>
              </a:spcAft>
              <a:buSzPts val="1900"/>
              <a:buChar char="●"/>
              <a:defRPr/>
            </a:lvl1pPr>
            <a:lvl2pPr marL="914400" lvl="1" indent="-349250" algn="r">
              <a:lnSpc>
                <a:spcPct val="115000"/>
              </a:lnSpc>
              <a:spcBef>
                <a:spcPts val="2100"/>
              </a:spcBef>
              <a:spcAft>
                <a:spcPts val="0"/>
              </a:spcAft>
              <a:buSzPts val="1900"/>
              <a:buChar char="○"/>
              <a:defRPr/>
            </a:lvl2pPr>
            <a:lvl3pPr marL="1371600" lvl="2" indent="-349250" algn="r">
              <a:lnSpc>
                <a:spcPct val="115000"/>
              </a:lnSpc>
              <a:spcBef>
                <a:spcPts val="2100"/>
              </a:spcBef>
              <a:spcAft>
                <a:spcPts val="0"/>
              </a:spcAft>
              <a:buSzPts val="1900"/>
              <a:buChar char="■"/>
              <a:defRPr/>
            </a:lvl3pPr>
            <a:lvl4pPr marL="1828800" lvl="3" indent="-349250" algn="r">
              <a:lnSpc>
                <a:spcPct val="115000"/>
              </a:lnSpc>
              <a:spcBef>
                <a:spcPts val="2100"/>
              </a:spcBef>
              <a:spcAft>
                <a:spcPts val="0"/>
              </a:spcAft>
              <a:buSzPts val="1900"/>
              <a:buChar char="●"/>
              <a:defRPr/>
            </a:lvl4pPr>
            <a:lvl5pPr marL="2286000" lvl="4" indent="-349250" algn="r">
              <a:lnSpc>
                <a:spcPct val="115000"/>
              </a:lnSpc>
              <a:spcBef>
                <a:spcPts val="2100"/>
              </a:spcBef>
              <a:spcAft>
                <a:spcPts val="0"/>
              </a:spcAft>
              <a:buSzPts val="1900"/>
              <a:buChar char="○"/>
              <a:defRPr/>
            </a:lvl5pPr>
            <a:lvl6pPr marL="2743200" lvl="5" indent="-349250" algn="r">
              <a:lnSpc>
                <a:spcPct val="115000"/>
              </a:lnSpc>
              <a:spcBef>
                <a:spcPts val="2100"/>
              </a:spcBef>
              <a:spcAft>
                <a:spcPts val="0"/>
              </a:spcAft>
              <a:buSzPts val="1900"/>
              <a:buChar char="■"/>
              <a:defRPr/>
            </a:lvl6pPr>
            <a:lvl7pPr marL="3200400" lvl="6" indent="-349250" algn="r">
              <a:lnSpc>
                <a:spcPct val="115000"/>
              </a:lnSpc>
              <a:spcBef>
                <a:spcPts val="2100"/>
              </a:spcBef>
              <a:spcAft>
                <a:spcPts val="0"/>
              </a:spcAft>
              <a:buSzPts val="1900"/>
              <a:buChar char="●"/>
              <a:defRPr/>
            </a:lvl7pPr>
            <a:lvl8pPr marL="3657600" lvl="7" indent="-349250" algn="r">
              <a:lnSpc>
                <a:spcPct val="115000"/>
              </a:lnSpc>
              <a:spcBef>
                <a:spcPts val="2100"/>
              </a:spcBef>
              <a:spcAft>
                <a:spcPts val="0"/>
              </a:spcAft>
              <a:buSzPts val="1900"/>
              <a:buChar char="○"/>
              <a:defRPr/>
            </a:lvl8pPr>
            <a:lvl9pPr marL="4114800" lvl="8" indent="-349250" algn="r">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5978200" y="974375"/>
            <a:ext cx="55815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4000"/>
              <a:buFont typeface="Aldrich"/>
              <a:buNone/>
              <a:defRPr/>
            </a:lvl1pPr>
            <a:lvl2pPr lvl="1"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99" name="Google Shape;99;p18"/>
          <p:cNvSpPr txBox="1">
            <a:spLocks noGrp="1"/>
          </p:cNvSpPr>
          <p:nvPr>
            <p:ph type="body" idx="1"/>
          </p:nvPr>
        </p:nvSpPr>
        <p:spPr>
          <a:xfrm>
            <a:off x="5978300" y="2508425"/>
            <a:ext cx="5581500" cy="31068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100"/>
        <p:cNvGrpSpPr/>
        <p:nvPr/>
      </p:nvGrpSpPr>
      <p:grpSpPr>
        <a:xfrm>
          <a:off x="0" y="0"/>
          <a:ext cx="0" cy="0"/>
          <a:chOff x="0" y="0"/>
          <a:chExt cx="0" cy="0"/>
        </a:xfrm>
      </p:grpSpPr>
      <p:sp>
        <p:nvSpPr>
          <p:cNvPr id="101" name="Google Shape;101;p19"/>
          <p:cNvSpPr txBox="1">
            <a:spLocks noGrp="1"/>
          </p:cNvSpPr>
          <p:nvPr>
            <p:ph type="subTitle" idx="1"/>
          </p:nvPr>
        </p:nvSpPr>
        <p:spPr>
          <a:xfrm>
            <a:off x="6130600" y="2516825"/>
            <a:ext cx="55815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102" name="Google Shape;102;p19"/>
          <p:cNvSpPr txBox="1">
            <a:spLocks noGrp="1"/>
          </p:cNvSpPr>
          <p:nvPr>
            <p:ph type="title"/>
          </p:nvPr>
        </p:nvSpPr>
        <p:spPr>
          <a:xfrm>
            <a:off x="6130600" y="974375"/>
            <a:ext cx="55815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7000"/>
              <a:buFont typeface="Aldrich"/>
              <a:buNone/>
              <a:defRPr sz="7000"/>
            </a:lvl1pPr>
            <a:lvl2pPr lvl="1"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103" name="Google Shape;103;p19"/>
          <p:cNvSpPr txBox="1">
            <a:spLocks noGrp="1"/>
          </p:cNvSpPr>
          <p:nvPr>
            <p:ph type="body" idx="2"/>
          </p:nvPr>
        </p:nvSpPr>
        <p:spPr>
          <a:xfrm>
            <a:off x="6130650" y="3381625"/>
            <a:ext cx="5581500" cy="1341600"/>
          </a:xfrm>
          <a:prstGeom prst="rect">
            <a:avLst/>
          </a:prstGeom>
          <a:noFill/>
          <a:ln>
            <a:noFill/>
          </a:ln>
        </p:spPr>
        <p:txBody>
          <a:bodyPr spcFirstLastPara="1" wrap="square" lIns="121900" tIns="121900" rIns="121900" bIns="121900" anchor="t" anchorCtr="0">
            <a:noAutofit/>
          </a:bodyPr>
          <a:lstStyle>
            <a:lvl1pPr marL="457200" lvl="0" indent="-349250" algn="l">
              <a:lnSpc>
                <a:spcPct val="100000"/>
              </a:lnSpc>
              <a:spcBef>
                <a:spcPts val="0"/>
              </a:spcBef>
              <a:spcAft>
                <a:spcPts val="0"/>
              </a:spcAft>
              <a:buSzPts val="1900"/>
              <a:buChar char="●"/>
              <a:defRPr/>
            </a:lvl1pPr>
            <a:lvl2pPr marL="914400" lvl="1" indent="-349250" algn="l">
              <a:lnSpc>
                <a:spcPct val="100000"/>
              </a:lnSpc>
              <a:spcBef>
                <a:spcPts val="0"/>
              </a:spcBef>
              <a:spcAft>
                <a:spcPts val="0"/>
              </a:spcAft>
              <a:buSzPts val="1900"/>
              <a:buChar char="○"/>
              <a:defRPr/>
            </a:lvl2pPr>
            <a:lvl3pPr marL="1371600" lvl="2" indent="-349250" algn="l">
              <a:lnSpc>
                <a:spcPct val="100000"/>
              </a:lnSpc>
              <a:spcBef>
                <a:spcPts val="0"/>
              </a:spcBef>
              <a:spcAft>
                <a:spcPts val="0"/>
              </a:spcAft>
              <a:buSzPts val="1900"/>
              <a:buChar char="■"/>
              <a:defRPr/>
            </a:lvl3pPr>
            <a:lvl4pPr marL="1828800" lvl="3" indent="-349250" algn="l">
              <a:lnSpc>
                <a:spcPct val="100000"/>
              </a:lnSpc>
              <a:spcBef>
                <a:spcPts val="0"/>
              </a:spcBef>
              <a:spcAft>
                <a:spcPts val="0"/>
              </a:spcAft>
              <a:buSzPts val="1900"/>
              <a:buChar char="●"/>
              <a:defRPr/>
            </a:lvl4pPr>
            <a:lvl5pPr marL="2286000" lvl="4" indent="-349250" algn="l">
              <a:lnSpc>
                <a:spcPct val="100000"/>
              </a:lnSpc>
              <a:spcBef>
                <a:spcPts val="0"/>
              </a:spcBef>
              <a:spcAft>
                <a:spcPts val="0"/>
              </a:spcAft>
              <a:buSzPts val="1900"/>
              <a:buChar char="○"/>
              <a:defRPr/>
            </a:lvl5pPr>
            <a:lvl6pPr marL="2743200" lvl="5" indent="-349250" algn="l">
              <a:lnSpc>
                <a:spcPct val="100000"/>
              </a:lnSpc>
              <a:spcBef>
                <a:spcPts val="0"/>
              </a:spcBef>
              <a:spcAft>
                <a:spcPts val="0"/>
              </a:spcAft>
              <a:buSzPts val="1900"/>
              <a:buChar char="■"/>
              <a:defRPr/>
            </a:lvl6pPr>
            <a:lvl7pPr marL="3200400" lvl="6" indent="-349250" algn="l">
              <a:lnSpc>
                <a:spcPct val="100000"/>
              </a:lnSpc>
              <a:spcBef>
                <a:spcPts val="0"/>
              </a:spcBef>
              <a:spcAft>
                <a:spcPts val="0"/>
              </a:spcAft>
              <a:buSzPts val="1900"/>
              <a:buChar char="●"/>
              <a:defRPr/>
            </a:lvl7pPr>
            <a:lvl8pPr marL="3657600" lvl="7" indent="-349250" algn="l">
              <a:lnSpc>
                <a:spcPct val="100000"/>
              </a:lnSpc>
              <a:spcBef>
                <a:spcPts val="0"/>
              </a:spcBef>
              <a:spcAft>
                <a:spcPts val="0"/>
              </a:spcAft>
              <a:buSzPts val="1900"/>
              <a:buChar char="○"/>
              <a:defRPr/>
            </a:lvl8pPr>
            <a:lvl9pPr marL="4114800" lvl="8" indent="-349250" algn="l">
              <a:lnSpc>
                <a:spcPct val="100000"/>
              </a:lnSpc>
              <a:spcBef>
                <a:spcPts val="0"/>
              </a:spcBef>
              <a:spcAft>
                <a:spcPts val="0"/>
              </a:spcAft>
              <a:buSzPts val="19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415650" y="421105"/>
            <a:ext cx="11360700" cy="12306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5000"/>
              <a:buNone/>
              <a:defRPr sz="5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7223375" y="2088000"/>
            <a:ext cx="4458300" cy="23772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6000"/>
              <a:buNone/>
              <a:defRPr sz="6000">
                <a:solidFill>
                  <a:schemeClr val="lt1"/>
                </a:solidFill>
              </a:defRPr>
            </a:lvl1pPr>
            <a:lvl2pPr lvl="1" algn="r">
              <a:lnSpc>
                <a:spcPct val="100000"/>
              </a:lnSpc>
              <a:spcBef>
                <a:spcPts val="0"/>
              </a:spcBef>
              <a:spcAft>
                <a:spcPts val="0"/>
              </a:spcAft>
              <a:buClr>
                <a:schemeClr val="lt1"/>
              </a:buClr>
              <a:buSzPts val="15000"/>
              <a:buNone/>
              <a:defRPr sz="15000">
                <a:solidFill>
                  <a:schemeClr val="lt1"/>
                </a:solidFill>
              </a:defRPr>
            </a:lvl2pPr>
            <a:lvl3pPr lvl="2" algn="r">
              <a:lnSpc>
                <a:spcPct val="100000"/>
              </a:lnSpc>
              <a:spcBef>
                <a:spcPts val="0"/>
              </a:spcBef>
              <a:spcAft>
                <a:spcPts val="0"/>
              </a:spcAft>
              <a:buClr>
                <a:schemeClr val="lt1"/>
              </a:buClr>
              <a:buSzPts val="15000"/>
              <a:buNone/>
              <a:defRPr sz="15000">
                <a:solidFill>
                  <a:schemeClr val="lt1"/>
                </a:solidFill>
              </a:defRPr>
            </a:lvl3pPr>
            <a:lvl4pPr lvl="3" algn="r">
              <a:lnSpc>
                <a:spcPct val="100000"/>
              </a:lnSpc>
              <a:spcBef>
                <a:spcPts val="0"/>
              </a:spcBef>
              <a:spcAft>
                <a:spcPts val="0"/>
              </a:spcAft>
              <a:buClr>
                <a:schemeClr val="lt1"/>
              </a:buClr>
              <a:buSzPts val="15000"/>
              <a:buNone/>
              <a:defRPr sz="15000">
                <a:solidFill>
                  <a:schemeClr val="lt1"/>
                </a:solidFill>
              </a:defRPr>
            </a:lvl4pPr>
            <a:lvl5pPr lvl="4" algn="r">
              <a:lnSpc>
                <a:spcPct val="100000"/>
              </a:lnSpc>
              <a:spcBef>
                <a:spcPts val="0"/>
              </a:spcBef>
              <a:spcAft>
                <a:spcPts val="0"/>
              </a:spcAft>
              <a:buClr>
                <a:schemeClr val="lt1"/>
              </a:buClr>
              <a:buSzPts val="15000"/>
              <a:buNone/>
              <a:defRPr sz="15000">
                <a:solidFill>
                  <a:schemeClr val="lt1"/>
                </a:solidFill>
              </a:defRPr>
            </a:lvl5pPr>
            <a:lvl6pPr lvl="5" algn="r">
              <a:lnSpc>
                <a:spcPct val="100000"/>
              </a:lnSpc>
              <a:spcBef>
                <a:spcPts val="0"/>
              </a:spcBef>
              <a:spcAft>
                <a:spcPts val="0"/>
              </a:spcAft>
              <a:buClr>
                <a:schemeClr val="lt1"/>
              </a:buClr>
              <a:buSzPts val="15000"/>
              <a:buNone/>
              <a:defRPr sz="15000">
                <a:solidFill>
                  <a:schemeClr val="lt1"/>
                </a:solidFill>
              </a:defRPr>
            </a:lvl6pPr>
            <a:lvl7pPr lvl="6" algn="r">
              <a:lnSpc>
                <a:spcPct val="100000"/>
              </a:lnSpc>
              <a:spcBef>
                <a:spcPts val="0"/>
              </a:spcBef>
              <a:spcAft>
                <a:spcPts val="0"/>
              </a:spcAft>
              <a:buClr>
                <a:schemeClr val="lt1"/>
              </a:buClr>
              <a:buSzPts val="15000"/>
              <a:buNone/>
              <a:defRPr sz="15000">
                <a:solidFill>
                  <a:schemeClr val="lt1"/>
                </a:solidFill>
              </a:defRPr>
            </a:lvl7pPr>
            <a:lvl8pPr lvl="7" algn="r">
              <a:lnSpc>
                <a:spcPct val="100000"/>
              </a:lnSpc>
              <a:spcBef>
                <a:spcPts val="0"/>
              </a:spcBef>
              <a:spcAft>
                <a:spcPts val="0"/>
              </a:spcAft>
              <a:buClr>
                <a:schemeClr val="lt1"/>
              </a:buClr>
              <a:buSzPts val="15000"/>
              <a:buNone/>
              <a:defRPr sz="15000">
                <a:solidFill>
                  <a:schemeClr val="lt1"/>
                </a:solidFill>
              </a:defRPr>
            </a:lvl8pPr>
            <a:lvl9pPr lvl="8" algn="r">
              <a:lnSpc>
                <a:spcPct val="100000"/>
              </a:lnSpc>
              <a:spcBef>
                <a:spcPts val="0"/>
              </a:spcBef>
              <a:spcAft>
                <a:spcPts val="0"/>
              </a:spcAft>
              <a:buClr>
                <a:schemeClr val="lt1"/>
              </a:buClr>
              <a:buSzPts val="15000"/>
              <a:buNone/>
              <a:defRPr sz="15000">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Just title 1">
  <p:cSld name="CUSTOM_18_1">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415650"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pic>
        <p:nvPicPr>
          <p:cNvPr id="108" name="Google Shape;108;p21"/>
          <p:cNvPicPr preferRelativeResize="0"/>
          <p:nvPr/>
        </p:nvPicPr>
        <p:blipFill rotWithShape="1">
          <a:blip r:embed="rId2">
            <a:alphaModFix/>
          </a:blip>
          <a:srcRect t="289"/>
          <a:stretch/>
        </p:blipFill>
        <p:spPr>
          <a:xfrm rot="5400000">
            <a:off x="2697455" y="-2702130"/>
            <a:ext cx="6853373" cy="12257636"/>
          </a:xfrm>
          <a:custGeom>
            <a:avLst/>
            <a:gdLst/>
            <a:ahLst/>
            <a:cxnLst/>
            <a:rect l="l" t="t" r="r" b="b"/>
            <a:pathLst>
              <a:path w="6853373" h="12288357" extrusionOk="0">
                <a:moveTo>
                  <a:pt x="300866" y="11963891"/>
                </a:moveTo>
                <a:lnTo>
                  <a:pt x="6565981" y="11963891"/>
                </a:lnTo>
                <a:lnTo>
                  <a:pt x="6565981" y="324464"/>
                </a:lnTo>
                <a:lnTo>
                  <a:pt x="300866" y="324464"/>
                </a:lnTo>
                <a:close/>
                <a:moveTo>
                  <a:pt x="0" y="12288357"/>
                </a:moveTo>
                <a:lnTo>
                  <a:pt x="0" y="0"/>
                </a:lnTo>
                <a:lnTo>
                  <a:pt x="6853373" y="0"/>
                </a:lnTo>
                <a:lnTo>
                  <a:pt x="6853373" y="12288357"/>
                </a:lnTo>
                <a:close/>
              </a:path>
            </a:pathLst>
          </a:custGeom>
          <a:noFill/>
          <a:ln>
            <a:noFill/>
          </a:ln>
          <a:effectLst>
            <a:outerShdw blurRad="50800" dist="38100" dir="13500000" algn="br" rotWithShape="0">
              <a:srgbClr val="000000">
                <a:alpha val="40000"/>
              </a:srgbClr>
            </a:outerShdw>
          </a:effec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Just title 1 1">
  <p:cSld name="CUSTOM_18_1_1">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415650"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sp>
        <p:nvSpPr>
          <p:cNvPr id="111" name="Google Shape;111;p22"/>
          <p:cNvSpPr/>
          <p:nvPr/>
        </p:nvSpPr>
        <p:spPr>
          <a:xfrm>
            <a:off x="0" y="6563875"/>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22"/>
          <p:cNvSpPr/>
          <p:nvPr/>
        </p:nvSpPr>
        <p:spPr>
          <a:xfrm rot="5400000">
            <a:off x="-3282000"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2"/>
          <p:cNvSpPr/>
          <p:nvPr/>
        </p:nvSpPr>
        <p:spPr>
          <a:xfrm rot="10800000">
            <a:off x="0" y="0"/>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2"/>
          <p:cNvSpPr/>
          <p:nvPr/>
        </p:nvSpPr>
        <p:spPr>
          <a:xfrm rot="-5400000" flipH="1">
            <a:off x="8615950"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072725" y="1583975"/>
            <a:ext cx="5322600" cy="1324800"/>
          </a:xfrm>
          <a:prstGeom prst="rect">
            <a:avLst/>
          </a:prstGeom>
          <a:noFill/>
          <a:ln>
            <a:noFill/>
          </a:ln>
        </p:spPr>
        <p:txBody>
          <a:bodyPr spcFirstLastPara="1" wrap="square" lIns="121900" tIns="121900" rIns="121900" bIns="121900" anchor="t" anchorCtr="0">
            <a:noAutofit/>
          </a:bodyPr>
          <a:lstStyle>
            <a:lvl1pPr marR="0" lvl="0" algn="r">
              <a:lnSpc>
                <a:spcPct val="100000"/>
              </a:lnSpc>
              <a:spcBef>
                <a:spcPts val="0"/>
              </a:spcBef>
              <a:spcAft>
                <a:spcPts val="0"/>
              </a:spcAft>
              <a:buClr>
                <a:schemeClr val="dk1"/>
              </a:buClr>
              <a:buSzPts val="7000"/>
              <a:buFont typeface="Aldrich"/>
              <a:buNone/>
              <a:defRPr sz="7000"/>
            </a:lvl1pPr>
            <a:lvl2pPr lvl="1"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9" name="Google Shape;19;p4"/>
          <p:cNvSpPr txBox="1">
            <a:spLocks noGrp="1"/>
          </p:cNvSpPr>
          <p:nvPr>
            <p:ph type="body" idx="1"/>
          </p:nvPr>
        </p:nvSpPr>
        <p:spPr>
          <a:xfrm>
            <a:off x="6072700" y="2988275"/>
            <a:ext cx="5322600" cy="2235900"/>
          </a:xfrm>
          <a:prstGeom prst="rect">
            <a:avLst/>
          </a:prstGeom>
          <a:noFill/>
          <a:ln>
            <a:noFill/>
          </a:ln>
        </p:spPr>
        <p:txBody>
          <a:bodyPr spcFirstLastPara="1" wrap="square" lIns="121900" tIns="121900" rIns="121900" bIns="121900" anchor="t" anchorCtr="0">
            <a:noAutofit/>
          </a:bodyPr>
          <a:lstStyle>
            <a:lvl1pPr marL="457200" lvl="0" indent="-349250" algn="r">
              <a:lnSpc>
                <a:spcPct val="115000"/>
              </a:lnSpc>
              <a:spcBef>
                <a:spcPts val="0"/>
              </a:spcBef>
              <a:spcAft>
                <a:spcPts val="0"/>
              </a:spcAft>
              <a:buSzPts val="1900"/>
              <a:buChar char="●"/>
              <a:defRPr/>
            </a:lvl1pPr>
            <a:lvl2pPr marL="914400" lvl="1" indent="-349250" algn="r">
              <a:lnSpc>
                <a:spcPct val="115000"/>
              </a:lnSpc>
              <a:spcBef>
                <a:spcPts val="2100"/>
              </a:spcBef>
              <a:spcAft>
                <a:spcPts val="0"/>
              </a:spcAft>
              <a:buSzPts val="1900"/>
              <a:buChar char="○"/>
              <a:defRPr/>
            </a:lvl2pPr>
            <a:lvl3pPr marL="1371600" lvl="2" indent="-349250" algn="r">
              <a:lnSpc>
                <a:spcPct val="115000"/>
              </a:lnSpc>
              <a:spcBef>
                <a:spcPts val="2100"/>
              </a:spcBef>
              <a:spcAft>
                <a:spcPts val="0"/>
              </a:spcAft>
              <a:buSzPts val="1900"/>
              <a:buChar char="■"/>
              <a:defRPr/>
            </a:lvl3pPr>
            <a:lvl4pPr marL="1828800" lvl="3" indent="-349250" algn="r">
              <a:lnSpc>
                <a:spcPct val="115000"/>
              </a:lnSpc>
              <a:spcBef>
                <a:spcPts val="2100"/>
              </a:spcBef>
              <a:spcAft>
                <a:spcPts val="0"/>
              </a:spcAft>
              <a:buSzPts val="1900"/>
              <a:buChar char="●"/>
              <a:defRPr/>
            </a:lvl4pPr>
            <a:lvl5pPr marL="2286000" lvl="4" indent="-349250" algn="r">
              <a:lnSpc>
                <a:spcPct val="115000"/>
              </a:lnSpc>
              <a:spcBef>
                <a:spcPts val="2100"/>
              </a:spcBef>
              <a:spcAft>
                <a:spcPts val="0"/>
              </a:spcAft>
              <a:buSzPts val="1900"/>
              <a:buChar char="○"/>
              <a:defRPr/>
            </a:lvl5pPr>
            <a:lvl6pPr marL="2743200" lvl="5" indent="-349250" algn="r">
              <a:lnSpc>
                <a:spcPct val="115000"/>
              </a:lnSpc>
              <a:spcBef>
                <a:spcPts val="2100"/>
              </a:spcBef>
              <a:spcAft>
                <a:spcPts val="0"/>
              </a:spcAft>
              <a:buSzPts val="1900"/>
              <a:buChar char="■"/>
              <a:defRPr/>
            </a:lvl6pPr>
            <a:lvl7pPr marL="3200400" lvl="6" indent="-349250" algn="r">
              <a:lnSpc>
                <a:spcPct val="115000"/>
              </a:lnSpc>
              <a:spcBef>
                <a:spcPts val="2100"/>
              </a:spcBef>
              <a:spcAft>
                <a:spcPts val="0"/>
              </a:spcAft>
              <a:buSzPts val="1900"/>
              <a:buChar char="●"/>
              <a:defRPr/>
            </a:lvl7pPr>
            <a:lvl8pPr marL="3657600" lvl="7" indent="-349250" algn="r">
              <a:lnSpc>
                <a:spcPct val="115000"/>
              </a:lnSpc>
              <a:spcBef>
                <a:spcPts val="2100"/>
              </a:spcBef>
              <a:spcAft>
                <a:spcPts val="0"/>
              </a:spcAft>
              <a:buSzPts val="1900"/>
              <a:buChar char="○"/>
              <a:defRPr/>
            </a:lvl8pPr>
            <a:lvl9pPr marL="4114800" lvl="8" indent="-349250" algn="r">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73675" y="898175"/>
            <a:ext cx="104361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22" name="Google Shape;22;p5"/>
          <p:cNvSpPr txBox="1">
            <a:spLocks noGrp="1"/>
          </p:cNvSpPr>
          <p:nvPr>
            <p:ph type="body" idx="1"/>
          </p:nvPr>
        </p:nvSpPr>
        <p:spPr>
          <a:xfrm>
            <a:off x="2657025" y="3153925"/>
            <a:ext cx="8955600" cy="2883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81867" y="965000"/>
            <a:ext cx="3653700" cy="4678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5000"/>
              <a:buNone/>
              <a:defRPr sz="15000"/>
            </a:lvl1pPr>
            <a:lvl2pPr lvl="1" algn="r">
              <a:lnSpc>
                <a:spcPct val="100000"/>
              </a:lnSpc>
              <a:spcBef>
                <a:spcPts val="0"/>
              </a:spcBef>
              <a:spcAft>
                <a:spcPts val="0"/>
              </a:spcAft>
              <a:buSzPts val="15000"/>
              <a:buNone/>
              <a:defRPr sz="15000"/>
            </a:lvl2pPr>
            <a:lvl3pPr lvl="2" algn="r">
              <a:lnSpc>
                <a:spcPct val="100000"/>
              </a:lnSpc>
              <a:spcBef>
                <a:spcPts val="0"/>
              </a:spcBef>
              <a:spcAft>
                <a:spcPts val="0"/>
              </a:spcAft>
              <a:buSzPts val="15000"/>
              <a:buNone/>
              <a:defRPr sz="15000"/>
            </a:lvl3pPr>
            <a:lvl4pPr lvl="3" algn="r">
              <a:lnSpc>
                <a:spcPct val="100000"/>
              </a:lnSpc>
              <a:spcBef>
                <a:spcPts val="0"/>
              </a:spcBef>
              <a:spcAft>
                <a:spcPts val="0"/>
              </a:spcAft>
              <a:buSzPts val="15000"/>
              <a:buNone/>
              <a:defRPr sz="15000"/>
            </a:lvl4pPr>
            <a:lvl5pPr lvl="4" algn="r">
              <a:lnSpc>
                <a:spcPct val="100000"/>
              </a:lnSpc>
              <a:spcBef>
                <a:spcPts val="0"/>
              </a:spcBef>
              <a:spcAft>
                <a:spcPts val="0"/>
              </a:spcAft>
              <a:buSzPts val="15000"/>
              <a:buNone/>
              <a:defRPr sz="15000"/>
            </a:lvl5pPr>
            <a:lvl6pPr lvl="5" algn="r">
              <a:lnSpc>
                <a:spcPct val="100000"/>
              </a:lnSpc>
              <a:spcBef>
                <a:spcPts val="0"/>
              </a:spcBef>
              <a:spcAft>
                <a:spcPts val="0"/>
              </a:spcAft>
              <a:buSzPts val="15000"/>
              <a:buNone/>
              <a:defRPr sz="15000"/>
            </a:lvl6pPr>
            <a:lvl7pPr lvl="6" algn="r">
              <a:lnSpc>
                <a:spcPct val="100000"/>
              </a:lnSpc>
              <a:spcBef>
                <a:spcPts val="0"/>
              </a:spcBef>
              <a:spcAft>
                <a:spcPts val="0"/>
              </a:spcAft>
              <a:buSzPts val="15000"/>
              <a:buNone/>
              <a:defRPr sz="15000"/>
            </a:lvl7pPr>
            <a:lvl8pPr lvl="7" algn="r">
              <a:lnSpc>
                <a:spcPct val="100000"/>
              </a:lnSpc>
              <a:spcBef>
                <a:spcPts val="0"/>
              </a:spcBef>
              <a:spcAft>
                <a:spcPts val="0"/>
              </a:spcAft>
              <a:buSzPts val="15000"/>
              <a:buNone/>
              <a:defRPr sz="15000"/>
            </a:lvl8pPr>
            <a:lvl9pPr lvl="8" algn="r">
              <a:lnSpc>
                <a:spcPct val="100000"/>
              </a:lnSpc>
              <a:spcBef>
                <a:spcPts val="0"/>
              </a:spcBef>
              <a:spcAft>
                <a:spcPts val="0"/>
              </a:spcAft>
              <a:buSzPts val="15000"/>
              <a:buNone/>
              <a:defRPr sz="15000"/>
            </a:lvl9pPr>
          </a:lstStyle>
          <a:p>
            <a:endParaRPr/>
          </a:p>
        </p:txBody>
      </p:sp>
      <p:sp>
        <p:nvSpPr>
          <p:cNvPr id="25" name="Google Shape;25;p6"/>
          <p:cNvSpPr txBox="1">
            <a:spLocks noGrp="1"/>
          </p:cNvSpPr>
          <p:nvPr>
            <p:ph type="subTitle" idx="1"/>
          </p:nvPr>
        </p:nvSpPr>
        <p:spPr>
          <a:xfrm>
            <a:off x="4406700" y="2031800"/>
            <a:ext cx="68319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3600"/>
              <a:buNone/>
              <a:defRPr sz="3600" b="1"/>
            </a:lvl1pPr>
            <a:lvl2pPr lvl="1" algn="l">
              <a:lnSpc>
                <a:spcPct val="115000"/>
              </a:lnSpc>
              <a:spcBef>
                <a:spcPts val="2100"/>
              </a:spcBef>
              <a:spcAft>
                <a:spcPts val="0"/>
              </a:spcAft>
              <a:buSzPts val="3600"/>
              <a:buNone/>
              <a:defRPr sz="3600" b="1"/>
            </a:lvl2pPr>
            <a:lvl3pPr lvl="2" algn="l">
              <a:lnSpc>
                <a:spcPct val="115000"/>
              </a:lnSpc>
              <a:spcBef>
                <a:spcPts val="2100"/>
              </a:spcBef>
              <a:spcAft>
                <a:spcPts val="0"/>
              </a:spcAft>
              <a:buSzPts val="3600"/>
              <a:buNone/>
              <a:defRPr sz="3600" b="1"/>
            </a:lvl3pPr>
            <a:lvl4pPr lvl="3" algn="l">
              <a:lnSpc>
                <a:spcPct val="115000"/>
              </a:lnSpc>
              <a:spcBef>
                <a:spcPts val="2100"/>
              </a:spcBef>
              <a:spcAft>
                <a:spcPts val="0"/>
              </a:spcAft>
              <a:buSzPts val="3600"/>
              <a:buNone/>
              <a:defRPr sz="3600" b="1"/>
            </a:lvl4pPr>
            <a:lvl5pPr lvl="4" algn="l">
              <a:lnSpc>
                <a:spcPct val="115000"/>
              </a:lnSpc>
              <a:spcBef>
                <a:spcPts val="2100"/>
              </a:spcBef>
              <a:spcAft>
                <a:spcPts val="0"/>
              </a:spcAft>
              <a:buSzPts val="3600"/>
              <a:buNone/>
              <a:defRPr sz="3600" b="1"/>
            </a:lvl5pPr>
            <a:lvl6pPr lvl="5" algn="l">
              <a:lnSpc>
                <a:spcPct val="115000"/>
              </a:lnSpc>
              <a:spcBef>
                <a:spcPts val="2100"/>
              </a:spcBef>
              <a:spcAft>
                <a:spcPts val="0"/>
              </a:spcAft>
              <a:buSzPts val="3600"/>
              <a:buNone/>
              <a:defRPr sz="3600" b="1"/>
            </a:lvl6pPr>
            <a:lvl7pPr lvl="6" algn="l">
              <a:lnSpc>
                <a:spcPct val="115000"/>
              </a:lnSpc>
              <a:spcBef>
                <a:spcPts val="2100"/>
              </a:spcBef>
              <a:spcAft>
                <a:spcPts val="0"/>
              </a:spcAft>
              <a:buSzPts val="3600"/>
              <a:buNone/>
              <a:defRPr sz="3600" b="1"/>
            </a:lvl7pPr>
            <a:lvl8pPr lvl="7" algn="l">
              <a:lnSpc>
                <a:spcPct val="115000"/>
              </a:lnSpc>
              <a:spcBef>
                <a:spcPts val="2100"/>
              </a:spcBef>
              <a:spcAft>
                <a:spcPts val="0"/>
              </a:spcAft>
              <a:buSzPts val="3600"/>
              <a:buNone/>
              <a:defRPr sz="3600" b="1"/>
            </a:lvl8pPr>
            <a:lvl9pPr lvl="8" algn="l">
              <a:lnSpc>
                <a:spcPct val="115000"/>
              </a:lnSpc>
              <a:spcBef>
                <a:spcPts val="2100"/>
              </a:spcBef>
              <a:spcAft>
                <a:spcPts val="2100"/>
              </a:spcAft>
              <a:buSzPts val="3600"/>
              <a:buNone/>
              <a:defRPr sz="3600" b="1"/>
            </a:lvl9pPr>
          </a:lstStyle>
          <a:p>
            <a:endParaRPr/>
          </a:p>
        </p:txBody>
      </p:sp>
      <p:sp>
        <p:nvSpPr>
          <p:cNvPr id="26" name="Google Shape;26;p6"/>
          <p:cNvSpPr txBox="1">
            <a:spLocks noGrp="1"/>
          </p:cNvSpPr>
          <p:nvPr>
            <p:ph type="body" idx="2"/>
          </p:nvPr>
        </p:nvSpPr>
        <p:spPr>
          <a:xfrm>
            <a:off x="4386975" y="2965625"/>
            <a:ext cx="6820500" cy="2075100"/>
          </a:xfrm>
          <a:prstGeom prst="rect">
            <a:avLst/>
          </a:prstGeom>
          <a:noFill/>
          <a:ln>
            <a:noFill/>
          </a:ln>
        </p:spPr>
        <p:txBody>
          <a:bodyPr spcFirstLastPara="1" wrap="square" lIns="121900" tIns="121900" rIns="121900" bIns="121900" anchor="ctr"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27"/>
        <p:cNvGrpSpPr/>
        <p:nvPr/>
      </p:nvGrpSpPr>
      <p:grpSpPr>
        <a:xfrm>
          <a:off x="0" y="0"/>
          <a:ext cx="0" cy="0"/>
          <a:chOff x="0" y="0"/>
          <a:chExt cx="0" cy="0"/>
        </a:xfrm>
      </p:grpSpPr>
      <p:sp>
        <p:nvSpPr>
          <p:cNvPr id="28" name="Google Shape;28;p7"/>
          <p:cNvSpPr txBox="1">
            <a:spLocks noGrp="1"/>
          </p:cNvSpPr>
          <p:nvPr>
            <p:ph type="subTitle" idx="1"/>
          </p:nvPr>
        </p:nvSpPr>
        <p:spPr>
          <a:xfrm>
            <a:off x="3268277" y="2024175"/>
            <a:ext cx="47688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29" name="Google Shape;29;p7"/>
          <p:cNvSpPr txBox="1">
            <a:spLocks noGrp="1"/>
          </p:cNvSpPr>
          <p:nvPr>
            <p:ph type="title"/>
          </p:nvPr>
        </p:nvSpPr>
        <p:spPr>
          <a:xfrm>
            <a:off x="3235000" y="593375"/>
            <a:ext cx="55815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0" name="Google Shape;30;p7"/>
          <p:cNvSpPr txBox="1">
            <a:spLocks noGrp="1"/>
          </p:cNvSpPr>
          <p:nvPr>
            <p:ph type="body" idx="2"/>
          </p:nvPr>
        </p:nvSpPr>
        <p:spPr>
          <a:xfrm>
            <a:off x="4048050" y="2684350"/>
            <a:ext cx="4907400" cy="34365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31"/>
        <p:cNvGrpSpPr/>
        <p:nvPr/>
      </p:nvGrpSpPr>
      <p:grpSpPr>
        <a:xfrm>
          <a:off x="0" y="0"/>
          <a:ext cx="0" cy="0"/>
          <a:chOff x="0" y="0"/>
          <a:chExt cx="0" cy="0"/>
        </a:xfrm>
      </p:grpSpPr>
      <p:sp>
        <p:nvSpPr>
          <p:cNvPr id="32" name="Google Shape;32;p8"/>
          <p:cNvSpPr txBox="1">
            <a:spLocks noGrp="1"/>
          </p:cNvSpPr>
          <p:nvPr>
            <p:ph type="subTitle" idx="1"/>
          </p:nvPr>
        </p:nvSpPr>
        <p:spPr>
          <a:xfrm>
            <a:off x="448867" y="2024167"/>
            <a:ext cx="39897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33" name="Google Shape;33;p8"/>
          <p:cNvSpPr txBox="1">
            <a:spLocks noGrp="1"/>
          </p:cNvSpPr>
          <p:nvPr>
            <p:ph type="subTitle" idx="2"/>
          </p:nvPr>
        </p:nvSpPr>
        <p:spPr>
          <a:xfrm>
            <a:off x="6096467" y="2024167"/>
            <a:ext cx="39897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34" name="Google Shape;34;p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5" name="Google Shape;35;p8"/>
          <p:cNvSpPr txBox="1">
            <a:spLocks noGrp="1"/>
          </p:cNvSpPr>
          <p:nvPr>
            <p:ph type="body" idx="3"/>
          </p:nvPr>
        </p:nvSpPr>
        <p:spPr>
          <a:xfrm>
            <a:off x="1327200" y="2961200"/>
            <a:ext cx="4410300" cy="3118500"/>
          </a:xfrm>
          <a:prstGeom prst="rect">
            <a:avLst/>
          </a:prstGeom>
          <a:noFill/>
          <a:ln>
            <a:noFill/>
          </a:ln>
        </p:spPr>
        <p:txBody>
          <a:bodyPr spcFirstLastPara="1" wrap="square" lIns="121900" tIns="121900" rIns="121900" bIns="121900" anchor="t" anchorCtr="0">
            <a:noAutofit/>
          </a:bodyPr>
          <a:lstStyle>
            <a:lvl1pPr marL="457200" lvl="0" indent="-355600" algn="l">
              <a:lnSpc>
                <a:spcPct val="115000"/>
              </a:lnSpc>
              <a:spcBef>
                <a:spcPts val="0"/>
              </a:spcBef>
              <a:spcAft>
                <a:spcPts val="0"/>
              </a:spcAft>
              <a:buSzPts val="2000"/>
              <a:buChar char="●"/>
              <a:defRPr sz="2000"/>
            </a:lvl1pPr>
            <a:lvl2pPr marL="914400" lvl="1" indent="-355600" algn="l">
              <a:lnSpc>
                <a:spcPct val="115000"/>
              </a:lnSpc>
              <a:spcBef>
                <a:spcPts val="2100"/>
              </a:spcBef>
              <a:spcAft>
                <a:spcPts val="0"/>
              </a:spcAft>
              <a:buSzPts val="2000"/>
              <a:buChar char="○"/>
              <a:defRPr sz="2000"/>
            </a:lvl2pPr>
            <a:lvl3pPr marL="1371600" lvl="2" indent="-355600" algn="l">
              <a:lnSpc>
                <a:spcPct val="115000"/>
              </a:lnSpc>
              <a:spcBef>
                <a:spcPts val="2100"/>
              </a:spcBef>
              <a:spcAft>
                <a:spcPts val="0"/>
              </a:spcAft>
              <a:buSzPts val="2000"/>
              <a:buChar char="■"/>
              <a:defRPr sz="2000"/>
            </a:lvl3pPr>
            <a:lvl4pPr marL="1828800" lvl="3" indent="-355600" algn="l">
              <a:lnSpc>
                <a:spcPct val="115000"/>
              </a:lnSpc>
              <a:spcBef>
                <a:spcPts val="2100"/>
              </a:spcBef>
              <a:spcAft>
                <a:spcPts val="0"/>
              </a:spcAft>
              <a:buSzPts val="2000"/>
              <a:buChar char="●"/>
              <a:defRPr sz="2000"/>
            </a:lvl4pPr>
            <a:lvl5pPr marL="2286000" lvl="4" indent="-355600" algn="l">
              <a:lnSpc>
                <a:spcPct val="115000"/>
              </a:lnSpc>
              <a:spcBef>
                <a:spcPts val="2100"/>
              </a:spcBef>
              <a:spcAft>
                <a:spcPts val="0"/>
              </a:spcAft>
              <a:buSzPts val="2000"/>
              <a:buChar char="○"/>
              <a:defRPr sz="2000"/>
            </a:lvl5pPr>
            <a:lvl6pPr marL="2743200" lvl="5" indent="-355600" algn="l">
              <a:lnSpc>
                <a:spcPct val="115000"/>
              </a:lnSpc>
              <a:spcBef>
                <a:spcPts val="2100"/>
              </a:spcBef>
              <a:spcAft>
                <a:spcPts val="0"/>
              </a:spcAft>
              <a:buSzPts val="2000"/>
              <a:buChar char="■"/>
              <a:defRPr sz="2000"/>
            </a:lvl6pPr>
            <a:lvl7pPr marL="3200400" lvl="6" indent="-355600" algn="l">
              <a:lnSpc>
                <a:spcPct val="115000"/>
              </a:lnSpc>
              <a:spcBef>
                <a:spcPts val="2100"/>
              </a:spcBef>
              <a:spcAft>
                <a:spcPts val="0"/>
              </a:spcAft>
              <a:buSzPts val="2000"/>
              <a:buChar char="●"/>
              <a:defRPr sz="2000"/>
            </a:lvl7pPr>
            <a:lvl8pPr marL="3657600" lvl="7" indent="-355600" algn="l">
              <a:lnSpc>
                <a:spcPct val="115000"/>
              </a:lnSpc>
              <a:spcBef>
                <a:spcPts val="2100"/>
              </a:spcBef>
              <a:spcAft>
                <a:spcPts val="0"/>
              </a:spcAft>
              <a:buSzPts val="2000"/>
              <a:buChar char="○"/>
              <a:defRPr sz="2000"/>
            </a:lvl8pPr>
            <a:lvl9pPr marL="4114800" lvl="8" indent="-355600" algn="l">
              <a:lnSpc>
                <a:spcPct val="115000"/>
              </a:lnSpc>
              <a:spcBef>
                <a:spcPts val="2100"/>
              </a:spcBef>
              <a:spcAft>
                <a:spcPts val="2100"/>
              </a:spcAft>
              <a:buSzPts val="2000"/>
              <a:buChar char="■"/>
              <a:defRPr sz="2000"/>
            </a:lvl9pPr>
          </a:lstStyle>
          <a:p>
            <a:endParaRPr/>
          </a:p>
        </p:txBody>
      </p:sp>
      <p:sp>
        <p:nvSpPr>
          <p:cNvPr id="36" name="Google Shape;36;p8"/>
          <p:cNvSpPr txBox="1">
            <a:spLocks noGrp="1"/>
          </p:cNvSpPr>
          <p:nvPr>
            <p:ph type="body" idx="4"/>
          </p:nvPr>
        </p:nvSpPr>
        <p:spPr>
          <a:xfrm>
            <a:off x="6770523" y="2949450"/>
            <a:ext cx="4410600" cy="3118500"/>
          </a:xfrm>
          <a:prstGeom prst="rect">
            <a:avLst/>
          </a:prstGeom>
          <a:noFill/>
          <a:ln>
            <a:noFill/>
          </a:ln>
        </p:spPr>
        <p:txBody>
          <a:bodyPr spcFirstLastPara="1" wrap="square" lIns="121900" tIns="121900" rIns="121900" bIns="121900" anchor="t" anchorCtr="0">
            <a:noAutofit/>
          </a:bodyPr>
          <a:lstStyle>
            <a:lvl1pPr marL="457200" lvl="0" indent="-355600" algn="l">
              <a:lnSpc>
                <a:spcPct val="115000"/>
              </a:lnSpc>
              <a:spcBef>
                <a:spcPts val="0"/>
              </a:spcBef>
              <a:spcAft>
                <a:spcPts val="0"/>
              </a:spcAft>
              <a:buSzPts val="2000"/>
              <a:buChar char="●"/>
              <a:defRPr sz="2000"/>
            </a:lvl1pPr>
            <a:lvl2pPr marL="914400" lvl="1" indent="-355600" algn="l">
              <a:lnSpc>
                <a:spcPct val="115000"/>
              </a:lnSpc>
              <a:spcBef>
                <a:spcPts val="2100"/>
              </a:spcBef>
              <a:spcAft>
                <a:spcPts val="0"/>
              </a:spcAft>
              <a:buSzPts val="2000"/>
              <a:buChar char="○"/>
              <a:defRPr sz="2000"/>
            </a:lvl2pPr>
            <a:lvl3pPr marL="1371600" lvl="2" indent="-355600" algn="l">
              <a:lnSpc>
                <a:spcPct val="115000"/>
              </a:lnSpc>
              <a:spcBef>
                <a:spcPts val="2100"/>
              </a:spcBef>
              <a:spcAft>
                <a:spcPts val="0"/>
              </a:spcAft>
              <a:buSzPts val="2000"/>
              <a:buChar char="■"/>
              <a:defRPr sz="2000"/>
            </a:lvl3pPr>
            <a:lvl4pPr marL="1828800" lvl="3" indent="-355600" algn="l">
              <a:lnSpc>
                <a:spcPct val="115000"/>
              </a:lnSpc>
              <a:spcBef>
                <a:spcPts val="2100"/>
              </a:spcBef>
              <a:spcAft>
                <a:spcPts val="0"/>
              </a:spcAft>
              <a:buSzPts val="2000"/>
              <a:buChar char="●"/>
              <a:defRPr sz="2000"/>
            </a:lvl4pPr>
            <a:lvl5pPr marL="2286000" lvl="4" indent="-355600" algn="l">
              <a:lnSpc>
                <a:spcPct val="115000"/>
              </a:lnSpc>
              <a:spcBef>
                <a:spcPts val="2100"/>
              </a:spcBef>
              <a:spcAft>
                <a:spcPts val="0"/>
              </a:spcAft>
              <a:buSzPts val="2000"/>
              <a:buChar char="○"/>
              <a:defRPr sz="2000"/>
            </a:lvl5pPr>
            <a:lvl6pPr marL="2743200" lvl="5" indent="-355600" algn="l">
              <a:lnSpc>
                <a:spcPct val="115000"/>
              </a:lnSpc>
              <a:spcBef>
                <a:spcPts val="2100"/>
              </a:spcBef>
              <a:spcAft>
                <a:spcPts val="0"/>
              </a:spcAft>
              <a:buSzPts val="2000"/>
              <a:buChar char="■"/>
              <a:defRPr sz="2000"/>
            </a:lvl6pPr>
            <a:lvl7pPr marL="3200400" lvl="6" indent="-355600" algn="l">
              <a:lnSpc>
                <a:spcPct val="115000"/>
              </a:lnSpc>
              <a:spcBef>
                <a:spcPts val="2100"/>
              </a:spcBef>
              <a:spcAft>
                <a:spcPts val="0"/>
              </a:spcAft>
              <a:buSzPts val="2000"/>
              <a:buChar char="●"/>
              <a:defRPr sz="2000"/>
            </a:lvl7pPr>
            <a:lvl8pPr marL="3657600" lvl="7" indent="-355600" algn="l">
              <a:lnSpc>
                <a:spcPct val="115000"/>
              </a:lnSpc>
              <a:spcBef>
                <a:spcPts val="2100"/>
              </a:spcBef>
              <a:spcAft>
                <a:spcPts val="0"/>
              </a:spcAft>
              <a:buSzPts val="2000"/>
              <a:buChar char="○"/>
              <a:defRPr sz="2000"/>
            </a:lvl8pPr>
            <a:lvl9pPr marL="4114800" lvl="8" indent="-355600" algn="l">
              <a:lnSpc>
                <a:spcPct val="115000"/>
              </a:lnSpc>
              <a:spcBef>
                <a:spcPts val="2100"/>
              </a:spcBef>
              <a:spcAft>
                <a:spcPts val="2100"/>
              </a:spcAft>
              <a:buSzPts val="2000"/>
              <a:buChar char="■"/>
              <a:defRPr sz="2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558100" y="1873525"/>
            <a:ext cx="11095500" cy="3160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39" name="Google Shape;39;p9"/>
          <p:cNvSpPr txBox="1">
            <a:spLocks noGrp="1"/>
          </p:cNvSpPr>
          <p:nvPr>
            <p:ph type="subTitle" idx="1"/>
          </p:nvPr>
        </p:nvSpPr>
        <p:spPr>
          <a:xfrm>
            <a:off x="1009450" y="5614675"/>
            <a:ext cx="10622400" cy="717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900"/>
              <a:buNone/>
              <a:defRPr/>
            </a:lvl1pPr>
            <a:lvl2pPr lvl="1" algn="ctr">
              <a:lnSpc>
                <a:spcPct val="100000"/>
              </a:lnSpc>
              <a:spcBef>
                <a:spcPts val="0"/>
              </a:spcBef>
              <a:spcAft>
                <a:spcPts val="0"/>
              </a:spcAft>
              <a:buSzPts val="1900"/>
              <a:buNone/>
              <a:defRPr/>
            </a:lvl2pPr>
            <a:lvl3pPr lvl="2" algn="ctr">
              <a:lnSpc>
                <a:spcPct val="100000"/>
              </a:lnSpc>
              <a:spcBef>
                <a:spcPts val="0"/>
              </a:spcBef>
              <a:spcAft>
                <a:spcPts val="0"/>
              </a:spcAft>
              <a:buSzPts val="1900"/>
              <a:buNone/>
              <a:defRPr/>
            </a:lvl3pPr>
            <a:lvl4pPr lvl="3" algn="ctr">
              <a:lnSpc>
                <a:spcPct val="100000"/>
              </a:lnSpc>
              <a:spcBef>
                <a:spcPts val="0"/>
              </a:spcBef>
              <a:spcAft>
                <a:spcPts val="0"/>
              </a:spcAft>
              <a:buSzPts val="1900"/>
              <a:buNone/>
              <a:defRPr/>
            </a:lvl4pPr>
            <a:lvl5pPr lvl="4" algn="ctr">
              <a:lnSpc>
                <a:spcPct val="100000"/>
              </a:lnSpc>
              <a:spcBef>
                <a:spcPts val="0"/>
              </a:spcBef>
              <a:spcAft>
                <a:spcPts val="0"/>
              </a:spcAft>
              <a:buSzPts val="1900"/>
              <a:buNone/>
              <a:defRPr/>
            </a:lvl5pPr>
            <a:lvl6pPr lvl="5" algn="ctr">
              <a:lnSpc>
                <a:spcPct val="100000"/>
              </a:lnSpc>
              <a:spcBef>
                <a:spcPts val="0"/>
              </a:spcBef>
              <a:spcAft>
                <a:spcPts val="0"/>
              </a:spcAft>
              <a:buSzPts val="1900"/>
              <a:buNone/>
              <a:defRPr/>
            </a:lvl6pPr>
            <a:lvl7pPr lvl="6" algn="ctr">
              <a:lnSpc>
                <a:spcPct val="100000"/>
              </a:lnSpc>
              <a:spcBef>
                <a:spcPts val="0"/>
              </a:spcBef>
              <a:spcAft>
                <a:spcPts val="0"/>
              </a:spcAft>
              <a:buSzPts val="1900"/>
              <a:buNone/>
              <a:defRPr/>
            </a:lvl7pPr>
            <a:lvl8pPr lvl="7" algn="ctr">
              <a:lnSpc>
                <a:spcPct val="100000"/>
              </a:lnSpc>
              <a:spcBef>
                <a:spcPts val="0"/>
              </a:spcBef>
              <a:spcAft>
                <a:spcPts val="0"/>
              </a:spcAft>
              <a:buSzPts val="1900"/>
              <a:buNone/>
              <a:defRPr/>
            </a:lvl8pPr>
            <a:lvl9pPr lvl="8" algn="ctr">
              <a:lnSpc>
                <a:spcPct val="100000"/>
              </a:lnSpc>
              <a:spcBef>
                <a:spcPts val="0"/>
              </a:spcBef>
              <a:spcAft>
                <a:spcPts val="0"/>
              </a:spcAft>
              <a:buSzPts val="19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40"/>
        <p:cNvGrpSpPr/>
        <p:nvPr/>
      </p:nvGrpSpPr>
      <p:grpSpPr>
        <a:xfrm>
          <a:off x="0" y="0"/>
          <a:ext cx="0" cy="0"/>
          <a:chOff x="0" y="0"/>
          <a:chExt cx="0" cy="0"/>
        </a:xfrm>
      </p:grpSpPr>
      <p:sp>
        <p:nvSpPr>
          <p:cNvPr id="41" name="Google Shape;41;p10"/>
          <p:cNvSpPr txBox="1">
            <a:spLocks noGrp="1"/>
          </p:cNvSpPr>
          <p:nvPr>
            <p:ph type="subTitle" idx="1"/>
          </p:nvPr>
        </p:nvSpPr>
        <p:spPr>
          <a:xfrm>
            <a:off x="1134053" y="2237200"/>
            <a:ext cx="2767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42" name="Google Shape;42;p10"/>
          <p:cNvSpPr txBox="1">
            <a:spLocks noGrp="1"/>
          </p:cNvSpPr>
          <p:nvPr>
            <p:ph type="subTitle" idx="2"/>
          </p:nvPr>
        </p:nvSpPr>
        <p:spPr>
          <a:xfrm>
            <a:off x="4609603" y="2237200"/>
            <a:ext cx="27672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43" name="Google Shape;43;p10"/>
          <p:cNvSpPr txBox="1">
            <a:spLocks noGrp="1"/>
          </p:cNvSpPr>
          <p:nvPr>
            <p:ph type="subTitle" idx="3"/>
          </p:nvPr>
        </p:nvSpPr>
        <p:spPr>
          <a:xfrm>
            <a:off x="8085153" y="2237200"/>
            <a:ext cx="2766900" cy="606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1800"/>
              <a:buNone/>
              <a:defRPr sz="1800" b="1"/>
            </a:lvl1pPr>
            <a:lvl2pPr lvl="1" algn="l">
              <a:lnSpc>
                <a:spcPct val="115000"/>
              </a:lnSpc>
              <a:spcBef>
                <a:spcPts val="2100"/>
              </a:spcBef>
              <a:spcAft>
                <a:spcPts val="0"/>
              </a:spcAft>
              <a:buSzPts val="1800"/>
              <a:buNone/>
              <a:defRPr sz="1800" b="1"/>
            </a:lvl2pPr>
            <a:lvl3pPr lvl="2" algn="l">
              <a:lnSpc>
                <a:spcPct val="115000"/>
              </a:lnSpc>
              <a:spcBef>
                <a:spcPts val="2100"/>
              </a:spcBef>
              <a:spcAft>
                <a:spcPts val="0"/>
              </a:spcAft>
              <a:buSzPts val="1800"/>
              <a:buNone/>
              <a:defRPr sz="1800" b="1"/>
            </a:lvl3pPr>
            <a:lvl4pPr lvl="3" algn="l">
              <a:lnSpc>
                <a:spcPct val="115000"/>
              </a:lnSpc>
              <a:spcBef>
                <a:spcPts val="2100"/>
              </a:spcBef>
              <a:spcAft>
                <a:spcPts val="0"/>
              </a:spcAft>
              <a:buSzPts val="1800"/>
              <a:buNone/>
              <a:defRPr sz="1800" b="1"/>
            </a:lvl4pPr>
            <a:lvl5pPr lvl="4" algn="l">
              <a:lnSpc>
                <a:spcPct val="115000"/>
              </a:lnSpc>
              <a:spcBef>
                <a:spcPts val="2100"/>
              </a:spcBef>
              <a:spcAft>
                <a:spcPts val="0"/>
              </a:spcAft>
              <a:buSzPts val="1800"/>
              <a:buNone/>
              <a:defRPr sz="1800" b="1"/>
            </a:lvl5pPr>
            <a:lvl6pPr lvl="5" algn="l">
              <a:lnSpc>
                <a:spcPct val="115000"/>
              </a:lnSpc>
              <a:spcBef>
                <a:spcPts val="2100"/>
              </a:spcBef>
              <a:spcAft>
                <a:spcPts val="0"/>
              </a:spcAft>
              <a:buSzPts val="1800"/>
              <a:buNone/>
              <a:defRPr sz="1800" b="1"/>
            </a:lvl6pPr>
            <a:lvl7pPr lvl="6" algn="l">
              <a:lnSpc>
                <a:spcPct val="115000"/>
              </a:lnSpc>
              <a:spcBef>
                <a:spcPts val="2100"/>
              </a:spcBef>
              <a:spcAft>
                <a:spcPts val="0"/>
              </a:spcAft>
              <a:buSzPts val="1800"/>
              <a:buNone/>
              <a:defRPr sz="1800" b="1"/>
            </a:lvl7pPr>
            <a:lvl8pPr lvl="7" algn="l">
              <a:lnSpc>
                <a:spcPct val="115000"/>
              </a:lnSpc>
              <a:spcBef>
                <a:spcPts val="2100"/>
              </a:spcBef>
              <a:spcAft>
                <a:spcPts val="0"/>
              </a:spcAft>
              <a:buSzPts val="1800"/>
              <a:buNone/>
              <a:defRPr sz="1800" b="1"/>
            </a:lvl8pPr>
            <a:lvl9pPr lvl="8" algn="l">
              <a:lnSpc>
                <a:spcPct val="115000"/>
              </a:lnSpc>
              <a:spcBef>
                <a:spcPts val="2100"/>
              </a:spcBef>
              <a:spcAft>
                <a:spcPts val="2100"/>
              </a:spcAft>
              <a:buSzPts val="1800"/>
              <a:buNone/>
              <a:defRPr sz="1800" b="1"/>
            </a:lvl9pPr>
          </a:lstStyle>
          <a:p>
            <a:endParaRPr/>
          </a:p>
        </p:txBody>
      </p:sp>
      <p:sp>
        <p:nvSpPr>
          <p:cNvPr id="44" name="Google Shape;44;p10"/>
          <p:cNvSpPr txBox="1">
            <a:spLocks noGrp="1"/>
          </p:cNvSpPr>
          <p:nvPr>
            <p:ph type="title"/>
          </p:nvPr>
        </p:nvSpPr>
        <p:spPr>
          <a:xfrm>
            <a:off x="1134050" y="593375"/>
            <a:ext cx="97182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45" name="Google Shape;45;p10"/>
          <p:cNvSpPr txBox="1">
            <a:spLocks noGrp="1"/>
          </p:cNvSpPr>
          <p:nvPr>
            <p:ph type="body" idx="4"/>
          </p:nvPr>
        </p:nvSpPr>
        <p:spPr>
          <a:xfrm>
            <a:off x="1134050" y="2979950"/>
            <a:ext cx="2767200" cy="28689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46" name="Google Shape;46;p10"/>
          <p:cNvSpPr txBox="1">
            <a:spLocks noGrp="1"/>
          </p:cNvSpPr>
          <p:nvPr>
            <p:ph type="body" idx="5"/>
          </p:nvPr>
        </p:nvSpPr>
        <p:spPr>
          <a:xfrm>
            <a:off x="4609600" y="2979926"/>
            <a:ext cx="2767200" cy="28689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
        <p:nvSpPr>
          <p:cNvPr id="47" name="Google Shape;47;p10"/>
          <p:cNvSpPr txBox="1">
            <a:spLocks noGrp="1"/>
          </p:cNvSpPr>
          <p:nvPr>
            <p:ph type="body" idx="6"/>
          </p:nvPr>
        </p:nvSpPr>
        <p:spPr>
          <a:xfrm>
            <a:off x="8085150" y="2979925"/>
            <a:ext cx="2767200" cy="2868900"/>
          </a:xfrm>
          <a:prstGeom prst="rect">
            <a:avLst/>
          </a:prstGeom>
          <a:noFill/>
          <a:ln>
            <a:noFill/>
          </a:ln>
        </p:spPr>
        <p:txBody>
          <a:bodyPr spcFirstLastPara="1" wrap="square" lIns="121900" tIns="121900" rIns="121900" bIns="121900" anchor="t" anchorCtr="0">
            <a:no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2100"/>
              </a:spcBef>
              <a:spcAft>
                <a:spcPts val="0"/>
              </a:spcAft>
              <a:buSzPts val="1400"/>
              <a:buChar char="○"/>
              <a:defRPr sz="1400"/>
            </a:lvl2pPr>
            <a:lvl3pPr marL="1371600" lvl="2" indent="-317500" algn="l">
              <a:lnSpc>
                <a:spcPct val="115000"/>
              </a:lnSpc>
              <a:spcBef>
                <a:spcPts val="2100"/>
              </a:spcBef>
              <a:spcAft>
                <a:spcPts val="0"/>
              </a:spcAft>
              <a:buSzPts val="1400"/>
              <a:buChar char="■"/>
              <a:defRPr sz="1400"/>
            </a:lvl3pPr>
            <a:lvl4pPr marL="1828800" lvl="3" indent="-317500" algn="l">
              <a:lnSpc>
                <a:spcPct val="115000"/>
              </a:lnSpc>
              <a:spcBef>
                <a:spcPts val="2100"/>
              </a:spcBef>
              <a:spcAft>
                <a:spcPts val="0"/>
              </a:spcAft>
              <a:buSzPts val="1400"/>
              <a:buChar char="●"/>
              <a:defRPr sz="1400"/>
            </a:lvl4pPr>
            <a:lvl5pPr marL="2286000" lvl="4" indent="-317500" algn="l">
              <a:lnSpc>
                <a:spcPct val="115000"/>
              </a:lnSpc>
              <a:spcBef>
                <a:spcPts val="2100"/>
              </a:spcBef>
              <a:spcAft>
                <a:spcPts val="0"/>
              </a:spcAft>
              <a:buSzPts val="1400"/>
              <a:buChar char="○"/>
              <a:defRPr sz="1400"/>
            </a:lvl5pPr>
            <a:lvl6pPr marL="2743200" lvl="5" indent="-317500" algn="l">
              <a:lnSpc>
                <a:spcPct val="115000"/>
              </a:lnSpc>
              <a:spcBef>
                <a:spcPts val="2100"/>
              </a:spcBef>
              <a:spcAft>
                <a:spcPts val="0"/>
              </a:spcAft>
              <a:buSzPts val="1400"/>
              <a:buChar char="■"/>
              <a:defRPr sz="1400"/>
            </a:lvl6pPr>
            <a:lvl7pPr marL="3200400" lvl="6" indent="-317500" algn="l">
              <a:lnSpc>
                <a:spcPct val="115000"/>
              </a:lnSpc>
              <a:spcBef>
                <a:spcPts val="2100"/>
              </a:spcBef>
              <a:spcAft>
                <a:spcPts val="0"/>
              </a:spcAft>
              <a:buSzPts val="1400"/>
              <a:buChar char="●"/>
              <a:defRPr sz="1400"/>
            </a:lvl7pPr>
            <a:lvl8pPr marL="3657600" lvl="7" indent="-317500" algn="l">
              <a:lnSpc>
                <a:spcPct val="115000"/>
              </a:lnSpc>
              <a:spcBef>
                <a:spcPts val="2100"/>
              </a:spcBef>
              <a:spcAft>
                <a:spcPts val="0"/>
              </a:spcAft>
              <a:buSzPts val="1400"/>
              <a:buChar char="○"/>
              <a:defRPr sz="1400"/>
            </a:lvl8pPr>
            <a:lvl9pPr marL="4114800" lvl="8" indent="-317500" algn="l">
              <a:lnSpc>
                <a:spcPct val="115000"/>
              </a:lnSpc>
              <a:spcBef>
                <a:spcPts val="2100"/>
              </a:spcBef>
              <a:spcAft>
                <a:spcPts val="2100"/>
              </a:spcAft>
              <a:buSzPts val="1400"/>
              <a:buChar char="■"/>
              <a:defRPr sz="1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8E8E8"/>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3">
            <a:alphaModFix/>
          </a:blip>
          <a:srcRect r="5678"/>
          <a:stretch/>
        </p:blipFill>
        <p:spPr>
          <a:xfrm>
            <a:off x="0" y="0"/>
            <a:ext cx="12191999" cy="6858001"/>
          </a:xfrm>
          <a:prstGeom prst="rect">
            <a:avLst/>
          </a:prstGeom>
          <a:noFill/>
          <a:ln>
            <a:noFill/>
          </a:ln>
        </p:spPr>
      </p:pic>
      <p:pic>
        <p:nvPicPr>
          <p:cNvPr id="7" name="Google Shape;7;p1"/>
          <p:cNvPicPr preferRelativeResize="0"/>
          <p:nvPr/>
        </p:nvPicPr>
        <p:blipFill rotWithShape="1">
          <a:blip r:embed="rId24">
            <a:alphaModFix/>
          </a:blip>
          <a:srcRect t="289"/>
          <a:stretch/>
        </p:blipFill>
        <p:spPr>
          <a:xfrm rot="5400000">
            <a:off x="2697455" y="-2702130"/>
            <a:ext cx="6853373" cy="12257636"/>
          </a:xfrm>
          <a:custGeom>
            <a:avLst/>
            <a:gdLst/>
            <a:ahLst/>
            <a:cxnLst/>
            <a:rect l="l" t="t" r="r" b="b"/>
            <a:pathLst>
              <a:path w="6853373" h="12288357" extrusionOk="0">
                <a:moveTo>
                  <a:pt x="300866" y="11963891"/>
                </a:moveTo>
                <a:lnTo>
                  <a:pt x="6565981" y="11963891"/>
                </a:lnTo>
                <a:lnTo>
                  <a:pt x="6565981" y="324464"/>
                </a:lnTo>
                <a:lnTo>
                  <a:pt x="300866" y="324464"/>
                </a:lnTo>
                <a:close/>
                <a:moveTo>
                  <a:pt x="0" y="12288357"/>
                </a:moveTo>
                <a:lnTo>
                  <a:pt x="0" y="0"/>
                </a:lnTo>
                <a:lnTo>
                  <a:pt x="6853373" y="0"/>
                </a:lnTo>
                <a:lnTo>
                  <a:pt x="6853373" y="12288357"/>
                </a:lnTo>
                <a:close/>
              </a:path>
            </a:pathLst>
          </a:custGeom>
          <a:noFill/>
          <a:ln>
            <a:noFill/>
          </a:ln>
          <a:effectLst>
            <a:outerShdw blurRad="50800" dist="38100" dir="13500000" algn="br" rotWithShape="0">
              <a:srgbClr val="000000">
                <a:alpha val="40000"/>
              </a:srgbClr>
            </a:outerShdw>
          </a:effectLst>
        </p:spPr>
      </p:pic>
      <p:sp>
        <p:nvSpPr>
          <p:cNvPr id="8" name="Google Shape;8;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2pPr>
            <a:lvl3pPr marR="0" lvl="2"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3pPr>
            <a:lvl4pPr marR="0" lvl="3"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4pPr>
            <a:lvl5pPr marR="0" lvl="4"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5pPr>
            <a:lvl6pPr marR="0" lvl="5"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6pPr>
            <a:lvl7pPr marR="0" lvl="6"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7pPr>
            <a:lvl8pPr marR="0" lvl="7"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8pPr>
            <a:lvl9pPr marR="0" lvl="8"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9pPr>
          </a:lstStyle>
          <a:p>
            <a:endParaRPr/>
          </a:p>
        </p:txBody>
      </p:sp>
      <p:sp>
        <p:nvSpPr>
          <p:cNvPr id="9" name="Google Shape;9;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55600" algn="l" rtl="0">
              <a:lnSpc>
                <a:spcPct val="115000"/>
              </a:lnSpc>
              <a:spcBef>
                <a:spcPts val="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9pPr>
          </a:lstStyle>
          <a:p>
            <a:endParaRPr/>
          </a:p>
        </p:txBody>
      </p:sp>
      <p:sp>
        <p:nvSpPr>
          <p:cNvPr id="10" name="Google Shape;10;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1"/>
          <p:cNvSpPr txBox="1"/>
          <p:nvPr/>
        </p:nvSpPr>
        <p:spPr>
          <a:xfrm rot="5400000">
            <a:off x="-374550" y="5893700"/>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Barlow Condensed"/>
                <a:ea typeface="Barlow Condensed"/>
                <a:cs typeface="Barlow Condensed"/>
                <a:sym typeface="Barlow Condensed"/>
              </a:rPr>
              <a:t>SLIDESMANIA.COM</a:t>
            </a:r>
            <a:endParaRPr sz="1400" b="0" i="0" u="none" strike="noStrike" cap="none">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8.gi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audio" Target="../media/audio8.wav"/><Relationship Id="rId4" Type="http://schemas.openxmlformats.org/officeDocument/2006/relationships/audio" Target="../media/audio7.wav"/></Relationships>
</file>

<file path=ppt/slides/_rels/slide14.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audio" Target="../media/audio11.wav"/><Relationship Id="rId4" Type="http://schemas.openxmlformats.org/officeDocument/2006/relationships/audio" Target="../media/audio10.wav"/></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4.gif"/><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audio" Target="../media/audio28.wav"/><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audio" Target="../media/audio12.wav"/><Relationship Id="rId16" Type="http://schemas.openxmlformats.org/officeDocument/2006/relationships/audio" Target="../media/audio26.wav"/><Relationship Id="rId20"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5" Type="http://schemas.openxmlformats.org/officeDocument/2006/relationships/audio" Target="../media/audio25.wav"/><Relationship Id="rId10" Type="http://schemas.openxmlformats.org/officeDocument/2006/relationships/audio" Target="../media/audio20.wav"/><Relationship Id="rId19" Type="http://schemas.openxmlformats.org/officeDocument/2006/relationships/image" Target="../media/image22.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audio" Target="../media/audio32.wav"/><Relationship Id="rId5" Type="http://schemas.openxmlformats.org/officeDocument/2006/relationships/audio" Target="../media/audio31.wav"/><Relationship Id="rId10" Type="http://schemas.openxmlformats.org/officeDocument/2006/relationships/image" Target="../media/image11.png"/><Relationship Id="rId4" Type="http://schemas.openxmlformats.org/officeDocument/2006/relationships/audio" Target="../media/audio30.wav"/><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audio" Target="../media/audio35.wav"/></Relationships>
</file>

<file path=ppt/slides/_rels/slide23.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audio" Target="../media/audio36.wav"/><Relationship Id="rId7" Type="http://schemas.openxmlformats.org/officeDocument/2006/relationships/audio" Target="../media/audio40.wav"/><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audio" Target="../media/audio37.wav"/><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audio" Target="../media/audio36.wav"/><Relationship Id="rId7" Type="http://schemas.openxmlformats.org/officeDocument/2006/relationships/audio" Target="../media/audio45.wav"/><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42.wav"/><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audio" Target="../media/audio48.wav"/></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9.jpeg"/><Relationship Id="rId5" Type="http://schemas.openxmlformats.org/officeDocument/2006/relationships/image" Target="../media/image8.gif"/><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4.emf"/><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0;p25">
            <a:extLst>
              <a:ext uri="{FF2B5EF4-FFF2-40B4-BE49-F238E27FC236}">
                <a16:creationId xmlns:a16="http://schemas.microsoft.com/office/drawing/2014/main" id="{56597A14-0BC1-4AC2-B74F-56EEC50E7571}"/>
              </a:ext>
            </a:extLst>
          </p:cNvPr>
          <p:cNvSpPr/>
          <p:nvPr/>
        </p:nvSpPr>
        <p:spPr>
          <a:xfrm rot="10800000">
            <a:off x="2620924" y="795164"/>
            <a:ext cx="6155430" cy="5531624"/>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 name="Google Shape;192;p25">
            <a:extLst>
              <a:ext uri="{FF2B5EF4-FFF2-40B4-BE49-F238E27FC236}">
                <a16:creationId xmlns:a16="http://schemas.microsoft.com/office/drawing/2014/main" id="{1467A112-0900-4708-922A-C6E98DCF2C51}"/>
              </a:ext>
            </a:extLst>
          </p:cNvPr>
          <p:cNvSpPr/>
          <p:nvPr/>
        </p:nvSpPr>
        <p:spPr>
          <a:xfrm>
            <a:off x="7998527" y="418523"/>
            <a:ext cx="2410632" cy="2410026"/>
          </a:xfrm>
          <a:custGeom>
            <a:avLst/>
            <a:gdLst/>
            <a:ahLst/>
            <a:cxnLst/>
            <a:rect l="l" t="t" r="r" b="b"/>
            <a:pathLst>
              <a:path w="2844403" h="2843688" extrusionOk="0">
                <a:moveTo>
                  <a:pt x="2392918" y="1019413"/>
                </a:moveTo>
                <a:cubicBezTo>
                  <a:pt x="2707243" y="484108"/>
                  <a:pt x="2359581" y="136446"/>
                  <a:pt x="1824276" y="450771"/>
                </a:cubicBezTo>
                <a:cubicBezTo>
                  <a:pt x="1668066" y="-150257"/>
                  <a:pt x="1176576" y="-150257"/>
                  <a:pt x="1019413" y="450771"/>
                </a:cubicBezTo>
                <a:cubicBezTo>
                  <a:pt x="484108" y="136446"/>
                  <a:pt x="136446" y="484108"/>
                  <a:pt x="450771" y="1019413"/>
                </a:cubicBezTo>
                <a:cubicBezTo>
                  <a:pt x="-150257" y="1175623"/>
                  <a:pt x="-150257" y="1667113"/>
                  <a:pt x="450771" y="1824276"/>
                </a:cubicBezTo>
                <a:cubicBezTo>
                  <a:pt x="136446" y="2359581"/>
                  <a:pt x="484108" y="2707243"/>
                  <a:pt x="1019413" y="2392918"/>
                </a:cubicBezTo>
                <a:cubicBezTo>
                  <a:pt x="1175623" y="2993946"/>
                  <a:pt x="1667113" y="2993946"/>
                  <a:pt x="1824276" y="2392918"/>
                </a:cubicBezTo>
                <a:cubicBezTo>
                  <a:pt x="2359581" y="2707243"/>
                  <a:pt x="2707243" y="2359581"/>
                  <a:pt x="2392918" y="1824276"/>
                </a:cubicBezTo>
                <a:cubicBezTo>
                  <a:pt x="2994898" y="1667113"/>
                  <a:pt x="2994898" y="1175623"/>
                  <a:pt x="2392918" y="101941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5" name="Picture 4" descr="الخطوط الإسلامية مجانا | بسملة (مع نجمة)">
            <a:extLst>
              <a:ext uri="{FF2B5EF4-FFF2-40B4-BE49-F238E27FC236}">
                <a16:creationId xmlns:a16="http://schemas.microsoft.com/office/drawing/2014/main" id="{E27C514B-EE8D-4FA3-BFEE-306E1C1CFBD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1878" y="2106178"/>
            <a:ext cx="5413521" cy="3273563"/>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9EAD0DB2-99E1-41C8-9DE3-410A490F04D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0" b="75278" l="30990" r="67500">
                        <a14:foregroundMark x1="60990" y1="43426" x2="60990" y2="52407"/>
                        <a14:foregroundMark x1="65833" y1="62037" x2="67552" y2="67778"/>
                        <a14:foregroundMark x1="66719" y1="75370" x2="41458" y2="71296"/>
                        <a14:foregroundMark x1="34896" y1="69630" x2="34219" y2="62500"/>
                        <a14:foregroundMark x1="34219" y1="62500" x2="31146" y2="67685"/>
                        <a14:foregroundMark x1="31146" y1="67685" x2="30990" y2="68426"/>
                      </a14:backgroundRemoval>
                    </a14:imgEffect>
                  </a14:imgLayer>
                </a14:imgProps>
              </a:ext>
            </a:extLst>
          </a:blip>
          <a:srcRect l="29284" t="24762" r="30502" b="22491"/>
          <a:stretch/>
        </p:blipFill>
        <p:spPr>
          <a:xfrm>
            <a:off x="7522633" y="3247821"/>
            <a:ext cx="4541691" cy="3316293"/>
          </a:xfrm>
          <a:prstGeom prst="rect">
            <a:avLst/>
          </a:prstGeom>
        </p:spPr>
      </p:pic>
    </p:spTree>
    <p:extLst>
      <p:ext uri="{BB962C8B-B14F-4D97-AF65-F5344CB8AC3E}">
        <p14:creationId xmlns:p14="http://schemas.microsoft.com/office/powerpoint/2010/main" val="89944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41"/>
          <p:cNvSpPr/>
          <p:nvPr/>
        </p:nvSpPr>
        <p:spPr>
          <a:xfrm rot="10791319">
            <a:off x="1465673" y="911444"/>
            <a:ext cx="4624124" cy="4919446"/>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11" name="Google Shape;911;p41"/>
          <p:cNvGrpSpPr/>
          <p:nvPr/>
        </p:nvGrpSpPr>
        <p:grpSpPr>
          <a:xfrm rot="918591">
            <a:off x="6877258" y="2055550"/>
            <a:ext cx="4071435" cy="2979998"/>
            <a:chOff x="2368761" y="841731"/>
            <a:chExt cx="3148926" cy="3321893"/>
          </a:xfrm>
        </p:grpSpPr>
        <p:sp>
          <p:nvSpPr>
            <p:cNvPr id="912" name="Google Shape;912;p4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13" name="Google Shape;913;p4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914" name="Google Shape;914;p41"/>
          <p:cNvGrpSpPr/>
          <p:nvPr/>
        </p:nvGrpSpPr>
        <p:grpSpPr>
          <a:xfrm>
            <a:off x="6924389" y="1953358"/>
            <a:ext cx="3877037" cy="2957599"/>
            <a:chOff x="1997835" y="1497120"/>
            <a:chExt cx="3652167" cy="3646200"/>
          </a:xfrm>
        </p:grpSpPr>
        <p:sp>
          <p:nvSpPr>
            <p:cNvPr id="915" name="Google Shape;915;p41"/>
            <p:cNvSpPr/>
            <p:nvPr/>
          </p:nvSpPr>
          <p:spPr>
            <a:xfrm>
              <a:off x="2003802" y="1497120"/>
              <a:ext cx="3646200" cy="3646200"/>
            </a:xfrm>
            <a:prstGeom prst="rect">
              <a:avLst/>
            </a:prstGeom>
            <a:solidFill>
              <a:schemeClr val="accent2"/>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16" name="Google Shape;916;p41"/>
            <p:cNvSpPr/>
            <p:nvPr/>
          </p:nvSpPr>
          <p:spPr>
            <a:xfrm>
              <a:off x="1997835" y="1502529"/>
              <a:ext cx="3646200" cy="729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917" name="Google Shape;917;p41"/>
          <p:cNvSpPr/>
          <p:nvPr/>
        </p:nvSpPr>
        <p:spPr>
          <a:xfrm rot="-1936539">
            <a:off x="6569612" y="2073096"/>
            <a:ext cx="2539054" cy="60844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dirty="0"/>
          </a:p>
        </p:txBody>
      </p:sp>
      <p:grpSp>
        <p:nvGrpSpPr>
          <p:cNvPr id="921" name="Google Shape;921;p41"/>
          <p:cNvGrpSpPr/>
          <p:nvPr/>
        </p:nvGrpSpPr>
        <p:grpSpPr>
          <a:xfrm>
            <a:off x="3558857" y="1127740"/>
            <a:ext cx="437755" cy="434298"/>
            <a:chOff x="9479277" y="3818260"/>
            <a:chExt cx="437755" cy="434298"/>
          </a:xfrm>
        </p:grpSpPr>
        <p:sp>
          <p:nvSpPr>
            <p:cNvPr id="922" name="Google Shape;922;p41"/>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23" name="Google Shape;923;p41"/>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4" name="مربع نص 13">
            <a:extLst>
              <a:ext uri="{FF2B5EF4-FFF2-40B4-BE49-F238E27FC236}">
                <a16:creationId xmlns:a16="http://schemas.microsoft.com/office/drawing/2014/main" id="{A0B420E3-8480-499B-94C9-115FD575D35F}"/>
              </a:ext>
            </a:extLst>
          </p:cNvPr>
          <p:cNvSpPr txBox="1"/>
          <p:nvPr/>
        </p:nvSpPr>
        <p:spPr>
          <a:xfrm>
            <a:off x="1509512" y="1849343"/>
            <a:ext cx="4536446" cy="4708981"/>
          </a:xfrm>
          <a:prstGeom prst="rect">
            <a:avLst/>
          </a:prstGeom>
          <a:noFill/>
        </p:spPr>
        <p:txBody>
          <a:bodyPr wrap="square" rtlCol="0">
            <a:spAutoFit/>
          </a:bodyPr>
          <a:lstStyle/>
          <a:p>
            <a:pPr algn="ctr"/>
            <a:r>
              <a:rPr lang="ar-SA" sz="6000" dirty="0">
                <a:ln w="0"/>
                <a:solidFill>
                  <a:schemeClr val="accent4">
                    <a:lumMod val="50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أي أن يقال حي على الصلاة – حي على الفلاح</a:t>
            </a:r>
            <a:endParaRPr lang="en-US" sz="6000" dirty="0">
              <a:solidFill>
                <a:schemeClr val="accent4">
                  <a:lumMod val="50000"/>
                </a:schemeClr>
              </a:solidFill>
              <a:latin typeface="Ithra-Bold" panose="01000500000000020004" pitchFamily="2" charset="-78"/>
              <a:cs typeface="Ithra-Bold" panose="01000500000000020004" pitchFamily="2" charset="-78"/>
            </a:endParaRPr>
          </a:p>
          <a:p>
            <a:pPr algn="ctr"/>
            <a:endParaRPr lang="en-US" sz="6000" dirty="0">
              <a:ln w="0"/>
              <a:solidFill>
                <a:schemeClr val="accent1"/>
              </a:solidFill>
              <a:effectLst>
                <a:outerShdw blurRad="38100" dist="25400" dir="5400000" algn="ctr" rotWithShape="0">
                  <a:srgbClr val="6E747A">
                    <a:alpha val="43000"/>
                  </a:srgbClr>
                </a:outerShdw>
              </a:effectLst>
            </a:endParaRPr>
          </a:p>
        </p:txBody>
      </p:sp>
      <p:sp>
        <p:nvSpPr>
          <p:cNvPr id="15" name="مربع نص 14">
            <a:extLst>
              <a:ext uri="{FF2B5EF4-FFF2-40B4-BE49-F238E27FC236}">
                <a16:creationId xmlns:a16="http://schemas.microsoft.com/office/drawing/2014/main" id="{7CCBD637-56B9-4987-918C-FD9D35102937}"/>
              </a:ext>
            </a:extLst>
          </p:cNvPr>
          <p:cNvSpPr txBox="1"/>
          <p:nvPr/>
        </p:nvSpPr>
        <p:spPr>
          <a:xfrm>
            <a:off x="6461676" y="2558699"/>
            <a:ext cx="4647922" cy="1692771"/>
          </a:xfrm>
          <a:prstGeom prst="rect">
            <a:avLst/>
          </a:prstGeom>
          <a:noFill/>
        </p:spPr>
        <p:txBody>
          <a:bodyPr wrap="square" rtlCol="0">
            <a:spAutoFit/>
          </a:bodyPr>
          <a:lstStyle/>
          <a:p>
            <a:pPr algn="ctr" rtl="1"/>
            <a:r>
              <a:rPr lang="ar-SA" sz="6000" dirty="0">
                <a:ln w="0"/>
                <a:solidFill>
                  <a:schemeClr val="accent3">
                    <a:lumMod val="75000"/>
                  </a:schemeClr>
                </a:solidFill>
                <a:effectLst>
                  <a:outerShdw blurRad="38100" dist="25400" dir="5400000" algn="ctr" rotWithShape="0">
                    <a:srgbClr val="6E747A">
                      <a:alpha val="43000"/>
                    </a:srgbClr>
                  </a:outerShdw>
                </a:effectLst>
              </a:rPr>
              <a:t> </a:t>
            </a:r>
            <a:r>
              <a:rPr lang="ar-SA" sz="4400" dirty="0">
                <a:ln w="0"/>
                <a:solidFill>
                  <a:schemeClr val="accent4">
                    <a:lumMod val="10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ما المقصود (الحيلتين ) ؟</a:t>
            </a:r>
            <a:r>
              <a:rPr lang="en-US" sz="4400" dirty="0">
                <a:ln w="0"/>
                <a:solidFill>
                  <a:schemeClr val="accent4">
                    <a:lumMod val="10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 </a:t>
            </a:r>
            <a:endParaRPr lang="en-US" sz="6000" dirty="0">
              <a:ln w="0"/>
              <a:solidFill>
                <a:schemeClr val="accent4">
                  <a:lumMod val="10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endParaRPr>
          </a:p>
        </p:txBody>
      </p:sp>
      <p:pic>
        <p:nvPicPr>
          <p:cNvPr id="2" name="صورة 1">
            <a:extLst>
              <a:ext uri="{FF2B5EF4-FFF2-40B4-BE49-F238E27FC236}">
                <a16:creationId xmlns:a16="http://schemas.microsoft.com/office/drawing/2014/main" id="{73C9831C-DD78-470A-911D-FEFAA9CD3FBC}"/>
              </a:ext>
            </a:extLst>
          </p:cNvPr>
          <p:cNvPicPr>
            <a:picLocks noChangeAspect="1"/>
          </p:cNvPicPr>
          <p:nvPr/>
        </p:nvPicPr>
        <p:blipFill>
          <a:blip r:embed="rId3"/>
          <a:stretch>
            <a:fillRect/>
          </a:stretch>
        </p:blipFill>
        <p:spPr>
          <a:xfrm>
            <a:off x="9850246" y="581593"/>
            <a:ext cx="1773658" cy="1362136"/>
          </a:xfrm>
          <a:prstGeom prst="rect">
            <a:avLst/>
          </a:prstGeom>
        </p:spPr>
      </p:pic>
      <p:sp>
        <p:nvSpPr>
          <p:cNvPr id="3" name="مستطيل 2">
            <a:extLst>
              <a:ext uri="{FF2B5EF4-FFF2-40B4-BE49-F238E27FC236}">
                <a16:creationId xmlns:a16="http://schemas.microsoft.com/office/drawing/2014/main" id="{5C9F8919-02A5-4F14-8E26-518662B60546}"/>
              </a:ext>
            </a:extLst>
          </p:cNvPr>
          <p:cNvSpPr/>
          <p:nvPr/>
        </p:nvSpPr>
        <p:spPr>
          <a:xfrm>
            <a:off x="10195194" y="835666"/>
            <a:ext cx="1074674" cy="860277"/>
          </a:xfrm>
          <a:prstGeom prst="rect">
            <a:avLst/>
          </a:prstGeom>
        </p:spPr>
        <p:txBody>
          <a:bodyPr wrap="square">
            <a:spAutoFit/>
          </a:bodyPr>
          <a:lstStyle/>
          <a:p>
            <a:r>
              <a:rPr lang="ar-SA" sz="2400" dirty="0">
                <a:solidFill>
                  <a:schemeClr val="tx1"/>
                </a:solidFill>
                <a:cs typeface="B Morvarid" panose="00000400000000000000" pitchFamily="2" charset="-78"/>
              </a:rPr>
              <a:t>الحصيلة </a:t>
            </a:r>
          </a:p>
          <a:p>
            <a:r>
              <a:rPr lang="ar-SA" sz="2400" dirty="0">
                <a:solidFill>
                  <a:schemeClr val="tx1"/>
                </a:solidFill>
                <a:cs typeface="B Morvarid" panose="00000400000000000000" pitchFamily="2" charset="-78"/>
              </a:rPr>
              <a:t>اللغوية </a:t>
            </a:r>
            <a:endParaRPr lang="ar-SA" sz="2400" dirty="0">
              <a:cs typeface="B Morvarid" panose="00000400000000000000" pitchFamily="2" charset="-78"/>
            </a:endParaRPr>
          </a:p>
        </p:txBody>
      </p:sp>
      <p:pic>
        <p:nvPicPr>
          <p:cNvPr id="4" name="صورة 3">
            <a:extLst>
              <a:ext uri="{FF2B5EF4-FFF2-40B4-BE49-F238E27FC236}">
                <a16:creationId xmlns:a16="http://schemas.microsoft.com/office/drawing/2014/main" id="{0F8664AC-B7F8-49A7-8E0F-0985FC0C5066}"/>
              </a:ext>
            </a:extLst>
          </p:cNvPr>
          <p:cNvPicPr>
            <a:picLocks noChangeAspect="1"/>
          </p:cNvPicPr>
          <p:nvPr/>
        </p:nvPicPr>
        <p:blipFill>
          <a:blip r:embed="rId4"/>
          <a:stretch>
            <a:fillRect/>
          </a:stretch>
        </p:blipFill>
        <p:spPr>
          <a:xfrm>
            <a:off x="8596520" y="4190416"/>
            <a:ext cx="3359187" cy="24508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grpSp>
        <p:nvGrpSpPr>
          <p:cNvPr id="38" name="Google Shape;472;p33">
            <a:extLst>
              <a:ext uri="{FF2B5EF4-FFF2-40B4-BE49-F238E27FC236}">
                <a16:creationId xmlns:a16="http://schemas.microsoft.com/office/drawing/2014/main" id="{AAEEB63A-6FFA-4CDD-AEAD-1FD495106DB9}"/>
              </a:ext>
            </a:extLst>
          </p:cNvPr>
          <p:cNvGrpSpPr/>
          <p:nvPr/>
        </p:nvGrpSpPr>
        <p:grpSpPr>
          <a:xfrm>
            <a:off x="3867920" y="5283382"/>
            <a:ext cx="6405084" cy="717900"/>
            <a:chOff x="997250" y="4209325"/>
            <a:chExt cx="3883200" cy="717900"/>
          </a:xfrm>
        </p:grpSpPr>
        <p:sp>
          <p:nvSpPr>
            <p:cNvPr id="39" name="Google Shape;473;p33">
              <a:extLst>
                <a:ext uri="{FF2B5EF4-FFF2-40B4-BE49-F238E27FC236}">
                  <a16:creationId xmlns:a16="http://schemas.microsoft.com/office/drawing/2014/main" id="{2566DB3D-D404-472D-95C0-DA41E50BE482}"/>
                </a:ext>
              </a:extLst>
            </p:cNvPr>
            <p:cNvSpPr/>
            <p:nvPr/>
          </p:nvSpPr>
          <p:spPr>
            <a:xfrm>
              <a:off x="997250" y="4209325"/>
              <a:ext cx="3883200" cy="717900"/>
            </a:xfrm>
            <a:prstGeom prst="rect">
              <a:avLst/>
            </a:prstGeom>
            <a:solidFill>
              <a:schemeClr val="accent4"/>
            </a:soli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0" name="Google Shape;474;p33">
              <a:extLst>
                <a:ext uri="{FF2B5EF4-FFF2-40B4-BE49-F238E27FC236}">
                  <a16:creationId xmlns:a16="http://schemas.microsoft.com/office/drawing/2014/main" id="{ADE6F115-3F44-4307-8E4A-40F1C5B55180}"/>
                </a:ext>
              </a:extLst>
            </p:cNvPr>
            <p:cNvSpPr/>
            <p:nvPr/>
          </p:nvSpPr>
          <p:spPr>
            <a:xfrm>
              <a:off x="997250" y="4209325"/>
              <a:ext cx="716400" cy="717900"/>
            </a:xfrm>
            <a:prstGeom prst="rect">
              <a:avLst/>
            </a:prstGeom>
            <a:solidFill>
              <a:srgbClr val="000000">
                <a:alpha val="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431" name="Google Shape;431;p32"/>
          <p:cNvSpPr/>
          <p:nvPr/>
        </p:nvSpPr>
        <p:spPr>
          <a:xfrm rot="-6800404">
            <a:off x="2985374" y="-813894"/>
            <a:ext cx="4596962" cy="7456780"/>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ar-SA" sz="1800" b="0" i="0" u="none" strike="noStrike" cap="none" dirty="0">
                <a:solidFill>
                  <a:srgbClr val="000000"/>
                </a:solidFill>
                <a:latin typeface="Calibri"/>
                <a:ea typeface="Calibri"/>
                <a:cs typeface="Calibri"/>
                <a:sym typeface="Calibri"/>
              </a:rPr>
              <a:t> </a:t>
            </a:r>
            <a:endParaRPr sz="1800" b="0" i="0" u="none" strike="noStrike" cap="none" dirty="0">
              <a:solidFill>
                <a:srgbClr val="000000"/>
              </a:solidFill>
              <a:latin typeface="Calibri"/>
              <a:ea typeface="Calibri"/>
              <a:cs typeface="Calibri"/>
              <a:sym typeface="Calibri"/>
            </a:endParaRPr>
          </a:p>
        </p:txBody>
      </p:sp>
      <p:grpSp>
        <p:nvGrpSpPr>
          <p:cNvPr id="432" name="Google Shape;432;p32"/>
          <p:cNvGrpSpPr/>
          <p:nvPr/>
        </p:nvGrpSpPr>
        <p:grpSpPr>
          <a:xfrm rot="2112144">
            <a:off x="2833805" y="5149762"/>
            <a:ext cx="1888141" cy="455145"/>
            <a:chOff x="6151773" y="415628"/>
            <a:chExt cx="4168710" cy="1004887"/>
          </a:xfrm>
        </p:grpSpPr>
        <p:sp>
          <p:nvSpPr>
            <p:cNvPr id="434" name="Google Shape;434;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0" name="Google Shape;440;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2" name="Google Shape;442;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45" name="Google Shape;445;p32"/>
          <p:cNvGrpSpPr/>
          <p:nvPr/>
        </p:nvGrpSpPr>
        <p:grpSpPr>
          <a:xfrm rot="2112144">
            <a:off x="6419721" y="1072830"/>
            <a:ext cx="2529871" cy="579563"/>
            <a:chOff x="5438339" y="233749"/>
            <a:chExt cx="5585545" cy="1279581"/>
          </a:xfrm>
        </p:grpSpPr>
        <p:sp>
          <p:nvSpPr>
            <p:cNvPr id="446" name="Google Shape;446;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4" name="Google Shape;454;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5" name="Google Shape;455;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6" name="Google Shape;456;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7" name="Google Shape;457;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60" name="Google Shape;460;p32"/>
          <p:cNvGrpSpPr/>
          <p:nvPr/>
        </p:nvGrpSpPr>
        <p:grpSpPr>
          <a:xfrm rot="10800000">
            <a:off x="10473269" y="5207729"/>
            <a:ext cx="1321014" cy="942217"/>
            <a:chOff x="1862977" y="593376"/>
            <a:chExt cx="1320998" cy="1265866"/>
          </a:xfrm>
        </p:grpSpPr>
        <p:sp>
          <p:nvSpPr>
            <p:cNvPr id="461" name="Google Shape;461;p32"/>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dir="43200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2" name="Google Shape;462;p32"/>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36" name="صورة 35">
            <a:extLst>
              <a:ext uri="{FF2B5EF4-FFF2-40B4-BE49-F238E27FC236}">
                <a16:creationId xmlns:a16="http://schemas.microsoft.com/office/drawing/2014/main" id="{22F6B7FA-9A19-4B94-A66A-1E70B279726E}"/>
              </a:ext>
            </a:extLst>
          </p:cNvPr>
          <p:cNvPicPr>
            <a:picLocks noChangeAspect="1"/>
          </p:cNvPicPr>
          <p:nvPr/>
        </p:nvPicPr>
        <p:blipFill>
          <a:blip r:embed="rId3"/>
          <a:stretch>
            <a:fillRect/>
          </a:stretch>
        </p:blipFill>
        <p:spPr>
          <a:xfrm>
            <a:off x="139452" y="4234576"/>
            <a:ext cx="3359528" cy="2453131"/>
          </a:xfrm>
          <a:prstGeom prst="rect">
            <a:avLst/>
          </a:prstGeom>
        </p:spPr>
      </p:pic>
      <p:sp>
        <p:nvSpPr>
          <p:cNvPr id="37" name="مربع نص 36">
            <a:extLst>
              <a:ext uri="{FF2B5EF4-FFF2-40B4-BE49-F238E27FC236}">
                <a16:creationId xmlns:a16="http://schemas.microsoft.com/office/drawing/2014/main" id="{0C20AFB2-8CD9-46FE-948F-6B051172F9AE}"/>
              </a:ext>
            </a:extLst>
          </p:cNvPr>
          <p:cNvSpPr txBox="1"/>
          <p:nvPr/>
        </p:nvSpPr>
        <p:spPr>
          <a:xfrm rot="21032248">
            <a:off x="2101779" y="1485943"/>
            <a:ext cx="5787258" cy="2739211"/>
          </a:xfrm>
          <a:prstGeom prst="rect">
            <a:avLst/>
          </a:prstGeom>
          <a:noFill/>
        </p:spPr>
        <p:txBody>
          <a:bodyPr wrap="square" rtlCol="0">
            <a:spAutoFit/>
          </a:bodyPr>
          <a:lstStyle/>
          <a:p>
            <a:pPr algn="ctr"/>
            <a:r>
              <a:rPr lang="ar-SA" sz="2800" b="1" dirty="0">
                <a:ln w="0"/>
                <a:solidFill>
                  <a:schemeClr val="accent1"/>
                </a:solidFill>
                <a:effectLst>
                  <a:outerShdw blurRad="38100" dist="25400" dir="5400000" algn="ctr" rotWithShape="0">
                    <a:srgbClr val="6E747A">
                      <a:alpha val="43000"/>
                    </a:srgbClr>
                  </a:outerShdw>
                </a:effectLst>
              </a:rPr>
              <a:t> </a:t>
            </a:r>
          </a:p>
          <a:p>
            <a:pPr algn="ctr"/>
            <a:r>
              <a:rPr lang="ar-SA" sz="3600" b="1" dirty="0">
                <a:ln w="0"/>
                <a:solidFill>
                  <a:schemeClr val="accent1">
                    <a:lumMod val="25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يسن لمن يسمع الاذان ان يقول مثل ما يقول المؤذن الا في لفظين اثنين فما هما ...؟</a:t>
            </a:r>
            <a:endParaRPr lang="en-US" sz="3600" b="1" dirty="0">
              <a:ln w="0"/>
              <a:solidFill>
                <a:schemeClr val="accent1">
                  <a:lumMod val="25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endParaRPr>
          </a:p>
        </p:txBody>
      </p:sp>
      <p:sp>
        <p:nvSpPr>
          <p:cNvPr id="2" name="مستطيل 1">
            <a:extLst>
              <a:ext uri="{FF2B5EF4-FFF2-40B4-BE49-F238E27FC236}">
                <a16:creationId xmlns:a16="http://schemas.microsoft.com/office/drawing/2014/main" id="{EFA4A9BA-694C-4E11-8F9A-53B5B4868590}"/>
              </a:ext>
            </a:extLst>
          </p:cNvPr>
          <p:cNvSpPr/>
          <p:nvPr/>
        </p:nvSpPr>
        <p:spPr>
          <a:xfrm>
            <a:off x="3891848" y="5372889"/>
            <a:ext cx="6189515" cy="584775"/>
          </a:xfrm>
          <a:prstGeom prst="rect">
            <a:avLst/>
          </a:prstGeom>
        </p:spPr>
        <p:txBody>
          <a:bodyPr wrap="none">
            <a:spAutoFit/>
          </a:bodyPr>
          <a:lstStyle/>
          <a:p>
            <a:pPr algn="ctr"/>
            <a:r>
              <a:rPr lang="ar-SA" sz="32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حي على الصلاة – حي على الفلاح</a:t>
            </a:r>
            <a:endParaRPr lang="en-US" sz="32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endParaRPr>
          </a:p>
        </p:txBody>
      </p:sp>
      <p:pic>
        <p:nvPicPr>
          <p:cNvPr id="41" name="صورة 40">
            <a:extLst>
              <a:ext uri="{FF2B5EF4-FFF2-40B4-BE49-F238E27FC236}">
                <a16:creationId xmlns:a16="http://schemas.microsoft.com/office/drawing/2014/main" id="{A96A4CD5-EF68-4B1E-AA5E-B1B4C991702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6004" y="2734936"/>
            <a:ext cx="1328014" cy="14360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60"/>
                                        </p:tgtEl>
                                        <p:attrNameLst>
                                          <p:attrName>style.visibility</p:attrName>
                                        </p:attrNameLst>
                                      </p:cBhvr>
                                      <p:to>
                                        <p:strVal val="visible"/>
                                      </p:to>
                                    </p:set>
                                    <p:animEffect transition="in" filter="randombar(horizontal)">
                                      <p:cBhvr>
                                        <p:cTn id="14" dur="500"/>
                                        <p:tgtEl>
                                          <p:spTgt spid="46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randombar(horizontal)">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3"/>
          <p:cNvSpPr/>
          <p:nvPr/>
        </p:nvSpPr>
        <p:spPr>
          <a:xfrm>
            <a:off x="928350" y="876300"/>
            <a:ext cx="6615600" cy="5130300"/>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477" name="Google Shape;477;p33"/>
          <p:cNvSpPr/>
          <p:nvPr/>
        </p:nvSpPr>
        <p:spPr>
          <a:xfrm rot="-492561">
            <a:off x="8158008" y="907082"/>
            <a:ext cx="3536415" cy="4045501"/>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478" name="Google Shape;478;p33"/>
          <p:cNvGrpSpPr/>
          <p:nvPr/>
        </p:nvGrpSpPr>
        <p:grpSpPr>
          <a:xfrm rot="918659">
            <a:off x="8021244" y="1382347"/>
            <a:ext cx="3327319" cy="3747264"/>
            <a:chOff x="2368761" y="841731"/>
            <a:chExt cx="3148926" cy="3321893"/>
          </a:xfrm>
        </p:grpSpPr>
        <p:sp>
          <p:nvSpPr>
            <p:cNvPr id="479" name="Google Shape;479;p33"/>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0" name="Google Shape;480;p33"/>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482" name="Google Shape;482;p33"/>
          <p:cNvSpPr/>
          <p:nvPr/>
        </p:nvSpPr>
        <p:spPr>
          <a:xfrm rot="8321483">
            <a:off x="5718107" y="134785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83" name="Google Shape;483;p33"/>
          <p:cNvSpPr/>
          <p:nvPr/>
        </p:nvSpPr>
        <p:spPr>
          <a:xfrm rot="8321483">
            <a:off x="9790132" y="481800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484" name="Google Shape;484;p33"/>
          <p:cNvGrpSpPr/>
          <p:nvPr/>
        </p:nvGrpSpPr>
        <p:grpSpPr>
          <a:xfrm rot="2952867">
            <a:off x="722692" y="619159"/>
            <a:ext cx="1621850" cy="1554161"/>
            <a:chOff x="1862977" y="593376"/>
            <a:chExt cx="1320998" cy="1265866"/>
          </a:xfrm>
        </p:grpSpPr>
        <p:sp>
          <p:nvSpPr>
            <p:cNvPr id="485" name="Google Shape;485;p33"/>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6" name="Google Shape;486;p33"/>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87" name="Google Shape;487;p33"/>
          <p:cNvGrpSpPr/>
          <p:nvPr/>
        </p:nvGrpSpPr>
        <p:grpSpPr>
          <a:xfrm>
            <a:off x="8450275" y="1370985"/>
            <a:ext cx="437755" cy="434298"/>
            <a:chOff x="9479277" y="3818260"/>
            <a:chExt cx="437755" cy="434298"/>
          </a:xfrm>
        </p:grpSpPr>
        <p:sp>
          <p:nvSpPr>
            <p:cNvPr id="488" name="Google Shape;488;p33"/>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9" name="Google Shape;489;p33"/>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490" name="Google Shape;490;p33"/>
          <p:cNvGrpSpPr/>
          <p:nvPr/>
        </p:nvGrpSpPr>
        <p:grpSpPr>
          <a:xfrm>
            <a:off x="4030675" y="989985"/>
            <a:ext cx="437755" cy="434298"/>
            <a:chOff x="9479277" y="3818260"/>
            <a:chExt cx="437755" cy="434298"/>
          </a:xfrm>
        </p:grpSpPr>
        <p:sp>
          <p:nvSpPr>
            <p:cNvPr id="491" name="Google Shape;491;p33"/>
            <p:cNvSpPr/>
            <p:nvPr/>
          </p:nvSpPr>
          <p:spPr>
            <a:xfrm>
              <a:off x="9479277" y="3830158"/>
              <a:ext cx="422400" cy="422400"/>
            </a:xfrm>
            <a:prstGeom prst="ellipse">
              <a:avLst/>
            </a:prstGeom>
            <a:gradFill>
              <a:gsLst>
                <a:gs pos="0">
                  <a:srgbClr val="FFFFFF"/>
                </a:gs>
                <a:gs pos="100000">
                  <a:srgbClr val="D2A9BB"/>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2" name="Google Shape;492;p33"/>
            <p:cNvSpPr/>
            <p:nvPr/>
          </p:nvSpPr>
          <p:spPr>
            <a:xfrm>
              <a:off x="9601133" y="3818260"/>
              <a:ext cx="315900" cy="315900"/>
            </a:xfrm>
            <a:prstGeom prst="ellipse">
              <a:avLst/>
            </a:prstGeom>
            <a:gradFill>
              <a:gsLst>
                <a:gs pos="0">
                  <a:srgbClr val="FFFFFF"/>
                </a:gs>
                <a:gs pos="100000">
                  <a:srgbClr val="D2A9BB"/>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1" name="صورة 20">
            <a:extLst>
              <a:ext uri="{FF2B5EF4-FFF2-40B4-BE49-F238E27FC236}">
                <a16:creationId xmlns:a16="http://schemas.microsoft.com/office/drawing/2014/main" id="{95EE5F22-9531-4556-8D1B-EA61A7EDEF7A}"/>
              </a:ext>
            </a:extLst>
          </p:cNvPr>
          <p:cNvPicPr>
            <a:picLocks noChangeAspect="1"/>
          </p:cNvPicPr>
          <p:nvPr/>
        </p:nvPicPr>
        <p:blipFill>
          <a:blip r:embed="rId3"/>
          <a:stretch>
            <a:fillRect/>
          </a:stretch>
        </p:blipFill>
        <p:spPr>
          <a:xfrm>
            <a:off x="8722677" y="4154124"/>
            <a:ext cx="3359528" cy="2453131"/>
          </a:xfrm>
          <a:prstGeom prst="rect">
            <a:avLst/>
          </a:prstGeom>
        </p:spPr>
      </p:pic>
      <p:sp>
        <p:nvSpPr>
          <p:cNvPr id="22" name="مربع نص 21">
            <a:extLst>
              <a:ext uri="{FF2B5EF4-FFF2-40B4-BE49-F238E27FC236}">
                <a16:creationId xmlns:a16="http://schemas.microsoft.com/office/drawing/2014/main" id="{50F03B4F-FAC3-46D3-AF54-0EB97F5DF2C2}"/>
              </a:ext>
            </a:extLst>
          </p:cNvPr>
          <p:cNvSpPr txBox="1"/>
          <p:nvPr/>
        </p:nvSpPr>
        <p:spPr>
          <a:xfrm>
            <a:off x="1738731" y="1805283"/>
            <a:ext cx="5143500" cy="3477875"/>
          </a:xfrm>
          <a:prstGeom prst="rect">
            <a:avLst/>
          </a:prstGeom>
          <a:noFill/>
        </p:spPr>
        <p:txBody>
          <a:bodyPr wrap="square" rtlCol="0">
            <a:spAutoFit/>
          </a:bodyPr>
          <a:lstStyle/>
          <a:p>
            <a:pPr algn="ctr"/>
            <a:r>
              <a:rPr lang="ar-SA" sz="4400" b="1" dirty="0">
                <a:ln w="0"/>
                <a:solidFill>
                  <a:schemeClr val="accent6">
                    <a:lumMod val="25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لنفتح كتابنا الآن ..  ولنتعرف على ما يقال عند سماع </a:t>
            </a:r>
          </a:p>
          <a:p>
            <a:pPr algn="ctr" rtl="1"/>
            <a:r>
              <a:rPr lang="ar-SA" sz="4400" b="1" dirty="0">
                <a:ln w="0"/>
                <a:solidFill>
                  <a:srgbClr val="FF0000"/>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حي على الفلاح – حي على الصلاة </a:t>
            </a:r>
            <a:endParaRPr lang="en-US" sz="4400" b="1" dirty="0">
              <a:ln w="0"/>
              <a:solidFill>
                <a:srgbClr val="FF0000"/>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endParaRPr>
          </a:p>
        </p:txBody>
      </p:sp>
      <p:pic>
        <p:nvPicPr>
          <p:cNvPr id="23" name="صورة 22">
            <a:extLst>
              <a:ext uri="{FF2B5EF4-FFF2-40B4-BE49-F238E27FC236}">
                <a16:creationId xmlns:a16="http://schemas.microsoft.com/office/drawing/2014/main" id="{E765E7E0-B369-4DCC-A13F-03378D3802D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93569" y="1557521"/>
            <a:ext cx="2695561" cy="2695561"/>
          </a:xfrm>
          <a:prstGeom prst="rect">
            <a:avLst/>
          </a:prstGeom>
        </p:spPr>
      </p:pic>
      <p:pic>
        <p:nvPicPr>
          <p:cNvPr id="3" name="صورة 2">
            <a:extLst>
              <a:ext uri="{FF2B5EF4-FFF2-40B4-BE49-F238E27FC236}">
                <a16:creationId xmlns:a16="http://schemas.microsoft.com/office/drawing/2014/main" id="{7EA0D207-80DA-4CD4-9673-081422A11727}"/>
              </a:ext>
            </a:extLst>
          </p:cNvPr>
          <p:cNvPicPr>
            <a:picLocks noChangeAspect="1"/>
          </p:cNvPicPr>
          <p:nvPr/>
        </p:nvPicPr>
        <p:blipFill>
          <a:blip r:embed="rId5"/>
          <a:stretch>
            <a:fillRect/>
          </a:stretch>
        </p:blipFill>
        <p:spPr>
          <a:xfrm>
            <a:off x="9840852" y="353053"/>
            <a:ext cx="1956559" cy="823031"/>
          </a:xfrm>
          <a:prstGeom prst="rect">
            <a:avLst/>
          </a:prstGeom>
        </p:spPr>
      </p:pic>
      <p:pic>
        <p:nvPicPr>
          <p:cNvPr id="4" name="صورة 3">
            <a:extLst>
              <a:ext uri="{FF2B5EF4-FFF2-40B4-BE49-F238E27FC236}">
                <a16:creationId xmlns:a16="http://schemas.microsoft.com/office/drawing/2014/main" id="{26A70331-8F12-460E-9862-AB9029FE7432}"/>
              </a:ext>
            </a:extLst>
          </p:cNvPr>
          <p:cNvPicPr>
            <a:picLocks noChangeAspect="1"/>
          </p:cNvPicPr>
          <p:nvPr/>
        </p:nvPicPr>
        <p:blipFill>
          <a:blip r:embed="rId6"/>
          <a:stretch>
            <a:fillRect/>
          </a:stretch>
        </p:blipFill>
        <p:spPr>
          <a:xfrm>
            <a:off x="9978644" y="428631"/>
            <a:ext cx="1680973" cy="743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0"/>
          <p:cNvSpPr/>
          <p:nvPr/>
        </p:nvSpPr>
        <p:spPr>
          <a:xfrm>
            <a:off x="928350" y="876300"/>
            <a:ext cx="10539600" cy="5130300"/>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367" name="Google Shape;367;p30"/>
          <p:cNvGrpSpPr/>
          <p:nvPr/>
        </p:nvGrpSpPr>
        <p:grpSpPr>
          <a:xfrm>
            <a:off x="3164184" y="629168"/>
            <a:ext cx="6581876" cy="929104"/>
            <a:chOff x="3307259" y="2790873"/>
            <a:chExt cx="5585545" cy="1279581"/>
          </a:xfrm>
        </p:grpSpPr>
        <p:sp>
          <p:nvSpPr>
            <p:cNvPr id="368" name="Google Shape;368;p30"/>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30"/>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0" name="Google Shape;370;p30"/>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 name="Google Shape;371;p30"/>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 name="Google Shape;372;p30"/>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30"/>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30"/>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30"/>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30"/>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 name="Google Shape;377;p30"/>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 name="Google Shape;378;p30"/>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 name="Google Shape;379;p30"/>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 name="Google Shape;380;p30"/>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 name="Google Shape;381;p30"/>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84" name="Google Shape;384;p30"/>
          <p:cNvGrpSpPr/>
          <p:nvPr/>
        </p:nvGrpSpPr>
        <p:grpSpPr>
          <a:xfrm rot="2952867">
            <a:off x="609674" y="548938"/>
            <a:ext cx="1621850" cy="1554161"/>
            <a:chOff x="1862977" y="593376"/>
            <a:chExt cx="1320998" cy="1265866"/>
          </a:xfrm>
        </p:grpSpPr>
        <p:sp>
          <p:nvSpPr>
            <p:cNvPr id="385" name="Google Shape;385;p30"/>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6" name="Google Shape;386;p30"/>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87" name="Google Shape;387;p30"/>
          <p:cNvGrpSpPr/>
          <p:nvPr/>
        </p:nvGrpSpPr>
        <p:grpSpPr>
          <a:xfrm>
            <a:off x="10797575" y="1081822"/>
            <a:ext cx="437755" cy="434298"/>
            <a:chOff x="9479277" y="3818260"/>
            <a:chExt cx="437755" cy="434298"/>
          </a:xfrm>
        </p:grpSpPr>
        <p:sp>
          <p:nvSpPr>
            <p:cNvPr id="388" name="Google Shape;388;p30"/>
            <p:cNvSpPr/>
            <p:nvPr/>
          </p:nvSpPr>
          <p:spPr>
            <a:xfrm>
              <a:off x="9479277" y="3830158"/>
              <a:ext cx="422400" cy="422400"/>
            </a:xfrm>
            <a:prstGeom prst="ellipse">
              <a:avLst/>
            </a:prstGeom>
            <a:gradFill>
              <a:gsLst>
                <a:gs pos="0">
                  <a:srgbClr val="FFFFFF"/>
                </a:gs>
                <a:gs pos="100000">
                  <a:srgbClr val="B6ABD0"/>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9" name="Google Shape;389;p30"/>
            <p:cNvSpPr/>
            <p:nvPr/>
          </p:nvSpPr>
          <p:spPr>
            <a:xfrm>
              <a:off x="9601133" y="3818260"/>
              <a:ext cx="315900" cy="315900"/>
            </a:xfrm>
            <a:prstGeom prst="ellipse">
              <a:avLst/>
            </a:prstGeom>
            <a:gradFill>
              <a:gsLst>
                <a:gs pos="0">
                  <a:srgbClr val="FFFFFF"/>
                </a:gs>
                <a:gs pos="100000">
                  <a:srgbClr val="B6ABD0"/>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5" name="Rectangle 2">
            <a:extLst>
              <a:ext uri="{FF2B5EF4-FFF2-40B4-BE49-F238E27FC236}">
                <a16:creationId xmlns:a16="http://schemas.microsoft.com/office/drawing/2014/main" id="{DF337763-EF01-46F4-996D-4F6861F1F9CB}"/>
              </a:ext>
            </a:extLst>
          </p:cNvPr>
          <p:cNvSpPr>
            <a:spLocks noChangeArrowheads="1"/>
          </p:cNvSpPr>
          <p:nvPr/>
        </p:nvSpPr>
        <p:spPr bwMode="auto">
          <a:xfrm>
            <a:off x="3687611" y="867540"/>
            <a:ext cx="5269551"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rtl="1"/>
            <a:r>
              <a:rPr lang="ar-EG" sz="3600" b="1" dirty="0">
                <a:solidFill>
                  <a:schemeClr val="accent5">
                    <a:lumMod val="25000"/>
                  </a:schemeClr>
                </a:solidFill>
                <a:latin typeface="Ithra-Bold" panose="01000500000000020004" pitchFamily="2" charset="-78"/>
                <a:cs typeface="Ithra-Bold" panose="01000500000000020004" pitchFamily="2" charset="-78"/>
              </a:rPr>
              <a:t>ما ي</a:t>
            </a:r>
            <a:r>
              <a:rPr lang="ar-SA" sz="3600" b="1" dirty="0">
                <a:solidFill>
                  <a:schemeClr val="accent5">
                    <a:lumMod val="25000"/>
                  </a:schemeClr>
                </a:solidFill>
                <a:latin typeface="Ithra-Bold" panose="01000500000000020004" pitchFamily="2" charset="-78"/>
                <a:cs typeface="Ithra-Bold" panose="01000500000000020004" pitchFamily="2" charset="-78"/>
              </a:rPr>
              <a:t>ُ</a:t>
            </a:r>
            <a:r>
              <a:rPr lang="ar-EG" sz="3600" b="1" dirty="0">
                <a:solidFill>
                  <a:schemeClr val="accent5">
                    <a:lumMod val="25000"/>
                  </a:schemeClr>
                </a:solidFill>
                <a:latin typeface="Ithra-Bold" panose="01000500000000020004" pitchFamily="2" charset="-78"/>
                <a:cs typeface="Ithra-Bold" panose="01000500000000020004" pitchFamily="2" charset="-78"/>
              </a:rPr>
              <a:t>سن لمن سمع المؤذن</a:t>
            </a:r>
            <a:endParaRPr lang="ar-EG" sz="3600" dirty="0">
              <a:solidFill>
                <a:schemeClr val="accent5">
                  <a:lumMod val="25000"/>
                </a:schemeClr>
              </a:solidFill>
              <a:latin typeface="Ithra-Bold" panose="01000500000000020004" pitchFamily="2" charset="-78"/>
              <a:cs typeface="Ithra-Bold" panose="01000500000000020004" pitchFamily="2" charset="-78"/>
            </a:endParaRPr>
          </a:p>
        </p:txBody>
      </p:sp>
      <p:sp>
        <p:nvSpPr>
          <p:cNvPr id="26" name="Rectangle 4">
            <a:extLst>
              <a:ext uri="{FF2B5EF4-FFF2-40B4-BE49-F238E27FC236}">
                <a16:creationId xmlns:a16="http://schemas.microsoft.com/office/drawing/2014/main" id="{175BCF10-63EC-4D36-8B5C-313B88F0B9F2}"/>
              </a:ext>
            </a:extLst>
          </p:cNvPr>
          <p:cNvSpPr>
            <a:spLocks noChangeArrowheads="1"/>
          </p:cNvSpPr>
          <p:nvPr/>
        </p:nvSpPr>
        <p:spPr bwMode="auto">
          <a:xfrm>
            <a:off x="4491663" y="1932437"/>
            <a:ext cx="6130942" cy="64633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rtl="1"/>
            <a:r>
              <a:rPr lang="ar-EG" sz="3600" b="1" dirty="0">
                <a:solidFill>
                  <a:schemeClr val="tx1"/>
                </a:solidFill>
                <a:latin typeface="Ithra-Bold" panose="01000500000000020004" pitchFamily="2" charset="-78"/>
                <a:cs typeface="Ithra-Bold" panose="01000500000000020004" pitchFamily="2" charset="-78"/>
              </a:rPr>
              <a:t>أول</a:t>
            </a:r>
            <a:r>
              <a:rPr lang="ar-SA" sz="3600" b="1" dirty="0">
                <a:solidFill>
                  <a:schemeClr val="tx1"/>
                </a:solidFill>
                <a:latin typeface="Ithra-Bold" panose="01000500000000020004" pitchFamily="2" charset="-78"/>
                <a:cs typeface="Ithra-Bold" panose="01000500000000020004" pitchFamily="2" charset="-78"/>
              </a:rPr>
              <a:t>ً</a:t>
            </a:r>
            <a:r>
              <a:rPr lang="ar-EG" sz="3600" b="1" dirty="0">
                <a:solidFill>
                  <a:schemeClr val="tx1"/>
                </a:solidFill>
                <a:latin typeface="Ithra-Bold" panose="01000500000000020004" pitchFamily="2" charset="-78"/>
                <a:cs typeface="Ithra-Bold" panose="01000500000000020004" pitchFamily="2" charset="-78"/>
              </a:rPr>
              <a:t>ا: ما </a:t>
            </a:r>
            <a:r>
              <a:rPr lang="ar-EG" sz="3600" b="1" dirty="0" err="1">
                <a:solidFill>
                  <a:schemeClr val="tx1"/>
                </a:solidFill>
                <a:latin typeface="Ithra-Bold" panose="01000500000000020004" pitchFamily="2" charset="-78"/>
                <a:cs typeface="Ithra-Bold" panose="01000500000000020004" pitchFamily="2" charset="-78"/>
              </a:rPr>
              <a:t>ي</a:t>
            </a:r>
            <a:r>
              <a:rPr lang="ar-SA" sz="3600" b="1" dirty="0">
                <a:solidFill>
                  <a:schemeClr val="tx1"/>
                </a:solidFill>
                <a:latin typeface="Ithra-Bold" panose="01000500000000020004" pitchFamily="2" charset="-78"/>
                <a:cs typeface="Ithra-Bold" panose="01000500000000020004" pitchFamily="2" charset="-78"/>
              </a:rPr>
              <a:t>ُ</a:t>
            </a:r>
            <a:r>
              <a:rPr lang="ar-EG" sz="3600" b="1" dirty="0">
                <a:solidFill>
                  <a:schemeClr val="tx1"/>
                </a:solidFill>
                <a:latin typeface="Ithra-Bold" panose="01000500000000020004" pitchFamily="2" charset="-78"/>
                <a:cs typeface="Ithra-Bold" panose="01000500000000020004" pitchFamily="2" charset="-78"/>
              </a:rPr>
              <a:t>سن عند سماع الأذان</a:t>
            </a:r>
            <a:endParaRPr lang="ar-EG" sz="3600" dirty="0">
              <a:solidFill>
                <a:schemeClr val="tx1"/>
              </a:solidFill>
              <a:latin typeface="Ithra-Bold" panose="01000500000000020004" pitchFamily="2" charset="-78"/>
              <a:cs typeface="Ithra-Bold" panose="01000500000000020004" pitchFamily="2" charset="-78"/>
            </a:endParaRPr>
          </a:p>
        </p:txBody>
      </p:sp>
      <p:sp>
        <p:nvSpPr>
          <p:cNvPr id="27" name="Rectangle 2">
            <a:extLst>
              <a:ext uri="{FF2B5EF4-FFF2-40B4-BE49-F238E27FC236}">
                <a16:creationId xmlns:a16="http://schemas.microsoft.com/office/drawing/2014/main" id="{28E3E886-A858-4490-A1B6-1C4735E808E7}"/>
              </a:ext>
            </a:extLst>
          </p:cNvPr>
          <p:cNvSpPr>
            <a:spLocks noChangeArrowheads="1"/>
          </p:cNvSpPr>
          <p:nvPr/>
        </p:nvSpPr>
        <p:spPr bwMode="auto">
          <a:xfrm>
            <a:off x="1330414" y="2903908"/>
            <a:ext cx="9620540" cy="212365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justLow" rtl="1">
              <a:buFont typeface="Arial" pitchFamily="34" charset="0"/>
              <a:buChar char="•"/>
            </a:pPr>
            <a:r>
              <a:rPr lang="ar-EG" sz="4400" b="1" dirty="0">
                <a:solidFill>
                  <a:srgbClr val="7030A0"/>
                </a:solidFill>
                <a:latin typeface="Ithra-Bold" panose="01000500000000020004" pitchFamily="2" charset="-78"/>
                <a:cs typeface="Ithra-Bold" panose="01000500000000020004" pitchFamily="2" charset="-78"/>
              </a:rPr>
              <a:t>أن يقول مثل ما يقول المؤذن إلا في لفظ (</a:t>
            </a:r>
            <a:r>
              <a:rPr lang="ar-EG" sz="4400" b="1" dirty="0">
                <a:solidFill>
                  <a:srgbClr val="CC3399"/>
                </a:solidFill>
                <a:latin typeface="Ithra-Bold" panose="01000500000000020004" pitchFamily="2" charset="-78"/>
                <a:cs typeface="Ithra-Bold" panose="01000500000000020004" pitchFamily="2" charset="-78"/>
              </a:rPr>
              <a:t>حي</a:t>
            </a:r>
            <a:r>
              <a:rPr lang="ar-EG" sz="4400" b="1" dirty="0">
                <a:solidFill>
                  <a:srgbClr val="7030A0"/>
                </a:solidFill>
                <a:latin typeface="Ithra-Bold" panose="01000500000000020004" pitchFamily="2" charset="-78"/>
                <a:cs typeface="Ithra-Bold" panose="01000500000000020004" pitchFamily="2" charset="-78"/>
              </a:rPr>
              <a:t> </a:t>
            </a:r>
            <a:r>
              <a:rPr lang="ar-EG" sz="4400" b="1" dirty="0">
                <a:solidFill>
                  <a:srgbClr val="CC3399"/>
                </a:solidFill>
                <a:latin typeface="Ithra-Bold" panose="01000500000000020004" pitchFamily="2" charset="-78"/>
                <a:cs typeface="Ithra-Bold" panose="01000500000000020004" pitchFamily="2" charset="-78"/>
              </a:rPr>
              <a:t>على الصلاة، حي على الفلاح</a:t>
            </a:r>
            <a:r>
              <a:rPr lang="ar-EG" sz="4400" b="1" dirty="0">
                <a:solidFill>
                  <a:srgbClr val="7030A0"/>
                </a:solidFill>
                <a:latin typeface="Ithra-Bold" panose="01000500000000020004" pitchFamily="2" charset="-78"/>
                <a:cs typeface="Ithra-Bold" panose="01000500000000020004" pitchFamily="2" charset="-78"/>
              </a:rPr>
              <a:t>) فيقول :"</a:t>
            </a:r>
            <a:r>
              <a:rPr lang="ar-EG" sz="4400" b="1" dirty="0">
                <a:solidFill>
                  <a:schemeClr val="tx2">
                    <a:lumMod val="50000"/>
                  </a:schemeClr>
                </a:solidFill>
                <a:latin typeface="Ithra-Bold" panose="01000500000000020004" pitchFamily="2" charset="-78"/>
                <a:cs typeface="Ithra-Bold" panose="01000500000000020004" pitchFamily="2" charset="-78"/>
              </a:rPr>
              <a:t>لا حول ولا قوة إلا بالله"</a:t>
            </a:r>
            <a:r>
              <a:rPr lang="ar-EG" sz="4400" b="1" baseline="56000" dirty="0">
                <a:solidFill>
                  <a:schemeClr val="tx2">
                    <a:lumMod val="50000"/>
                  </a:schemeClr>
                </a:solidFill>
                <a:latin typeface="Ithra-Bold" panose="01000500000000020004" pitchFamily="2" charset="-78"/>
                <a:cs typeface="Ithra-Bold" panose="01000500000000020004" pitchFamily="2" charset="-78"/>
              </a:rPr>
              <a:t>(1)</a:t>
            </a:r>
            <a:r>
              <a:rPr lang="ar-EG" sz="4400" b="1" dirty="0">
                <a:solidFill>
                  <a:schemeClr val="tx2">
                    <a:lumMod val="50000"/>
                  </a:schemeClr>
                </a:solidFill>
                <a:latin typeface="Ithra-Bold" panose="01000500000000020004" pitchFamily="2" charset="-78"/>
                <a:cs typeface="Ithra-Bold" panose="01000500000000020004" pitchFamily="2" charset="-78"/>
              </a:rPr>
              <a:t>.</a:t>
            </a:r>
            <a:endParaRPr lang="en-US" sz="4400" baseline="56000" dirty="0">
              <a:solidFill>
                <a:schemeClr val="tx2">
                  <a:lumMod val="50000"/>
                </a:schemeClr>
              </a:solidFill>
              <a:latin typeface="Ithra-Bold" panose="01000500000000020004" pitchFamily="2" charset="-78"/>
              <a:cs typeface="Ithra-Bold" panose="01000500000000020004" pitchFamily="2" charset="-78"/>
            </a:endParaRPr>
          </a:p>
        </p:txBody>
      </p:sp>
      <p:pic>
        <p:nvPicPr>
          <p:cNvPr id="28" name="صورة 27">
            <a:extLst>
              <a:ext uri="{FF2B5EF4-FFF2-40B4-BE49-F238E27FC236}">
                <a16:creationId xmlns:a16="http://schemas.microsoft.com/office/drawing/2014/main" id="{9AA16EF8-1E91-490B-A674-B00F413BFD8D}"/>
              </a:ext>
            </a:extLst>
          </p:cNvPr>
          <p:cNvPicPr>
            <a:picLocks noChangeAspect="1"/>
          </p:cNvPicPr>
          <p:nvPr/>
        </p:nvPicPr>
        <p:blipFill>
          <a:blip r:embed="rId6"/>
          <a:stretch>
            <a:fillRect/>
          </a:stretch>
        </p:blipFill>
        <p:spPr>
          <a:xfrm>
            <a:off x="139452" y="4234576"/>
            <a:ext cx="3359528" cy="2453131"/>
          </a:xfrm>
          <a:prstGeom prst="rect">
            <a:avLst/>
          </a:prstGeom>
        </p:spPr>
      </p:pic>
      <p:pic>
        <p:nvPicPr>
          <p:cNvPr id="29" name="Picture 10">
            <a:extLst>
              <a:ext uri="{FF2B5EF4-FFF2-40B4-BE49-F238E27FC236}">
                <a16:creationId xmlns:a16="http://schemas.microsoft.com/office/drawing/2014/main" id="{E062CBC1-4D48-4AAF-B80E-6A6E4DB080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8287" y="611809"/>
            <a:ext cx="1538463" cy="1087205"/>
          </a:xfrm>
          <a:prstGeom prst="rect">
            <a:avLst/>
          </a:prstGeom>
          <a:ln>
            <a:noFill/>
          </a:ln>
          <a:effectLst>
            <a:outerShdw blurRad="292100" dist="139700" dir="2700000" algn="tl" rotWithShape="0">
              <a:srgbClr val="333333">
                <a:alpha val="65000"/>
              </a:srgbClr>
            </a:outerShdw>
          </a:effectLst>
        </p:spPr>
      </p:pic>
      <p:sp>
        <p:nvSpPr>
          <p:cNvPr id="30" name="مستطيل: زوايا مستديرة 29">
            <a:extLst>
              <a:ext uri="{FF2B5EF4-FFF2-40B4-BE49-F238E27FC236}">
                <a16:creationId xmlns:a16="http://schemas.microsoft.com/office/drawing/2014/main" id="{2F286765-FB0C-42C3-9200-F21C30141619}"/>
              </a:ext>
            </a:extLst>
          </p:cNvPr>
          <p:cNvSpPr/>
          <p:nvPr/>
        </p:nvSpPr>
        <p:spPr>
          <a:xfrm>
            <a:off x="655307" y="903274"/>
            <a:ext cx="744746" cy="520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89</a:t>
            </a:r>
            <a:r>
              <a:rPr lang="en-US" dirty="0"/>
              <a:t> </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ما يُسن لمن سمع المؤذن.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heckerboard(across)">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4" name="أولاً  ما يُسن عند سماع الأذان.wav"/>
                                        </p:tgtEl>
                                      </p:cMediaNode>
                                    </p:audio>
                                  </p:sub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slide(fromBottom)">
                                      <p:cBhvr>
                                        <p:cTn id="17" dur="500"/>
                                        <p:tgtEl>
                                          <p:spTgt spid="27"/>
                                        </p:tgtEl>
                                      </p:cBhvr>
                                    </p:animEffect>
                                  </p:childTnLst>
                                  <p:subTnLst>
                                    <p:audio>
                                      <p:cMediaNode>
                                        <p:cTn display="0" masterRel="sameClick">
                                          <p:stCondLst>
                                            <p:cond evt="begin" delay="0">
                                              <p:tn val="15"/>
                                            </p:cond>
                                          </p:stCondLst>
                                          <p:endCondLst>
                                            <p:cond evt="onStopAudio" delay="0">
                                              <p:tgtEl>
                                                <p:sldTgt/>
                                              </p:tgtEl>
                                            </p:cond>
                                          </p:endCondLst>
                                        </p:cTn>
                                        <p:tgtEl>
                                          <p:sndTgt r:embed="rId5" name="أن يقول مثل ما يقول المؤذ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40"/>
          <p:cNvSpPr/>
          <p:nvPr/>
        </p:nvSpPr>
        <p:spPr>
          <a:xfrm rot="10800000">
            <a:off x="5440090" y="1268276"/>
            <a:ext cx="5769235" cy="4519105"/>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91" name="Google Shape;891;p40"/>
          <p:cNvGrpSpPr/>
          <p:nvPr/>
        </p:nvGrpSpPr>
        <p:grpSpPr>
          <a:xfrm rot="-918591" flipH="1">
            <a:off x="1345387" y="1575944"/>
            <a:ext cx="2806685" cy="3543093"/>
            <a:chOff x="2368761" y="841731"/>
            <a:chExt cx="3148926" cy="3321893"/>
          </a:xfrm>
        </p:grpSpPr>
        <p:sp>
          <p:nvSpPr>
            <p:cNvPr id="892" name="Google Shape;892;p40"/>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93" name="Google Shape;893;p40"/>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894" name="Google Shape;894;p40"/>
          <p:cNvGrpSpPr/>
          <p:nvPr/>
        </p:nvGrpSpPr>
        <p:grpSpPr>
          <a:xfrm>
            <a:off x="1079770" y="1789888"/>
            <a:ext cx="3084784" cy="3124587"/>
            <a:chOff x="6543536" y="1448270"/>
            <a:chExt cx="3652167" cy="3646200"/>
          </a:xfrm>
        </p:grpSpPr>
        <p:sp>
          <p:nvSpPr>
            <p:cNvPr id="895" name="Google Shape;895;p40"/>
            <p:cNvSpPr/>
            <p:nvPr/>
          </p:nvSpPr>
          <p:spPr>
            <a:xfrm flipH="1">
              <a:off x="6543536" y="1448270"/>
              <a:ext cx="3646200" cy="3646200"/>
            </a:xfrm>
            <a:prstGeom prst="rect">
              <a:avLst/>
            </a:prstGeom>
            <a:solidFill>
              <a:schemeClr val="accent4"/>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96" name="Google Shape;896;p40"/>
            <p:cNvSpPr/>
            <p:nvPr/>
          </p:nvSpPr>
          <p:spPr>
            <a:xfrm flipH="1">
              <a:off x="6549503" y="1453679"/>
              <a:ext cx="3646200" cy="729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897" name="Google Shape;897;p40"/>
          <p:cNvSpPr/>
          <p:nvPr/>
        </p:nvSpPr>
        <p:spPr>
          <a:xfrm rot="1936539" flipH="1">
            <a:off x="2410846" y="1597791"/>
            <a:ext cx="2151541" cy="60844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903" name="Google Shape;903;p40"/>
          <p:cNvGrpSpPr/>
          <p:nvPr/>
        </p:nvGrpSpPr>
        <p:grpSpPr>
          <a:xfrm>
            <a:off x="10771570" y="1070619"/>
            <a:ext cx="437755" cy="434298"/>
            <a:chOff x="9479277" y="3818260"/>
            <a:chExt cx="437755" cy="434298"/>
          </a:xfrm>
        </p:grpSpPr>
        <p:sp>
          <p:nvSpPr>
            <p:cNvPr id="904" name="Google Shape;904;p40"/>
            <p:cNvSpPr/>
            <p:nvPr/>
          </p:nvSpPr>
          <p:spPr>
            <a:xfrm>
              <a:off x="9479277" y="3830158"/>
              <a:ext cx="422400" cy="422400"/>
            </a:xfrm>
            <a:prstGeom prst="ellipse">
              <a:avLst/>
            </a:prstGeom>
            <a:gradFill>
              <a:gsLst>
                <a:gs pos="0">
                  <a:srgbClr val="FFFFFF"/>
                </a:gs>
                <a:gs pos="100000">
                  <a:srgbClr val="D2A9BB"/>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05" name="Google Shape;905;p40"/>
            <p:cNvSpPr/>
            <p:nvPr/>
          </p:nvSpPr>
          <p:spPr>
            <a:xfrm>
              <a:off x="9601133" y="3818260"/>
              <a:ext cx="315900" cy="315900"/>
            </a:xfrm>
            <a:prstGeom prst="ellipse">
              <a:avLst/>
            </a:prstGeom>
            <a:gradFill>
              <a:gsLst>
                <a:gs pos="0">
                  <a:srgbClr val="FFFFFF"/>
                </a:gs>
                <a:gs pos="100000">
                  <a:srgbClr val="D2A9BB"/>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3" name="Snip Diagonal Corner Rectangle 2">
            <a:extLst>
              <a:ext uri="{FF2B5EF4-FFF2-40B4-BE49-F238E27FC236}">
                <a16:creationId xmlns:a16="http://schemas.microsoft.com/office/drawing/2014/main" id="{F1F0775A-0967-4E9A-ADAD-C8D2CC10E2EC}"/>
              </a:ext>
            </a:extLst>
          </p:cNvPr>
          <p:cNvSpPr/>
          <p:nvPr/>
        </p:nvSpPr>
        <p:spPr>
          <a:xfrm>
            <a:off x="5425222" y="2024844"/>
            <a:ext cx="5616624" cy="2808312"/>
          </a:xfrm>
          <a:prstGeom prst="snip2Diag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r" rtl="1"/>
            <a:endParaRPr lang="ar-EG" sz="3600" dirty="0">
              <a:solidFill>
                <a:srgbClr val="0000CC"/>
              </a:solidFill>
              <a:latin typeface="Ithra-Bold" panose="01000500000000020004" pitchFamily="2" charset="-78"/>
              <a:cs typeface="Ithra-Bold" panose="01000500000000020004" pitchFamily="2" charset="-78"/>
            </a:endParaRPr>
          </a:p>
          <a:p>
            <a:pPr algn="r" rtl="1"/>
            <a:r>
              <a:rPr lang="ar-EG" sz="3600" b="1" dirty="0">
                <a:solidFill>
                  <a:srgbClr val="0000CC"/>
                </a:solidFill>
                <a:latin typeface="Ithra-Bold" panose="01000500000000020004" pitchFamily="2" charset="-78"/>
                <a:cs typeface="Ithra-Bold" panose="01000500000000020004" pitchFamily="2" charset="-78"/>
              </a:rPr>
              <a:t>بالتعاون مع مجموعتي أبيِّن ما يُقال عند سماع (الصلاة خير من النوم) في أذان الفجر</a:t>
            </a:r>
          </a:p>
          <a:p>
            <a:pPr algn="r" rtl="1"/>
            <a:r>
              <a:rPr lang="ar-EG" sz="3600" b="1" dirty="0">
                <a:solidFill>
                  <a:srgbClr val="0000CC"/>
                </a:solidFill>
                <a:latin typeface="Ithra-Bold" panose="01000500000000020004" pitchFamily="2" charset="-78"/>
                <a:cs typeface="Ithra-Bold" panose="01000500000000020004" pitchFamily="2" charset="-78"/>
              </a:rPr>
              <a:t>.......................................</a:t>
            </a:r>
          </a:p>
          <a:p>
            <a:pPr algn="r" rtl="1"/>
            <a:endParaRPr lang="en-US" sz="3600" dirty="0">
              <a:solidFill>
                <a:srgbClr val="0000CC"/>
              </a:solidFill>
              <a:latin typeface="Ithra-Bold" panose="01000500000000020004" pitchFamily="2" charset="-78"/>
              <a:cs typeface="Ithra-Bold" panose="01000500000000020004" pitchFamily="2" charset="-78"/>
            </a:endParaRPr>
          </a:p>
        </p:txBody>
      </p:sp>
      <p:sp>
        <p:nvSpPr>
          <p:cNvPr id="14" name="TextBox 3">
            <a:extLst>
              <a:ext uri="{FF2B5EF4-FFF2-40B4-BE49-F238E27FC236}">
                <a16:creationId xmlns:a16="http://schemas.microsoft.com/office/drawing/2014/main" id="{D436302A-DFBB-463C-8048-E9854C401562}"/>
              </a:ext>
            </a:extLst>
          </p:cNvPr>
          <p:cNvSpPr txBox="1"/>
          <p:nvPr/>
        </p:nvSpPr>
        <p:spPr>
          <a:xfrm>
            <a:off x="6128463" y="4186825"/>
            <a:ext cx="4392488"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r" rtl="1"/>
            <a:r>
              <a:rPr lang="ar-SA" sz="3600" b="1" dirty="0">
                <a:solidFill>
                  <a:srgbClr val="CC0000"/>
                </a:solidFill>
                <a:latin typeface="Ithra-Bold" panose="01000500000000020004" pitchFamily="2" charset="-78"/>
                <a:cs typeface="Ithra-Bold" panose="01000500000000020004" pitchFamily="2" charset="-78"/>
              </a:rPr>
              <a:t>الصلاة خير من النوم</a:t>
            </a:r>
            <a:endParaRPr lang="en-US" sz="3600" b="1" dirty="0">
              <a:solidFill>
                <a:srgbClr val="CC0000"/>
              </a:solidFill>
              <a:latin typeface="Ithra-Bold" panose="01000500000000020004" pitchFamily="2" charset="-78"/>
              <a:cs typeface="Ithra-Bold" panose="01000500000000020004" pitchFamily="2" charset="-78"/>
            </a:endParaRPr>
          </a:p>
        </p:txBody>
      </p:sp>
      <p:sp>
        <p:nvSpPr>
          <p:cNvPr id="15" name="Flowchart: Display 1">
            <a:extLst>
              <a:ext uri="{FF2B5EF4-FFF2-40B4-BE49-F238E27FC236}">
                <a16:creationId xmlns:a16="http://schemas.microsoft.com/office/drawing/2014/main" id="{AD31D796-5F50-4739-B78E-96836DC7AE00}"/>
              </a:ext>
            </a:extLst>
          </p:cNvPr>
          <p:cNvSpPr/>
          <p:nvPr/>
        </p:nvSpPr>
        <p:spPr>
          <a:xfrm>
            <a:off x="1204664" y="2822719"/>
            <a:ext cx="2736304" cy="864096"/>
          </a:xfrm>
          <a:prstGeom prst="flowChartDisplay">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EG" sz="3600" b="1" dirty="0"/>
              <a:t>نشــــاط 1</a:t>
            </a:r>
            <a:endParaRPr lang="en-US" sz="3600" b="1" dirty="0"/>
          </a:p>
        </p:txBody>
      </p:sp>
      <p:pic>
        <p:nvPicPr>
          <p:cNvPr id="2" name="صورة 1">
            <a:extLst>
              <a:ext uri="{FF2B5EF4-FFF2-40B4-BE49-F238E27FC236}">
                <a16:creationId xmlns:a16="http://schemas.microsoft.com/office/drawing/2014/main" id="{4583350E-F39E-4D99-B0FB-DB4D22706CEA}"/>
              </a:ext>
            </a:extLst>
          </p:cNvPr>
          <p:cNvPicPr>
            <a:picLocks noChangeAspect="1"/>
          </p:cNvPicPr>
          <p:nvPr/>
        </p:nvPicPr>
        <p:blipFill>
          <a:blip r:embed="rId6"/>
          <a:stretch>
            <a:fillRect/>
          </a:stretch>
        </p:blipFill>
        <p:spPr>
          <a:xfrm>
            <a:off x="56726" y="4558223"/>
            <a:ext cx="2822693" cy="2060627"/>
          </a:xfrm>
          <a:prstGeom prst="rect">
            <a:avLst/>
          </a:prstGeom>
        </p:spPr>
      </p:pic>
      <p:pic>
        <p:nvPicPr>
          <p:cNvPr id="17" name="Picture 10">
            <a:extLst>
              <a:ext uri="{FF2B5EF4-FFF2-40B4-BE49-F238E27FC236}">
                <a16:creationId xmlns:a16="http://schemas.microsoft.com/office/drawing/2014/main" id="{2DECC015-F5F6-40B2-977E-690960507B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0956" y="550350"/>
            <a:ext cx="1538463" cy="1087205"/>
          </a:xfrm>
          <a:prstGeom prst="rect">
            <a:avLst/>
          </a:prstGeom>
          <a:ln>
            <a:noFill/>
          </a:ln>
          <a:effectLst>
            <a:outerShdw blurRad="292100" dist="139700" dir="2700000" algn="tl" rotWithShape="0">
              <a:srgbClr val="333333">
                <a:alpha val="65000"/>
              </a:srgbClr>
            </a:outerShdw>
          </a:effectLst>
        </p:spPr>
      </p:pic>
      <p:sp>
        <p:nvSpPr>
          <p:cNvPr id="18" name="مستطيل: زوايا مستديرة 17">
            <a:extLst>
              <a:ext uri="{FF2B5EF4-FFF2-40B4-BE49-F238E27FC236}">
                <a16:creationId xmlns:a16="http://schemas.microsoft.com/office/drawing/2014/main" id="{F6776BAC-6257-446B-8759-574F2090C2D3}"/>
              </a:ext>
            </a:extLst>
          </p:cNvPr>
          <p:cNvSpPr/>
          <p:nvPr/>
        </p:nvSpPr>
        <p:spPr>
          <a:xfrm>
            <a:off x="627976" y="841815"/>
            <a:ext cx="744746" cy="520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90</a:t>
            </a:r>
            <a:r>
              <a:rPr lang="en-US" dirty="0"/>
              <a:t> </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تعاون01.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صدقت وبررت_01.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5" name="نشاط1_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42"/>
          <p:cNvSpPr/>
          <p:nvPr/>
        </p:nvSpPr>
        <p:spPr>
          <a:xfrm rot="10791319">
            <a:off x="6342818" y="746090"/>
            <a:ext cx="5087286" cy="5455226"/>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9" name="Google Shape;929;p42"/>
          <p:cNvGrpSpPr/>
          <p:nvPr/>
        </p:nvGrpSpPr>
        <p:grpSpPr>
          <a:xfrm rot="-918591" flipH="1">
            <a:off x="851624" y="1040473"/>
            <a:ext cx="4236457" cy="4204947"/>
            <a:chOff x="1961800" y="641197"/>
            <a:chExt cx="3548822" cy="3522427"/>
          </a:xfrm>
        </p:grpSpPr>
        <p:sp>
          <p:nvSpPr>
            <p:cNvPr id="930" name="Google Shape;930;p42"/>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1" name="Google Shape;931;p42"/>
            <p:cNvSpPr/>
            <p:nvPr/>
          </p:nvSpPr>
          <p:spPr>
            <a:xfrm rot="16200000">
              <a:off x="1914678" y="688319"/>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Calibri"/>
                  <a:ea typeface="Calibri"/>
                  <a:cs typeface="Calibri"/>
                  <a:sym typeface="Calibri"/>
                </a:rPr>
                <a:t>	</a:t>
              </a:r>
              <a:endParaRPr sz="1800" b="0" i="0" u="none" strike="noStrike" cap="none" dirty="0">
                <a:solidFill>
                  <a:srgbClr val="000000"/>
                </a:solidFill>
                <a:latin typeface="Calibri"/>
                <a:ea typeface="Calibri"/>
                <a:cs typeface="Calibri"/>
                <a:sym typeface="Calibri"/>
              </a:endParaRPr>
            </a:p>
          </p:txBody>
        </p:sp>
      </p:grpSp>
      <p:grpSp>
        <p:nvGrpSpPr>
          <p:cNvPr id="932" name="Google Shape;932;p42"/>
          <p:cNvGrpSpPr/>
          <p:nvPr/>
        </p:nvGrpSpPr>
        <p:grpSpPr>
          <a:xfrm rot="20488249">
            <a:off x="910758" y="801255"/>
            <a:ext cx="4243893" cy="4615644"/>
            <a:chOff x="6549503" y="1453679"/>
            <a:chExt cx="4243893" cy="4615644"/>
          </a:xfrm>
        </p:grpSpPr>
        <p:sp>
          <p:nvSpPr>
            <p:cNvPr id="933" name="Google Shape;933;p42"/>
            <p:cNvSpPr/>
            <p:nvPr/>
          </p:nvSpPr>
          <p:spPr>
            <a:xfrm flipH="1">
              <a:off x="7147196" y="2423123"/>
              <a:ext cx="3646200" cy="3646200"/>
            </a:xfrm>
            <a:prstGeom prst="rect">
              <a:avLst/>
            </a:prstGeom>
            <a:solidFill>
              <a:schemeClr val="accent1"/>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934" name="Google Shape;934;p42"/>
            <p:cNvSpPr/>
            <p:nvPr/>
          </p:nvSpPr>
          <p:spPr>
            <a:xfrm flipH="1">
              <a:off x="6549503" y="1453679"/>
              <a:ext cx="3646200" cy="729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935" name="Google Shape;935;p42"/>
          <p:cNvSpPr/>
          <p:nvPr/>
        </p:nvSpPr>
        <p:spPr>
          <a:xfrm rot="1936539" flipH="1">
            <a:off x="8635059" y="1513949"/>
            <a:ext cx="2151541" cy="60844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11" name="مربع نص 10">
            <a:extLst>
              <a:ext uri="{FF2B5EF4-FFF2-40B4-BE49-F238E27FC236}">
                <a16:creationId xmlns:a16="http://schemas.microsoft.com/office/drawing/2014/main" id="{0326F68A-7468-4374-908B-1AE49C50D130}"/>
              </a:ext>
            </a:extLst>
          </p:cNvPr>
          <p:cNvSpPr txBox="1"/>
          <p:nvPr/>
        </p:nvSpPr>
        <p:spPr>
          <a:xfrm>
            <a:off x="7305825" y="555791"/>
            <a:ext cx="3282264" cy="646331"/>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ar-SA" sz="3600" b="1" dirty="0">
                <a:ln w="0"/>
                <a:solidFill>
                  <a:schemeClr val="accent1">
                    <a:lumMod val="25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قيمة وطنية</a:t>
            </a:r>
            <a:endParaRPr lang="en-US" sz="3600" b="1" dirty="0">
              <a:ln w="0"/>
              <a:solidFill>
                <a:schemeClr val="accent1">
                  <a:lumMod val="25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endParaRPr>
          </a:p>
        </p:txBody>
      </p:sp>
      <p:sp>
        <p:nvSpPr>
          <p:cNvPr id="12" name="مربع نص 11">
            <a:extLst>
              <a:ext uri="{FF2B5EF4-FFF2-40B4-BE49-F238E27FC236}">
                <a16:creationId xmlns:a16="http://schemas.microsoft.com/office/drawing/2014/main" id="{8220FB39-1265-4B15-A31A-AECE55AF9B4B}"/>
              </a:ext>
            </a:extLst>
          </p:cNvPr>
          <p:cNvSpPr txBox="1"/>
          <p:nvPr/>
        </p:nvSpPr>
        <p:spPr>
          <a:xfrm>
            <a:off x="6849134" y="1470295"/>
            <a:ext cx="4153886" cy="4401205"/>
          </a:xfrm>
          <a:prstGeom prst="rect">
            <a:avLst/>
          </a:prstGeom>
          <a:noFill/>
        </p:spPr>
        <p:txBody>
          <a:bodyPr wrap="square">
            <a:spAutoFit/>
          </a:bodyPr>
          <a:lstStyle/>
          <a:p>
            <a:pPr algn="ctr" rtl="1"/>
            <a:r>
              <a:rPr lang="ar-SA" sz="2000" b="1" dirty="0">
                <a:solidFill>
                  <a:srgbClr val="151515"/>
                </a:solidFill>
                <a:effectLst/>
                <a:latin typeface="Ithra-Bold" panose="01000500000000020004" pitchFamily="2" charset="-78"/>
                <a:cs typeface="Ithra-Bold" panose="01000500000000020004" pitchFamily="2" charset="-78"/>
              </a:rPr>
              <a:t>ارتفع عددُ مآذن المسجد الحرام إلى الرقم ثلاثة عشر بعد اكتمال التوسعة السعودية الثالثة، وهو مشوارٌ استغرق ألفا وثلاث مئة عام للانتقال من أول </a:t>
            </a:r>
            <a:r>
              <a:rPr lang="ar-SA" sz="2000" b="1" dirty="0" err="1">
                <a:solidFill>
                  <a:srgbClr val="151515"/>
                </a:solidFill>
                <a:effectLst/>
                <a:latin typeface="Ithra-Bold" panose="01000500000000020004" pitchFamily="2" charset="-78"/>
                <a:cs typeface="Ithra-Bold" panose="01000500000000020004" pitchFamily="2" charset="-78"/>
              </a:rPr>
              <a:t>مآذنة</a:t>
            </a:r>
            <a:r>
              <a:rPr lang="ar-SA" sz="2000" b="1" dirty="0">
                <a:solidFill>
                  <a:srgbClr val="151515"/>
                </a:solidFill>
                <a:effectLst/>
                <a:latin typeface="Ithra-Bold" panose="01000500000000020004" pitchFamily="2" charset="-78"/>
                <a:cs typeface="Ithra-Bold" panose="01000500000000020004" pitchFamily="2" charset="-78"/>
              </a:rPr>
              <a:t> له بناها أبو جعفر المنصور.</a:t>
            </a:r>
          </a:p>
          <a:p>
            <a:pPr algn="ctr" rtl="1"/>
            <a:r>
              <a:rPr lang="ar-SA" sz="2000" b="1" dirty="0">
                <a:solidFill>
                  <a:srgbClr val="151515"/>
                </a:solidFill>
                <a:effectLst/>
                <a:latin typeface="Ithra-Bold" panose="01000500000000020004" pitchFamily="2" charset="-78"/>
                <a:cs typeface="Ithra-Bold" panose="01000500000000020004" pitchFamily="2" charset="-78"/>
              </a:rPr>
              <a:t>وسبق العهدَ السعودي إلى المسجد الحرام خمس مآذن، وأضافت الحكومة السعودية ثماني مآذن، وهو عددٌ أكبرُ مما بناه سابقاً كلُ الدول الإسلامية عبر التاريخ، ومن هنا نستطيع قراءةَ الفرق في حجم خدمة المسجد الحرام، وعمارته لصالح الدولة السعودية </a:t>
            </a:r>
          </a:p>
        </p:txBody>
      </p:sp>
      <p:pic>
        <p:nvPicPr>
          <p:cNvPr id="13" name="Picture 2" descr="مآذن المسجد الحرام ..بدأت بالقرن الثاني وبلغت 7 منارات في العاشر | صحيفة  الاقتصادية">
            <a:extLst>
              <a:ext uri="{FF2B5EF4-FFF2-40B4-BE49-F238E27FC236}">
                <a16:creationId xmlns:a16="http://schemas.microsoft.com/office/drawing/2014/main" id="{9B132266-1FC6-40A3-94B8-CF1452FF6DC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21367084">
            <a:off x="1809484" y="2205617"/>
            <a:ext cx="2980554" cy="22354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4" descr="معنى علم المملكة العربية السعودية بالتفصيل - موقع محتوى">
            <a:extLst>
              <a:ext uri="{FF2B5EF4-FFF2-40B4-BE49-F238E27FC236}">
                <a16:creationId xmlns:a16="http://schemas.microsoft.com/office/drawing/2014/main" id="{D375C285-53B8-411D-B2F2-943DB401C382}"/>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174612" y="315837"/>
            <a:ext cx="1113107" cy="1113107"/>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939;p42">
            <a:extLst>
              <a:ext uri="{FF2B5EF4-FFF2-40B4-BE49-F238E27FC236}">
                <a16:creationId xmlns:a16="http://schemas.microsoft.com/office/drawing/2014/main" id="{663914AF-732C-410E-833A-BD07DA855FE7}"/>
              </a:ext>
            </a:extLst>
          </p:cNvPr>
          <p:cNvSpPr/>
          <p:nvPr/>
        </p:nvSpPr>
        <p:spPr>
          <a:xfrm rot="802892" flipH="1">
            <a:off x="691856" y="872587"/>
            <a:ext cx="2151541" cy="609433"/>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2" name="صورة 1">
            <a:extLst>
              <a:ext uri="{FF2B5EF4-FFF2-40B4-BE49-F238E27FC236}">
                <a16:creationId xmlns:a16="http://schemas.microsoft.com/office/drawing/2014/main" id="{2076F706-9713-4AAB-B3A2-0E3C83D1AD1A}"/>
              </a:ext>
            </a:extLst>
          </p:cNvPr>
          <p:cNvPicPr>
            <a:picLocks noChangeAspect="1"/>
          </p:cNvPicPr>
          <p:nvPr/>
        </p:nvPicPr>
        <p:blipFill>
          <a:blip r:embed="rId6"/>
          <a:stretch>
            <a:fillRect/>
          </a:stretch>
        </p:blipFill>
        <p:spPr>
          <a:xfrm>
            <a:off x="276071" y="4619571"/>
            <a:ext cx="2822693" cy="2060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39"/>
          <p:cNvSpPr/>
          <p:nvPr/>
        </p:nvSpPr>
        <p:spPr>
          <a:xfrm rot="10791319">
            <a:off x="738637" y="609540"/>
            <a:ext cx="6548624" cy="5866401"/>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pic>
        <p:nvPicPr>
          <p:cNvPr id="17" name="اللهم رب هذه الدعوة التامة ( الدعاء  بعد الأذان )">
            <a:hlinkClick r:id="" action="ppaction://media"/>
            <a:extLst>
              <a:ext uri="{FF2B5EF4-FFF2-40B4-BE49-F238E27FC236}">
                <a16:creationId xmlns:a16="http://schemas.microsoft.com/office/drawing/2014/main" id="{23E5ACB9-FB22-432D-810B-75BB6C0FF2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0578" y="1944025"/>
            <a:ext cx="5544112" cy="2969950"/>
          </a:xfrm>
          <a:prstGeom prst="roundRect">
            <a:avLst>
              <a:gd name="adj" fmla="val 5299"/>
            </a:avLst>
          </a:prstGeom>
          <a:ln>
            <a:noFill/>
          </a:ln>
          <a:effectLst/>
          <a:scene3d>
            <a:camera prst="orthographicFront"/>
            <a:lightRig rig="balanced" dir="t"/>
          </a:scene3d>
          <a:sp3d prstMaterial="plastic">
            <a:bevelT/>
            <a:contourClr>
              <a:srgbClr val="FFFFFF"/>
            </a:contourClr>
          </a:sp3d>
        </p:spPr>
      </p:pic>
      <p:grpSp>
        <p:nvGrpSpPr>
          <p:cNvPr id="873" name="Google Shape;873;p39"/>
          <p:cNvGrpSpPr/>
          <p:nvPr/>
        </p:nvGrpSpPr>
        <p:grpSpPr>
          <a:xfrm rot="918591">
            <a:off x="7678572" y="1950690"/>
            <a:ext cx="3675188" cy="3610645"/>
            <a:chOff x="2368761" y="841731"/>
            <a:chExt cx="3148926" cy="3321893"/>
          </a:xfrm>
        </p:grpSpPr>
        <p:sp>
          <p:nvSpPr>
            <p:cNvPr id="874" name="Google Shape;874;p39"/>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5" name="Google Shape;875;p39"/>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876" name="Google Shape;876;p39"/>
          <p:cNvGrpSpPr/>
          <p:nvPr/>
        </p:nvGrpSpPr>
        <p:grpSpPr>
          <a:xfrm>
            <a:off x="7808593" y="1818828"/>
            <a:ext cx="3652167" cy="3646200"/>
            <a:chOff x="1845435" y="1497120"/>
            <a:chExt cx="3652167" cy="3646200"/>
          </a:xfrm>
        </p:grpSpPr>
        <p:sp>
          <p:nvSpPr>
            <p:cNvPr id="877" name="Google Shape;877;p39"/>
            <p:cNvSpPr/>
            <p:nvPr/>
          </p:nvSpPr>
          <p:spPr>
            <a:xfrm>
              <a:off x="1851402" y="1497120"/>
              <a:ext cx="3646200" cy="36462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sp>
          <p:nvSpPr>
            <p:cNvPr id="878" name="Google Shape;878;p39"/>
            <p:cNvSpPr/>
            <p:nvPr/>
          </p:nvSpPr>
          <p:spPr>
            <a:xfrm>
              <a:off x="1845435" y="1502529"/>
              <a:ext cx="3646200" cy="7290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879" name="Google Shape;879;p39"/>
          <p:cNvSpPr/>
          <p:nvPr/>
        </p:nvSpPr>
        <p:spPr>
          <a:xfrm rot="-1936539">
            <a:off x="7282170" y="1823057"/>
            <a:ext cx="2151541" cy="60844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882" name="Google Shape;882;p39"/>
          <p:cNvSpPr/>
          <p:nvPr/>
        </p:nvSpPr>
        <p:spPr>
          <a:xfrm>
            <a:off x="918861" y="1603889"/>
            <a:ext cx="6284484" cy="4304248"/>
          </a:xfrm>
          <a:custGeom>
            <a:avLst/>
            <a:gdLst/>
            <a:ahLst/>
            <a:cxnLst/>
            <a:rect l="l" t="t" r="r" b="b"/>
            <a:pathLst>
              <a:path w="411003" h="342049" extrusionOk="0">
                <a:moveTo>
                  <a:pt x="255937" y="280518"/>
                </a:moveTo>
                <a:lnTo>
                  <a:pt x="258032" y="304425"/>
                </a:lnTo>
                <a:cubicBezTo>
                  <a:pt x="270415" y="304902"/>
                  <a:pt x="282035" y="305187"/>
                  <a:pt x="293656" y="305759"/>
                </a:cubicBezTo>
                <a:cubicBezTo>
                  <a:pt x="302609" y="306330"/>
                  <a:pt x="312706" y="306997"/>
                  <a:pt x="313182" y="318999"/>
                </a:cubicBezTo>
                <a:cubicBezTo>
                  <a:pt x="312820" y="330505"/>
                  <a:pt x="303362" y="339630"/>
                  <a:pt x="291846" y="339573"/>
                </a:cubicBezTo>
                <a:cubicBezTo>
                  <a:pt x="243745" y="340620"/>
                  <a:pt x="195548" y="341287"/>
                  <a:pt x="147447" y="342049"/>
                </a:cubicBezTo>
                <a:cubicBezTo>
                  <a:pt x="135922" y="342049"/>
                  <a:pt x="128397" y="335382"/>
                  <a:pt x="119825" y="326428"/>
                </a:cubicBezTo>
                <a:cubicBezTo>
                  <a:pt x="135636" y="305092"/>
                  <a:pt x="160592" y="316903"/>
                  <a:pt x="180308" y="306521"/>
                </a:cubicBezTo>
                <a:lnTo>
                  <a:pt x="174784" y="279946"/>
                </a:lnTo>
                <a:cubicBezTo>
                  <a:pt x="164116" y="279946"/>
                  <a:pt x="153924" y="279089"/>
                  <a:pt x="143923" y="279946"/>
                </a:cubicBezTo>
                <a:cubicBezTo>
                  <a:pt x="112995" y="282804"/>
                  <a:pt x="82077" y="285976"/>
                  <a:pt x="51149" y="289471"/>
                </a:cubicBezTo>
                <a:cubicBezTo>
                  <a:pt x="29051" y="292043"/>
                  <a:pt x="17526" y="285756"/>
                  <a:pt x="15907" y="263468"/>
                </a:cubicBezTo>
                <a:cubicBezTo>
                  <a:pt x="11335" y="202984"/>
                  <a:pt x="-1810" y="143262"/>
                  <a:pt x="476" y="82493"/>
                </a:cubicBezTo>
                <a:cubicBezTo>
                  <a:pt x="953" y="69253"/>
                  <a:pt x="0" y="55918"/>
                  <a:pt x="0" y="42583"/>
                </a:cubicBezTo>
                <a:cubicBezTo>
                  <a:pt x="0" y="20580"/>
                  <a:pt x="10858" y="8484"/>
                  <a:pt x="33433" y="7626"/>
                </a:cubicBezTo>
                <a:cubicBezTo>
                  <a:pt x="60770" y="6483"/>
                  <a:pt x="88202" y="6198"/>
                  <a:pt x="115633" y="6198"/>
                </a:cubicBezTo>
                <a:cubicBezTo>
                  <a:pt x="166021" y="6198"/>
                  <a:pt x="216313" y="7626"/>
                  <a:pt x="266700" y="6960"/>
                </a:cubicBezTo>
                <a:cubicBezTo>
                  <a:pt x="294037" y="6960"/>
                  <a:pt x="321278" y="3340"/>
                  <a:pt x="348615" y="768"/>
                </a:cubicBezTo>
                <a:cubicBezTo>
                  <a:pt x="380238" y="-2184"/>
                  <a:pt x="387763" y="2292"/>
                  <a:pt x="395669" y="33439"/>
                </a:cubicBezTo>
                <a:cubicBezTo>
                  <a:pt x="398250" y="45057"/>
                  <a:pt x="399783" y="56884"/>
                  <a:pt x="400241" y="68777"/>
                </a:cubicBezTo>
                <a:cubicBezTo>
                  <a:pt x="404050" y="127832"/>
                  <a:pt x="407575" y="186954"/>
                  <a:pt x="410813" y="246132"/>
                </a:cubicBezTo>
                <a:cubicBezTo>
                  <a:pt x="411956" y="267849"/>
                  <a:pt x="408432" y="273088"/>
                  <a:pt x="386715" y="274707"/>
                </a:cubicBezTo>
                <a:cubicBezTo>
                  <a:pt x="351377" y="277374"/>
                  <a:pt x="315849" y="278041"/>
                  <a:pt x="280321" y="279565"/>
                </a:cubicBezTo>
                <a:close/>
                <a:moveTo>
                  <a:pt x="40386" y="264706"/>
                </a:moveTo>
                <a:cubicBezTo>
                  <a:pt x="155353" y="248990"/>
                  <a:pt x="267176" y="248609"/>
                  <a:pt x="379381" y="247561"/>
                </a:cubicBezTo>
                <a:cubicBezTo>
                  <a:pt x="379781" y="244113"/>
                  <a:pt x="379781" y="240627"/>
                  <a:pt x="379381" y="237179"/>
                </a:cubicBezTo>
                <a:cubicBezTo>
                  <a:pt x="372542" y="207594"/>
                  <a:pt x="369656" y="177229"/>
                  <a:pt x="370808" y="146882"/>
                </a:cubicBezTo>
                <a:cubicBezTo>
                  <a:pt x="372056" y="108353"/>
                  <a:pt x="368856" y="69808"/>
                  <a:pt x="361283" y="32010"/>
                </a:cubicBezTo>
                <a:lnTo>
                  <a:pt x="27908" y="38868"/>
                </a:lnTo>
                <a:cubicBezTo>
                  <a:pt x="23813" y="115735"/>
                  <a:pt x="31528" y="189459"/>
                  <a:pt x="40386" y="2647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83" name="Google Shape;883;p39"/>
          <p:cNvGrpSpPr/>
          <p:nvPr/>
        </p:nvGrpSpPr>
        <p:grpSpPr>
          <a:xfrm>
            <a:off x="6712657" y="644840"/>
            <a:ext cx="437755" cy="434298"/>
            <a:chOff x="9479277" y="3818260"/>
            <a:chExt cx="437755" cy="434298"/>
          </a:xfrm>
        </p:grpSpPr>
        <p:sp>
          <p:nvSpPr>
            <p:cNvPr id="884" name="Google Shape;884;p39"/>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85" name="Google Shape;885;p39"/>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4" name="مربع نص 13">
            <a:extLst>
              <a:ext uri="{FF2B5EF4-FFF2-40B4-BE49-F238E27FC236}">
                <a16:creationId xmlns:a16="http://schemas.microsoft.com/office/drawing/2014/main" id="{4B2346F1-5738-4C1A-8958-774F87BCE4C8}"/>
              </a:ext>
            </a:extLst>
          </p:cNvPr>
          <p:cNvSpPr txBox="1"/>
          <p:nvPr/>
        </p:nvSpPr>
        <p:spPr>
          <a:xfrm>
            <a:off x="8059856" y="938084"/>
            <a:ext cx="3324441"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ar-SA" sz="2800" dirty="0">
                <a:solidFill>
                  <a:schemeClr val="tx1"/>
                </a:solidFill>
                <a:cs typeface="B Morvarid" panose="00000400000000000000" pitchFamily="2" charset="-78"/>
              </a:rPr>
              <a:t>الذكاء السمعي</a:t>
            </a:r>
            <a:endParaRPr lang="en-US" sz="2800" dirty="0">
              <a:solidFill>
                <a:schemeClr val="tx1"/>
              </a:solidFill>
              <a:cs typeface="B Morvarid" panose="00000400000000000000" pitchFamily="2" charset="-78"/>
            </a:endParaRPr>
          </a:p>
        </p:txBody>
      </p:sp>
      <p:sp>
        <p:nvSpPr>
          <p:cNvPr id="15" name="مربع نص 14">
            <a:extLst>
              <a:ext uri="{FF2B5EF4-FFF2-40B4-BE49-F238E27FC236}">
                <a16:creationId xmlns:a16="http://schemas.microsoft.com/office/drawing/2014/main" id="{CF0C94B5-0FDE-4A09-8E82-F0F781D23F6C}"/>
              </a:ext>
            </a:extLst>
          </p:cNvPr>
          <p:cNvSpPr txBox="1"/>
          <p:nvPr/>
        </p:nvSpPr>
        <p:spPr>
          <a:xfrm>
            <a:off x="7778771" y="2334943"/>
            <a:ext cx="3730042" cy="3046988"/>
          </a:xfrm>
          <a:prstGeom prst="rect">
            <a:avLst/>
          </a:prstGeom>
          <a:noFill/>
        </p:spPr>
        <p:txBody>
          <a:bodyPr wrap="square" rtlCol="0">
            <a:spAutoFit/>
          </a:bodyPr>
          <a:lstStyle/>
          <a:p>
            <a:pPr algn="ctr"/>
            <a:r>
              <a:rPr lang="ar-SA" sz="4000" dirty="0">
                <a:ln w="0"/>
                <a:solidFill>
                  <a:schemeClr val="accent4">
                    <a:lumMod val="25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  </a:t>
            </a:r>
            <a:r>
              <a:rPr lang="ar-SA" sz="3200" dirty="0">
                <a:ln w="0"/>
                <a:solidFill>
                  <a:schemeClr val="accent4">
                    <a:lumMod val="25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عندما ينتهي المؤذن من اذانه فإننا نصلي على النبي عليه الصلاة والسلام ونقول أيضا ... </a:t>
            </a:r>
            <a:endParaRPr lang="en-US" sz="4000" dirty="0">
              <a:ln w="0"/>
              <a:solidFill>
                <a:schemeClr val="accent4">
                  <a:lumMod val="25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endParaRPr>
          </a:p>
        </p:txBody>
      </p:sp>
      <p:pic>
        <p:nvPicPr>
          <p:cNvPr id="16" name="صورة 15">
            <a:extLst>
              <a:ext uri="{FF2B5EF4-FFF2-40B4-BE49-F238E27FC236}">
                <a16:creationId xmlns:a16="http://schemas.microsoft.com/office/drawing/2014/main" id="{2D0D7858-F0D5-41E4-845C-B55E8B7FFF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3349" y="713887"/>
            <a:ext cx="939580" cy="939580"/>
          </a:xfrm>
          <a:prstGeom prst="rect">
            <a:avLst/>
          </a:prstGeom>
        </p:spPr>
      </p:pic>
      <p:pic>
        <p:nvPicPr>
          <p:cNvPr id="2" name="صورة 1">
            <a:extLst>
              <a:ext uri="{FF2B5EF4-FFF2-40B4-BE49-F238E27FC236}">
                <a16:creationId xmlns:a16="http://schemas.microsoft.com/office/drawing/2014/main" id="{B25EFD05-836D-4E09-87D5-723DD431B955}"/>
              </a:ext>
            </a:extLst>
          </p:cNvPr>
          <p:cNvPicPr>
            <a:picLocks noChangeAspect="1"/>
          </p:cNvPicPr>
          <p:nvPr/>
        </p:nvPicPr>
        <p:blipFill>
          <a:blip r:embed="rId7"/>
          <a:stretch>
            <a:fillRect/>
          </a:stretch>
        </p:blipFill>
        <p:spPr>
          <a:xfrm>
            <a:off x="9580247" y="4796468"/>
            <a:ext cx="2446203" cy="17857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video>
              <p:cMediaNode vol="80000">
                <p:cTn id="13" fill="hold" display="0">
                  <p:stCondLst>
                    <p:cond delay="indefinite"/>
                  </p:stCondLst>
                </p:cTn>
                <p:tgtEl>
                  <p:spTgt spid="17"/>
                </p:tgtEl>
              </p:cMediaNode>
            </p:video>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4"/>
          <p:cNvSpPr/>
          <p:nvPr/>
        </p:nvSpPr>
        <p:spPr>
          <a:xfrm rot="10800000">
            <a:off x="3680600" y="686026"/>
            <a:ext cx="8018041" cy="5485947"/>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14" name="Google Shape;514;p34"/>
          <p:cNvSpPr/>
          <p:nvPr/>
        </p:nvSpPr>
        <p:spPr>
          <a:xfrm rot="-494443">
            <a:off x="814123" y="1387490"/>
            <a:ext cx="2536812" cy="2718321"/>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515" name="Google Shape;515;p34"/>
          <p:cNvGrpSpPr/>
          <p:nvPr/>
        </p:nvGrpSpPr>
        <p:grpSpPr>
          <a:xfrm rot="918571">
            <a:off x="804483" y="1380733"/>
            <a:ext cx="2555561" cy="2655303"/>
            <a:chOff x="2368761" y="841731"/>
            <a:chExt cx="3148926" cy="3321893"/>
          </a:xfrm>
        </p:grpSpPr>
        <p:sp>
          <p:nvSpPr>
            <p:cNvPr id="516" name="Google Shape;516;p34"/>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7" name="Google Shape;517;p34"/>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518" name="Google Shape;518;p34"/>
          <p:cNvSpPr/>
          <p:nvPr/>
        </p:nvSpPr>
        <p:spPr>
          <a:xfrm rot="2039334">
            <a:off x="889085" y="1070698"/>
            <a:ext cx="845482" cy="88800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9" name="Google Shape;519;p34"/>
          <p:cNvSpPr/>
          <p:nvPr/>
        </p:nvSpPr>
        <p:spPr>
          <a:xfrm>
            <a:off x="5166199" y="465072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21" name="Google Shape;521;p34"/>
          <p:cNvGrpSpPr/>
          <p:nvPr/>
        </p:nvGrpSpPr>
        <p:grpSpPr>
          <a:xfrm>
            <a:off x="11155768" y="870535"/>
            <a:ext cx="437755" cy="434298"/>
            <a:chOff x="9479277" y="3818260"/>
            <a:chExt cx="437755" cy="434298"/>
          </a:xfrm>
        </p:grpSpPr>
        <p:sp>
          <p:nvSpPr>
            <p:cNvPr id="522" name="Google Shape;522;p34"/>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3" name="Google Shape;523;p34"/>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 name="صورة 1">
            <a:extLst>
              <a:ext uri="{FF2B5EF4-FFF2-40B4-BE49-F238E27FC236}">
                <a16:creationId xmlns:a16="http://schemas.microsoft.com/office/drawing/2014/main" id="{A7D8C4B7-08C1-491B-A71F-B12EDA720D38}"/>
              </a:ext>
            </a:extLst>
          </p:cNvPr>
          <p:cNvPicPr>
            <a:picLocks noChangeAspect="1"/>
          </p:cNvPicPr>
          <p:nvPr/>
        </p:nvPicPr>
        <p:blipFill>
          <a:blip r:embed="rId3"/>
          <a:stretch>
            <a:fillRect/>
          </a:stretch>
        </p:blipFill>
        <p:spPr>
          <a:xfrm>
            <a:off x="240720" y="4163872"/>
            <a:ext cx="3359187" cy="2450804"/>
          </a:xfrm>
          <a:prstGeom prst="rect">
            <a:avLst/>
          </a:prstGeom>
        </p:spPr>
      </p:pic>
      <p:sp>
        <p:nvSpPr>
          <p:cNvPr id="22" name="Rectangle 2">
            <a:extLst>
              <a:ext uri="{FF2B5EF4-FFF2-40B4-BE49-F238E27FC236}">
                <a16:creationId xmlns:a16="http://schemas.microsoft.com/office/drawing/2014/main" id="{26BE2AC9-52A1-4919-A2F0-0D93DF7CDFD6}"/>
              </a:ext>
            </a:extLst>
          </p:cNvPr>
          <p:cNvSpPr>
            <a:spLocks noChangeArrowheads="1"/>
          </p:cNvSpPr>
          <p:nvPr/>
        </p:nvSpPr>
        <p:spPr bwMode="auto">
          <a:xfrm>
            <a:off x="310953" y="1765223"/>
            <a:ext cx="2824317" cy="169277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rtl="1"/>
            <a:r>
              <a:rPr lang="ar-SA" sz="3600" b="1" dirty="0">
                <a:solidFill>
                  <a:schemeClr val="bg1"/>
                </a:solidFill>
                <a:latin typeface="Calibri" pitchFamily="34" charset="0"/>
              </a:rPr>
              <a:t> </a:t>
            </a:r>
            <a:r>
              <a:rPr lang="ar-SA" sz="3600" b="1" dirty="0">
                <a:solidFill>
                  <a:schemeClr val="accent3">
                    <a:lumMod val="50000"/>
                  </a:schemeClr>
                </a:solidFill>
                <a:latin typeface="Ithra-Bold" panose="01000500000000020004" pitchFamily="2" charset="-78"/>
                <a:cs typeface="Ithra-Bold" panose="01000500000000020004" pitchFamily="2" charset="-78"/>
              </a:rPr>
              <a:t>ثانيا : </a:t>
            </a:r>
          </a:p>
          <a:p>
            <a:pPr algn="r" rtl="1"/>
            <a:r>
              <a:rPr lang="ar-EG" sz="2800" b="1" dirty="0">
                <a:solidFill>
                  <a:schemeClr val="accent4">
                    <a:lumMod val="25000"/>
                  </a:schemeClr>
                </a:solidFill>
                <a:latin typeface="Ithra-Bold" panose="01000500000000020004" pitchFamily="2" charset="-78"/>
                <a:cs typeface="Ithra-Bold" panose="01000500000000020004" pitchFamily="2" charset="-78"/>
              </a:rPr>
              <a:t>ما يسن </a:t>
            </a:r>
            <a:r>
              <a:rPr lang="ar-SA" sz="2800" b="1" dirty="0">
                <a:solidFill>
                  <a:schemeClr val="accent4">
                    <a:lumMod val="25000"/>
                  </a:schemeClr>
                </a:solidFill>
                <a:latin typeface="Ithra-Bold" panose="01000500000000020004" pitchFamily="2" charset="-78"/>
                <a:cs typeface="Ithra-Bold" panose="01000500000000020004" pitchFamily="2" charset="-78"/>
              </a:rPr>
              <a:t>بعد</a:t>
            </a:r>
            <a:r>
              <a:rPr lang="ar-EG" sz="2800" b="1" dirty="0">
                <a:solidFill>
                  <a:schemeClr val="accent4">
                    <a:lumMod val="25000"/>
                  </a:schemeClr>
                </a:solidFill>
                <a:latin typeface="Ithra-Bold" panose="01000500000000020004" pitchFamily="2" charset="-78"/>
                <a:cs typeface="Ithra-Bold" panose="01000500000000020004" pitchFamily="2" charset="-78"/>
              </a:rPr>
              <a:t> </a:t>
            </a:r>
            <a:r>
              <a:rPr lang="ar-SA" sz="2800" b="1" dirty="0">
                <a:solidFill>
                  <a:schemeClr val="accent4">
                    <a:lumMod val="25000"/>
                  </a:schemeClr>
                </a:solidFill>
                <a:latin typeface="Ithra-Bold" panose="01000500000000020004" pitchFamily="2" charset="-78"/>
                <a:cs typeface="Ithra-Bold" panose="01000500000000020004" pitchFamily="2" charset="-78"/>
              </a:rPr>
              <a:t>انتهاء الاذان </a:t>
            </a:r>
            <a:r>
              <a:rPr lang="ar-SA" sz="3600" b="1" dirty="0">
                <a:solidFill>
                  <a:schemeClr val="accent4">
                    <a:lumMod val="25000"/>
                  </a:schemeClr>
                </a:solidFill>
                <a:latin typeface="Ithra-Bold" panose="01000500000000020004" pitchFamily="2" charset="-78"/>
                <a:cs typeface="Ithra-Bold" panose="01000500000000020004" pitchFamily="2" charset="-78"/>
              </a:rPr>
              <a:t>:</a:t>
            </a:r>
            <a:endParaRPr lang="ar-EG" sz="3600" dirty="0">
              <a:solidFill>
                <a:schemeClr val="accent4">
                  <a:lumMod val="25000"/>
                </a:schemeClr>
              </a:solidFill>
              <a:latin typeface="Ithra-Bold" panose="01000500000000020004" pitchFamily="2" charset="-78"/>
              <a:cs typeface="Ithra-Bold" panose="01000500000000020004" pitchFamily="2" charset="-78"/>
            </a:endParaRPr>
          </a:p>
        </p:txBody>
      </p:sp>
      <p:sp>
        <p:nvSpPr>
          <p:cNvPr id="23" name="Rectangle 1">
            <a:extLst>
              <a:ext uri="{FF2B5EF4-FFF2-40B4-BE49-F238E27FC236}">
                <a16:creationId xmlns:a16="http://schemas.microsoft.com/office/drawing/2014/main" id="{41CC0777-A26A-48EF-80DB-E31FEC735BCD}"/>
              </a:ext>
            </a:extLst>
          </p:cNvPr>
          <p:cNvSpPr>
            <a:spLocks noChangeArrowheads="1"/>
          </p:cNvSpPr>
          <p:nvPr/>
        </p:nvSpPr>
        <p:spPr bwMode="auto">
          <a:xfrm>
            <a:off x="3948248" y="2802240"/>
            <a:ext cx="7533600" cy="286232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nchor="ctr">
            <a:spAutoFit/>
          </a:bodyPr>
          <a:lstStyle/>
          <a:p>
            <a:pPr algn="r" rtl="1">
              <a:buFont typeface="Arial" pitchFamily="34" charset="0"/>
              <a:buChar char="•"/>
            </a:pPr>
            <a:r>
              <a:rPr lang="ar-EG" sz="3600" b="1" dirty="0">
                <a:solidFill>
                  <a:srgbClr val="CC3399"/>
                </a:solidFill>
                <a:latin typeface="Ithra-Bold" panose="01000500000000020004" pitchFamily="2" charset="-78"/>
                <a:cs typeface="Ithra-Bold" panose="01000500000000020004" pitchFamily="2" charset="-78"/>
              </a:rPr>
              <a:t>أن يقول الذكر الوارد عن النبي </a:t>
            </a:r>
            <a:r>
              <a:rPr lang="ar-EG" sz="3600" b="1" dirty="0">
                <a:solidFill>
                  <a:srgbClr val="CC3399"/>
                </a:solidFill>
                <a:latin typeface="Ithra-Bold" panose="01000500000000020004" pitchFamily="2" charset="-78"/>
                <a:cs typeface="Ithra-Bold" panose="01000500000000020004" pitchFamily="2" charset="-78"/>
                <a:sym typeface="AGA Arabesque" panose="05010101010101010101" pitchFamily="2" charset="2"/>
              </a:rPr>
              <a:t></a:t>
            </a:r>
            <a:r>
              <a:rPr lang="ar-EG" sz="3600" b="1" dirty="0">
                <a:solidFill>
                  <a:srgbClr val="CC3399"/>
                </a:solidFill>
                <a:latin typeface="Ithra-Bold" panose="01000500000000020004" pitchFamily="2" charset="-78"/>
                <a:cs typeface="Ithra-Bold" panose="01000500000000020004" pitchFamily="2" charset="-78"/>
              </a:rPr>
              <a:t> وهو:</a:t>
            </a:r>
          </a:p>
          <a:p>
            <a:pPr algn="ctr" rtl="1"/>
            <a:r>
              <a:rPr lang="ar-EG" sz="3600" b="1" dirty="0">
                <a:solidFill>
                  <a:schemeClr val="tx1"/>
                </a:solidFill>
                <a:latin typeface="Ithra-Bold" panose="01000500000000020004" pitchFamily="2" charset="-78"/>
                <a:cs typeface="Ithra-Bold" panose="01000500000000020004" pitchFamily="2" charset="-78"/>
              </a:rPr>
              <a:t>اللهم رب هذه الدعوة التامة والصلاة القائمة آت محمد</a:t>
            </a:r>
            <a:r>
              <a:rPr lang="ar-SA" sz="3600" b="1" dirty="0">
                <a:solidFill>
                  <a:schemeClr val="tx1"/>
                </a:solidFill>
                <a:latin typeface="Ithra-Bold" panose="01000500000000020004" pitchFamily="2" charset="-78"/>
                <a:cs typeface="Ithra-Bold" panose="01000500000000020004" pitchFamily="2" charset="-78"/>
              </a:rPr>
              <a:t>ً</a:t>
            </a:r>
            <a:r>
              <a:rPr lang="ar-EG" sz="3600" b="1" dirty="0">
                <a:solidFill>
                  <a:schemeClr val="tx1"/>
                </a:solidFill>
                <a:latin typeface="Ithra-Bold" panose="01000500000000020004" pitchFamily="2" charset="-78"/>
                <a:cs typeface="Ithra-Bold" panose="01000500000000020004" pitchFamily="2" charset="-78"/>
              </a:rPr>
              <a:t>ا </a:t>
            </a:r>
            <a:r>
              <a:rPr lang="ar-EG" sz="3600" b="1" dirty="0" err="1">
                <a:solidFill>
                  <a:schemeClr val="tx1"/>
                </a:solidFill>
                <a:latin typeface="Ithra-Bold" panose="01000500000000020004" pitchFamily="2" charset="-78"/>
                <a:cs typeface="Ithra-Bold" panose="01000500000000020004" pitchFamily="2" charset="-78"/>
              </a:rPr>
              <a:t>ا</a:t>
            </a:r>
            <a:r>
              <a:rPr lang="ar-EG" sz="3600" b="1" dirty="0">
                <a:solidFill>
                  <a:schemeClr val="tx1"/>
                </a:solidFill>
                <a:latin typeface="Ithra-Bold" panose="01000500000000020004" pitchFamily="2" charset="-78"/>
                <a:cs typeface="Ithra-Bold" panose="01000500000000020004" pitchFamily="2" charset="-78"/>
              </a:rPr>
              <a:t>لوسيلة والفضيلة وابعثه مقام</a:t>
            </a:r>
            <a:r>
              <a:rPr lang="ar-SA" sz="3600" b="1" dirty="0">
                <a:solidFill>
                  <a:schemeClr val="tx1"/>
                </a:solidFill>
                <a:latin typeface="Ithra-Bold" panose="01000500000000020004" pitchFamily="2" charset="-78"/>
                <a:cs typeface="Ithra-Bold" panose="01000500000000020004" pitchFamily="2" charset="-78"/>
              </a:rPr>
              <a:t>ً</a:t>
            </a:r>
            <a:r>
              <a:rPr lang="ar-EG" sz="3600" b="1" dirty="0">
                <a:solidFill>
                  <a:schemeClr val="tx1"/>
                </a:solidFill>
                <a:latin typeface="Ithra-Bold" panose="01000500000000020004" pitchFamily="2" charset="-78"/>
                <a:cs typeface="Ithra-Bold" panose="01000500000000020004" pitchFamily="2" charset="-78"/>
              </a:rPr>
              <a:t>ا محمود</a:t>
            </a:r>
            <a:r>
              <a:rPr lang="ar-SA" sz="3600" b="1" dirty="0">
                <a:solidFill>
                  <a:schemeClr val="tx1"/>
                </a:solidFill>
                <a:latin typeface="Ithra-Bold" panose="01000500000000020004" pitchFamily="2" charset="-78"/>
                <a:cs typeface="Ithra-Bold" panose="01000500000000020004" pitchFamily="2" charset="-78"/>
              </a:rPr>
              <a:t>ً</a:t>
            </a:r>
            <a:r>
              <a:rPr lang="ar-EG" sz="3600" b="1" dirty="0">
                <a:solidFill>
                  <a:schemeClr val="tx1"/>
                </a:solidFill>
                <a:latin typeface="Ithra-Bold" panose="01000500000000020004" pitchFamily="2" charset="-78"/>
                <a:cs typeface="Ithra-Bold" panose="01000500000000020004" pitchFamily="2" charset="-78"/>
              </a:rPr>
              <a:t>ا الذي وعدته</a:t>
            </a:r>
            <a:r>
              <a:rPr lang="ar-EG" sz="3600" b="1" baseline="62000" dirty="0">
                <a:solidFill>
                  <a:srgbClr val="CC3399"/>
                </a:solidFill>
                <a:latin typeface="Ithra-Bold" panose="01000500000000020004" pitchFamily="2" charset="-78"/>
                <a:cs typeface="Ithra-Bold" panose="01000500000000020004" pitchFamily="2" charset="-78"/>
              </a:rPr>
              <a:t>(1)</a:t>
            </a:r>
            <a:r>
              <a:rPr lang="ar-EG" sz="3600" b="1" dirty="0">
                <a:solidFill>
                  <a:srgbClr val="CC3399"/>
                </a:solidFill>
                <a:latin typeface="Ithra-Bold" panose="01000500000000020004" pitchFamily="2" charset="-78"/>
                <a:cs typeface="Ithra-Bold" panose="01000500000000020004" pitchFamily="2" charset="-78"/>
              </a:rPr>
              <a:t>.</a:t>
            </a:r>
            <a:endParaRPr lang="en-US" sz="3600" dirty="0">
              <a:solidFill>
                <a:srgbClr val="CC3399"/>
              </a:solidFill>
              <a:latin typeface="Ithra-Bold" panose="01000500000000020004" pitchFamily="2" charset="-78"/>
              <a:cs typeface="Ithra-Bold" panose="01000500000000020004" pitchFamily="2" charset="-78"/>
            </a:endParaRPr>
          </a:p>
        </p:txBody>
      </p:sp>
      <p:sp>
        <p:nvSpPr>
          <p:cNvPr id="24" name="Rectangle 1">
            <a:extLst>
              <a:ext uri="{FF2B5EF4-FFF2-40B4-BE49-F238E27FC236}">
                <a16:creationId xmlns:a16="http://schemas.microsoft.com/office/drawing/2014/main" id="{AA4ABD04-EFAD-4FC7-9C37-B51373E2AD2D}"/>
              </a:ext>
            </a:extLst>
          </p:cNvPr>
          <p:cNvSpPr>
            <a:spLocks noChangeArrowheads="1"/>
          </p:cNvSpPr>
          <p:nvPr/>
        </p:nvSpPr>
        <p:spPr bwMode="auto">
          <a:xfrm>
            <a:off x="5553943" y="1765223"/>
            <a:ext cx="5813025"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nchor="ctr">
            <a:spAutoFit/>
          </a:bodyPr>
          <a:lstStyle/>
          <a:p>
            <a:pPr algn="r" rtl="1">
              <a:buFont typeface="Arial" pitchFamily="34" charset="0"/>
              <a:buChar char="•"/>
            </a:pPr>
            <a:r>
              <a:rPr lang="ar-EG" sz="4000" b="1" dirty="0">
                <a:solidFill>
                  <a:srgbClr val="990099"/>
                </a:solidFill>
                <a:latin typeface="Ithra-Bold" panose="01000500000000020004" pitchFamily="2" charset="-78"/>
                <a:cs typeface="Ithra-Bold" panose="01000500000000020004" pitchFamily="2" charset="-78"/>
              </a:rPr>
              <a:t>أن يصلي على النبي </a:t>
            </a:r>
            <a:r>
              <a:rPr lang="ar-EG" sz="4000" b="1" dirty="0">
                <a:solidFill>
                  <a:srgbClr val="990099"/>
                </a:solidFill>
                <a:latin typeface="Ithra-Bold" panose="01000500000000020004" pitchFamily="2" charset="-78"/>
                <a:cs typeface="Ithra-Bold" panose="01000500000000020004" pitchFamily="2" charset="-78"/>
                <a:sym typeface="AGA Arabesque" panose="05010101010101010101" pitchFamily="2" charset="2"/>
              </a:rPr>
              <a:t></a:t>
            </a:r>
            <a:r>
              <a:rPr lang="ar-EG" sz="4000" b="1" dirty="0">
                <a:solidFill>
                  <a:srgbClr val="990099"/>
                </a:solidFill>
                <a:latin typeface="Ithra-Bold" panose="01000500000000020004" pitchFamily="2" charset="-78"/>
                <a:cs typeface="Ithra-Bold" panose="01000500000000020004" pitchFamily="2" charset="-78"/>
              </a:rPr>
              <a:t>.</a:t>
            </a:r>
            <a:endParaRPr lang="en-US" sz="4000" dirty="0">
              <a:solidFill>
                <a:srgbClr val="990099"/>
              </a:solidFill>
              <a:latin typeface="Ithra-Bold" panose="01000500000000020004" pitchFamily="2" charset="-78"/>
              <a:cs typeface="Ithra-Bold" panose="01000500000000020004"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Wave 2">
            <a:extLst>
              <a:ext uri="{FF2B5EF4-FFF2-40B4-BE49-F238E27FC236}">
                <a16:creationId xmlns:a16="http://schemas.microsoft.com/office/drawing/2014/main" id="{76CE969B-C58D-4A2F-AD22-2FF40B3F80F1}"/>
              </a:ext>
            </a:extLst>
          </p:cNvPr>
          <p:cNvSpPr/>
          <p:nvPr/>
        </p:nvSpPr>
        <p:spPr>
          <a:xfrm rot="931523">
            <a:off x="10117690" y="600189"/>
            <a:ext cx="1705962" cy="1071570"/>
          </a:xfrm>
          <a:prstGeom prst="doubleWave">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fontAlgn="auto">
              <a:spcBef>
                <a:spcPts val="0"/>
              </a:spcBef>
              <a:spcAft>
                <a:spcPts val="0"/>
              </a:spcAft>
              <a:defRPr/>
            </a:pPr>
            <a:r>
              <a:rPr lang="ar-EG" sz="3600" b="1" dirty="0">
                <a:solidFill>
                  <a:schemeClr val="tx1"/>
                </a:solidFill>
              </a:rPr>
              <a:t>نشاط 2</a:t>
            </a:r>
            <a:endParaRPr lang="en-US" sz="3600" dirty="0">
              <a:solidFill>
                <a:schemeClr val="tx1"/>
              </a:solidFill>
            </a:endParaRPr>
          </a:p>
        </p:txBody>
      </p:sp>
      <p:sp>
        <p:nvSpPr>
          <p:cNvPr id="4" name="Flowchart: Process 6">
            <a:extLst>
              <a:ext uri="{FF2B5EF4-FFF2-40B4-BE49-F238E27FC236}">
                <a16:creationId xmlns:a16="http://schemas.microsoft.com/office/drawing/2014/main" id="{31F6EEE8-A115-4EB4-B690-D17F15E62C4D}"/>
              </a:ext>
            </a:extLst>
          </p:cNvPr>
          <p:cNvSpPr/>
          <p:nvPr/>
        </p:nvSpPr>
        <p:spPr>
          <a:xfrm>
            <a:off x="1363217" y="489265"/>
            <a:ext cx="8491280" cy="1199295"/>
          </a:xfrm>
          <a:prstGeom prst="flowChartProcess">
            <a:avLst/>
          </a:prstGeom>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fontAlgn="auto">
              <a:spcBef>
                <a:spcPts val="0"/>
              </a:spcBef>
              <a:spcAft>
                <a:spcPts val="0"/>
              </a:spcAft>
              <a:defRPr/>
            </a:pPr>
            <a:r>
              <a:rPr lang="ar-EG" sz="2800" b="1" dirty="0">
                <a:solidFill>
                  <a:schemeClr val="tx1"/>
                </a:solidFill>
                <a:latin typeface="Ithra-Bold" panose="01000500000000020004" pitchFamily="2" charset="-78"/>
                <a:cs typeface="Ithra-Bold" panose="01000500000000020004" pitchFamily="2" charset="-78"/>
              </a:rPr>
              <a:t>للتعرف على معنى هذا الدعاء، تعاون مع زملائك في ربط كل كلمة في العمود (أ) بمعناها في العمود (ب):</a:t>
            </a:r>
            <a:endParaRPr lang="en-US" sz="2800" dirty="0">
              <a:solidFill>
                <a:schemeClr val="tx1"/>
              </a:solidFill>
              <a:latin typeface="Ithra-Bold" panose="01000500000000020004" pitchFamily="2" charset="-78"/>
              <a:cs typeface="Ithra-Bold" panose="01000500000000020004" pitchFamily="2" charset="-78"/>
            </a:endParaRPr>
          </a:p>
        </p:txBody>
      </p:sp>
      <p:graphicFrame>
        <p:nvGraphicFramePr>
          <p:cNvPr id="5" name="Table 7">
            <a:extLst>
              <a:ext uri="{FF2B5EF4-FFF2-40B4-BE49-F238E27FC236}">
                <a16:creationId xmlns:a16="http://schemas.microsoft.com/office/drawing/2014/main" id="{D8C6742F-C6D1-44FD-AB02-3FDE64061149}"/>
              </a:ext>
            </a:extLst>
          </p:cNvPr>
          <p:cNvGraphicFramePr>
            <a:graphicFrameLocks noGrp="1"/>
          </p:cNvGraphicFramePr>
          <p:nvPr>
            <p:extLst>
              <p:ext uri="{D42A27DB-BD31-4B8C-83A1-F6EECF244321}">
                <p14:modId xmlns:p14="http://schemas.microsoft.com/office/powerpoint/2010/main" val="3350383502"/>
              </p:ext>
            </p:extLst>
          </p:nvPr>
        </p:nvGraphicFramePr>
        <p:xfrm>
          <a:off x="465562" y="1906170"/>
          <a:ext cx="9853126" cy="4383412"/>
        </p:xfrm>
        <a:graphic>
          <a:graphicData uri="http://schemas.openxmlformats.org/drawingml/2006/table">
            <a:tbl>
              <a:tblPr rtl="1">
                <a:tableStyleId>{5940675A-B579-460E-94D1-54222C63F5DA}</a:tableStyleId>
              </a:tblPr>
              <a:tblGrid>
                <a:gridCol w="2453856">
                  <a:extLst>
                    <a:ext uri="{9D8B030D-6E8A-4147-A177-3AD203B41FA5}">
                      <a16:colId xmlns:a16="http://schemas.microsoft.com/office/drawing/2014/main" val="20000"/>
                    </a:ext>
                  </a:extLst>
                </a:gridCol>
                <a:gridCol w="7399270">
                  <a:extLst>
                    <a:ext uri="{9D8B030D-6E8A-4147-A177-3AD203B41FA5}">
                      <a16:colId xmlns:a16="http://schemas.microsoft.com/office/drawing/2014/main" val="20001"/>
                    </a:ext>
                  </a:extLst>
                </a:gridCol>
              </a:tblGrid>
              <a:tr h="730569">
                <a:tc>
                  <a:txBody>
                    <a:bodyPr/>
                    <a:lstStyle/>
                    <a:p>
                      <a:pPr marL="457200" algn="ctr" rtl="1">
                        <a:lnSpc>
                          <a:spcPct val="115000"/>
                        </a:lnSpc>
                        <a:spcAft>
                          <a:spcPts val="0"/>
                        </a:spcAft>
                      </a:pPr>
                      <a:endParaRPr lang="en-US" sz="1800" dirty="0">
                        <a:solidFill>
                          <a:srgbClr val="CC0000"/>
                        </a:solidFill>
                        <a:latin typeface="Calibri"/>
                        <a:ea typeface="Calibri"/>
                        <a:cs typeface="Arial"/>
                      </a:endParaRPr>
                    </a:p>
                  </a:txBody>
                  <a:tcPr marL="68580" marR="68580" marT="0" marB="0">
                    <a:solidFill>
                      <a:srgbClr val="FFCCFF"/>
                    </a:solidFill>
                  </a:tcPr>
                </a:tc>
                <a:tc>
                  <a:txBody>
                    <a:bodyPr/>
                    <a:lstStyle/>
                    <a:p>
                      <a:pPr marL="457200" algn="ctr" rtl="1">
                        <a:lnSpc>
                          <a:spcPct val="115000"/>
                        </a:lnSpc>
                        <a:spcAft>
                          <a:spcPts val="0"/>
                        </a:spcAft>
                      </a:pPr>
                      <a:endParaRPr lang="en-US" sz="1800" dirty="0">
                        <a:solidFill>
                          <a:srgbClr val="CC0000"/>
                        </a:solidFill>
                        <a:latin typeface="Calibri"/>
                        <a:ea typeface="Calibri"/>
                        <a:cs typeface="Arial"/>
                      </a:endParaRPr>
                    </a:p>
                  </a:txBody>
                  <a:tcPr marL="68580" marR="68580" marT="0" marB="0">
                    <a:solidFill>
                      <a:srgbClr val="FFCCFF"/>
                    </a:solidFill>
                  </a:tcPr>
                </a:tc>
                <a:extLst>
                  <a:ext uri="{0D108BD9-81ED-4DB2-BD59-A6C34878D82A}">
                    <a16:rowId xmlns:a16="http://schemas.microsoft.com/office/drawing/2014/main" val="10000"/>
                  </a:ext>
                </a:extLst>
              </a:tr>
              <a:tr h="3652843">
                <a:tc>
                  <a:txBody>
                    <a:bodyPr/>
                    <a:lstStyle/>
                    <a:p>
                      <a:pPr marL="342900" lvl="0" indent="-342900" algn="r" rtl="1">
                        <a:lnSpc>
                          <a:spcPct val="115000"/>
                        </a:lnSpc>
                        <a:spcAft>
                          <a:spcPts val="0"/>
                        </a:spcAft>
                        <a:buFont typeface="+mj-lt"/>
                        <a:buNone/>
                      </a:pPr>
                      <a:endParaRPr lang="en-US" sz="1800" dirty="0">
                        <a:latin typeface="Calibri"/>
                        <a:ea typeface="Calibri"/>
                        <a:cs typeface="Arial"/>
                      </a:endParaRPr>
                    </a:p>
                  </a:txBody>
                  <a:tcPr marL="68580" marR="68580" marT="0" marB="0">
                    <a:solidFill>
                      <a:srgbClr val="FFCCFF"/>
                    </a:solidFill>
                  </a:tcPr>
                </a:tc>
                <a:tc>
                  <a:txBody>
                    <a:bodyPr/>
                    <a:lstStyle/>
                    <a:p>
                      <a:pPr marL="0" indent="0" algn="r" rtl="1">
                        <a:lnSpc>
                          <a:spcPct val="115000"/>
                        </a:lnSpc>
                        <a:spcAft>
                          <a:spcPts val="0"/>
                        </a:spcAft>
                      </a:pPr>
                      <a:endParaRPr lang="en-US" sz="1800" dirty="0">
                        <a:latin typeface="Calibri"/>
                        <a:ea typeface="Calibri"/>
                        <a:cs typeface="Arial"/>
                      </a:endParaRPr>
                    </a:p>
                  </a:txBody>
                  <a:tcPr marL="68580" marR="68580" marT="0" marB="0">
                    <a:solidFill>
                      <a:srgbClr val="FFCCFF"/>
                    </a:solidFill>
                  </a:tcPr>
                </a:tc>
                <a:extLst>
                  <a:ext uri="{0D108BD9-81ED-4DB2-BD59-A6C34878D82A}">
                    <a16:rowId xmlns:a16="http://schemas.microsoft.com/office/drawing/2014/main" val="10001"/>
                  </a:ext>
                </a:extLst>
              </a:tr>
            </a:tbl>
          </a:graphicData>
        </a:graphic>
      </p:graphicFrame>
      <p:sp>
        <p:nvSpPr>
          <p:cNvPr id="6" name="مربع نص 5">
            <a:extLst>
              <a:ext uri="{FF2B5EF4-FFF2-40B4-BE49-F238E27FC236}">
                <a16:creationId xmlns:a16="http://schemas.microsoft.com/office/drawing/2014/main" id="{1FB011C7-07E2-4D0C-9CFC-03BA3C750AE3}"/>
              </a:ext>
            </a:extLst>
          </p:cNvPr>
          <p:cNvSpPr txBox="1">
            <a:spLocks noChangeArrowheads="1"/>
          </p:cNvSpPr>
          <p:nvPr/>
        </p:nvSpPr>
        <p:spPr bwMode="auto">
          <a:xfrm>
            <a:off x="8417716" y="1882160"/>
            <a:ext cx="1285875" cy="646112"/>
          </a:xfrm>
          <a:prstGeom prst="rect">
            <a:avLst/>
          </a:prstGeom>
          <a:noFill/>
          <a:ln w="9525">
            <a:noFill/>
            <a:miter lim="800000"/>
            <a:headEnd/>
            <a:tailEnd/>
          </a:ln>
        </p:spPr>
        <p:txBody>
          <a:bodyPr>
            <a:spAutoFit/>
          </a:bodyPr>
          <a:lstStyle/>
          <a:p>
            <a:pPr algn="ctr" rtl="1"/>
            <a:r>
              <a:rPr lang="ar-EG" sz="3600" b="1" dirty="0">
                <a:solidFill>
                  <a:schemeClr val="tx1"/>
                </a:solidFill>
              </a:rPr>
              <a:t>أ</a:t>
            </a:r>
            <a:endParaRPr lang="ar-SA" sz="3600" b="1" dirty="0">
              <a:solidFill>
                <a:schemeClr val="tx1"/>
              </a:solidFill>
            </a:endParaRPr>
          </a:p>
        </p:txBody>
      </p:sp>
      <p:sp>
        <p:nvSpPr>
          <p:cNvPr id="7" name="مربع نص 6">
            <a:extLst>
              <a:ext uri="{FF2B5EF4-FFF2-40B4-BE49-F238E27FC236}">
                <a16:creationId xmlns:a16="http://schemas.microsoft.com/office/drawing/2014/main" id="{2F1ABC50-036F-4F59-9A37-6819E4DD6EB3}"/>
              </a:ext>
            </a:extLst>
          </p:cNvPr>
          <p:cNvSpPr txBox="1">
            <a:spLocks noChangeArrowheads="1"/>
          </p:cNvSpPr>
          <p:nvPr/>
        </p:nvSpPr>
        <p:spPr bwMode="auto">
          <a:xfrm>
            <a:off x="5011705" y="1906170"/>
            <a:ext cx="1285875" cy="646112"/>
          </a:xfrm>
          <a:prstGeom prst="rect">
            <a:avLst/>
          </a:prstGeom>
          <a:noFill/>
          <a:ln w="9525">
            <a:noFill/>
            <a:miter lim="800000"/>
            <a:headEnd/>
            <a:tailEnd/>
          </a:ln>
        </p:spPr>
        <p:txBody>
          <a:bodyPr>
            <a:spAutoFit/>
          </a:bodyPr>
          <a:lstStyle/>
          <a:p>
            <a:pPr algn="ctr" rtl="1"/>
            <a:r>
              <a:rPr lang="ar-EG" sz="3600" b="1" dirty="0">
                <a:solidFill>
                  <a:schemeClr val="tx1"/>
                </a:solidFill>
              </a:rPr>
              <a:t>ب</a:t>
            </a:r>
            <a:endParaRPr lang="ar-SA" sz="3600" b="1" dirty="0">
              <a:solidFill>
                <a:schemeClr val="tx1"/>
              </a:solidFill>
            </a:endParaRPr>
          </a:p>
        </p:txBody>
      </p:sp>
      <p:sp>
        <p:nvSpPr>
          <p:cNvPr id="8" name="مربع نص 7">
            <a:extLst>
              <a:ext uri="{FF2B5EF4-FFF2-40B4-BE49-F238E27FC236}">
                <a16:creationId xmlns:a16="http://schemas.microsoft.com/office/drawing/2014/main" id="{E8B567C8-5F8B-422C-A90F-6A85F5D7A82C}"/>
              </a:ext>
            </a:extLst>
          </p:cNvPr>
          <p:cNvSpPr txBox="1">
            <a:spLocks noChangeArrowheads="1"/>
          </p:cNvSpPr>
          <p:nvPr/>
        </p:nvSpPr>
        <p:spPr bwMode="auto">
          <a:xfrm>
            <a:off x="7799326" y="3031064"/>
            <a:ext cx="2519362" cy="1992853"/>
          </a:xfrm>
          <a:prstGeom prst="rect">
            <a:avLst/>
          </a:prstGeom>
          <a:noFill/>
          <a:ln w="9525">
            <a:noFill/>
            <a:miter lim="800000"/>
            <a:headEnd/>
            <a:tailEnd/>
          </a:ln>
        </p:spPr>
        <p:txBody>
          <a:bodyPr>
            <a:spAutoFit/>
          </a:bodyPr>
          <a:lstStyle/>
          <a:p>
            <a:pPr marL="342900" indent="-342900" algn="r" rtl="1">
              <a:lnSpc>
                <a:spcPct val="150000"/>
              </a:lnSpc>
            </a:pPr>
            <a:r>
              <a:rPr lang="ar-SA" sz="2400" b="1" dirty="0">
                <a:solidFill>
                  <a:schemeClr val="tx1"/>
                </a:solidFill>
              </a:rPr>
              <a:t>1- </a:t>
            </a:r>
            <a:r>
              <a:rPr lang="ar-EG" sz="2000" b="1" dirty="0">
                <a:solidFill>
                  <a:schemeClr val="tx1"/>
                </a:solidFill>
                <a:latin typeface="Ithra-Bold" panose="01000500000000020004" pitchFamily="2" charset="-78"/>
                <a:cs typeface="Ithra-Bold" panose="01000500000000020004" pitchFamily="2" charset="-78"/>
              </a:rPr>
              <a:t>الدعوة التامة</a:t>
            </a:r>
          </a:p>
          <a:p>
            <a:pPr marL="342900" indent="-342900" algn="r" rtl="1">
              <a:lnSpc>
                <a:spcPct val="150000"/>
              </a:lnSpc>
            </a:pPr>
            <a:r>
              <a:rPr lang="ar-SA" sz="2000" b="1" dirty="0">
                <a:solidFill>
                  <a:schemeClr val="tx1"/>
                </a:solidFill>
                <a:latin typeface="Ithra-Bold" panose="01000500000000020004" pitchFamily="2" charset="-78"/>
                <a:cs typeface="Ithra-Bold" panose="01000500000000020004" pitchFamily="2" charset="-78"/>
              </a:rPr>
              <a:t>2- </a:t>
            </a:r>
            <a:r>
              <a:rPr lang="ar-EG" sz="2000" b="1" dirty="0">
                <a:solidFill>
                  <a:schemeClr val="tx1"/>
                </a:solidFill>
                <a:latin typeface="Ithra-Bold" panose="01000500000000020004" pitchFamily="2" charset="-78"/>
                <a:cs typeface="Ithra-Bold" panose="01000500000000020004" pitchFamily="2" charset="-78"/>
              </a:rPr>
              <a:t>الصلاة القائمة</a:t>
            </a:r>
            <a:endParaRPr lang="en-US" sz="2000" b="1" dirty="0">
              <a:solidFill>
                <a:schemeClr val="tx1"/>
              </a:solidFill>
              <a:latin typeface="Ithra-Bold" panose="01000500000000020004" pitchFamily="2" charset="-78"/>
              <a:cs typeface="Ithra-Bold" panose="01000500000000020004" pitchFamily="2" charset="-78"/>
            </a:endParaRPr>
          </a:p>
          <a:p>
            <a:pPr marL="342900" indent="-342900" algn="r" rtl="1">
              <a:lnSpc>
                <a:spcPct val="150000"/>
              </a:lnSpc>
            </a:pPr>
            <a:r>
              <a:rPr lang="ar-EG" sz="2000" b="1" dirty="0">
                <a:solidFill>
                  <a:schemeClr val="tx1"/>
                </a:solidFill>
                <a:latin typeface="Ithra-Bold" panose="01000500000000020004" pitchFamily="2" charset="-78"/>
                <a:cs typeface="Ithra-Bold" panose="01000500000000020004" pitchFamily="2" charset="-78"/>
              </a:rPr>
              <a:t>3</a:t>
            </a:r>
            <a:r>
              <a:rPr lang="ar-SA" sz="2000" b="1" dirty="0">
                <a:solidFill>
                  <a:schemeClr val="tx1"/>
                </a:solidFill>
                <a:latin typeface="Ithra-Bold" panose="01000500000000020004" pitchFamily="2" charset="-78"/>
                <a:cs typeface="Ithra-Bold" panose="01000500000000020004" pitchFamily="2" charset="-78"/>
              </a:rPr>
              <a:t>- </a:t>
            </a:r>
            <a:r>
              <a:rPr lang="ar-EG" sz="2000" b="1" dirty="0">
                <a:solidFill>
                  <a:schemeClr val="tx1"/>
                </a:solidFill>
                <a:latin typeface="Ithra-Bold" panose="01000500000000020004" pitchFamily="2" charset="-78"/>
                <a:cs typeface="Ithra-Bold" panose="01000500000000020004" pitchFamily="2" charset="-78"/>
              </a:rPr>
              <a:t>الوسيلة</a:t>
            </a:r>
            <a:endParaRPr lang="en-US" sz="2000" b="1" dirty="0">
              <a:solidFill>
                <a:schemeClr val="tx1"/>
              </a:solidFill>
              <a:latin typeface="Ithra-Bold" panose="01000500000000020004" pitchFamily="2" charset="-78"/>
              <a:cs typeface="Ithra-Bold" panose="01000500000000020004" pitchFamily="2" charset="-78"/>
            </a:endParaRPr>
          </a:p>
          <a:p>
            <a:pPr marL="342900" indent="-342900" algn="r" rtl="1">
              <a:lnSpc>
                <a:spcPct val="150000"/>
              </a:lnSpc>
            </a:pPr>
            <a:r>
              <a:rPr lang="ar-SA" sz="2000" b="1" dirty="0">
                <a:solidFill>
                  <a:schemeClr val="tx1"/>
                </a:solidFill>
                <a:latin typeface="Ithra-Bold" panose="01000500000000020004" pitchFamily="2" charset="-78"/>
                <a:cs typeface="Ithra-Bold" panose="01000500000000020004" pitchFamily="2" charset="-78"/>
              </a:rPr>
              <a:t>4- المقام المحمود</a:t>
            </a:r>
          </a:p>
        </p:txBody>
      </p:sp>
      <p:sp>
        <p:nvSpPr>
          <p:cNvPr id="9" name="مربع نص 8">
            <a:extLst>
              <a:ext uri="{FF2B5EF4-FFF2-40B4-BE49-F238E27FC236}">
                <a16:creationId xmlns:a16="http://schemas.microsoft.com/office/drawing/2014/main" id="{700DF95C-09E5-447E-98AB-EF7F3C92365E}"/>
              </a:ext>
            </a:extLst>
          </p:cNvPr>
          <p:cNvSpPr txBox="1">
            <a:spLocks noChangeArrowheads="1"/>
          </p:cNvSpPr>
          <p:nvPr/>
        </p:nvSpPr>
        <p:spPr bwMode="auto">
          <a:xfrm>
            <a:off x="601463" y="2815650"/>
            <a:ext cx="7061963" cy="2711512"/>
          </a:xfrm>
          <a:prstGeom prst="rect">
            <a:avLst/>
          </a:prstGeom>
          <a:noFill/>
          <a:ln w="9525">
            <a:noFill/>
            <a:miter lim="800000"/>
            <a:headEnd/>
            <a:tailEnd/>
          </a:ln>
        </p:spPr>
        <p:txBody>
          <a:bodyPr wrap="square">
            <a:spAutoFit/>
          </a:bodyPr>
          <a:lstStyle/>
          <a:p>
            <a:pPr algn="r" rtl="1">
              <a:lnSpc>
                <a:spcPct val="115000"/>
              </a:lnSpc>
            </a:pPr>
            <a:r>
              <a:rPr lang="ar-EG" sz="2800" b="1" dirty="0">
                <a:solidFill>
                  <a:schemeClr val="tx1"/>
                </a:solidFill>
              </a:rPr>
              <a:t>(    ) </a:t>
            </a:r>
            <a:r>
              <a:rPr lang="ar-EG" sz="2400" b="1" dirty="0">
                <a:solidFill>
                  <a:schemeClr val="tx1"/>
                </a:solidFill>
                <a:latin typeface="Ithra-Bold" panose="01000500000000020004" pitchFamily="2" charset="-78"/>
                <a:cs typeface="Ithra-Bold" panose="01000500000000020004" pitchFamily="2" charset="-78"/>
              </a:rPr>
              <a:t>الصلاة الدائمة المستمرة، وهي الصلاة التي د</a:t>
            </a:r>
            <a:r>
              <a:rPr lang="ar-SA" sz="2400" b="1" dirty="0">
                <a:solidFill>
                  <a:schemeClr val="tx1"/>
                </a:solidFill>
                <a:latin typeface="Ithra-Bold" panose="01000500000000020004" pitchFamily="2" charset="-78"/>
                <a:cs typeface="Ithra-Bold" panose="01000500000000020004" pitchFamily="2" charset="-78"/>
              </a:rPr>
              <a:t>ُ</a:t>
            </a:r>
            <a:r>
              <a:rPr lang="ar-EG" sz="2400" b="1" dirty="0">
                <a:solidFill>
                  <a:schemeClr val="tx1"/>
                </a:solidFill>
                <a:latin typeface="Ithra-Bold" panose="01000500000000020004" pitchFamily="2" charset="-78"/>
                <a:cs typeface="Ithra-Bold" panose="01000500000000020004" pitchFamily="2" charset="-78"/>
              </a:rPr>
              <a:t>ع</a:t>
            </a:r>
            <a:r>
              <a:rPr lang="ar-SA" sz="2400" b="1" dirty="0">
                <a:solidFill>
                  <a:schemeClr val="tx1"/>
                </a:solidFill>
                <a:latin typeface="Ithra-Bold" panose="01000500000000020004" pitchFamily="2" charset="-78"/>
                <a:cs typeface="Ithra-Bold" panose="01000500000000020004" pitchFamily="2" charset="-78"/>
              </a:rPr>
              <a:t>ي</a:t>
            </a:r>
            <a:r>
              <a:rPr lang="ar-EG" sz="2400" b="1" dirty="0">
                <a:solidFill>
                  <a:schemeClr val="tx1"/>
                </a:solidFill>
                <a:latin typeface="Ithra-Bold" panose="01000500000000020004" pitchFamily="2" charset="-78"/>
                <a:cs typeface="Ithra-Bold" panose="01000500000000020004" pitchFamily="2" charset="-78"/>
              </a:rPr>
              <a:t> الناس إليها.</a:t>
            </a:r>
            <a:endParaRPr lang="ar-SA" sz="2400" b="1" dirty="0">
              <a:solidFill>
                <a:schemeClr val="tx1"/>
              </a:solidFill>
              <a:latin typeface="Ithra-Bold" panose="01000500000000020004" pitchFamily="2" charset="-78"/>
              <a:cs typeface="Ithra-Bold" panose="01000500000000020004" pitchFamily="2" charset="-78"/>
            </a:endParaRPr>
          </a:p>
          <a:p>
            <a:pPr algn="r" rtl="1">
              <a:lnSpc>
                <a:spcPct val="115000"/>
              </a:lnSpc>
            </a:pPr>
            <a:r>
              <a:rPr lang="ar-EG" sz="2400" b="1" dirty="0">
                <a:solidFill>
                  <a:schemeClr val="tx1"/>
                </a:solidFill>
                <a:latin typeface="Ithra-Bold" panose="01000500000000020004" pitchFamily="2" charset="-78"/>
                <a:cs typeface="Ithra-Bold" panose="01000500000000020004" pitchFamily="2" charset="-78"/>
              </a:rPr>
              <a:t>(     ) مقام الشفاعة العظمى.</a:t>
            </a:r>
            <a:endParaRPr lang="ar-SA" sz="2400" b="1" dirty="0">
              <a:solidFill>
                <a:schemeClr val="tx1"/>
              </a:solidFill>
              <a:latin typeface="Ithra-Bold" panose="01000500000000020004" pitchFamily="2" charset="-78"/>
              <a:cs typeface="Ithra-Bold" panose="01000500000000020004" pitchFamily="2" charset="-78"/>
            </a:endParaRPr>
          </a:p>
          <a:p>
            <a:pPr algn="r" rtl="1">
              <a:lnSpc>
                <a:spcPct val="115000"/>
              </a:lnSpc>
            </a:pPr>
            <a:r>
              <a:rPr lang="ar-EG" sz="2400" b="1" dirty="0">
                <a:solidFill>
                  <a:schemeClr val="tx1"/>
                </a:solidFill>
                <a:latin typeface="Ithra-Bold" panose="01000500000000020004" pitchFamily="2" charset="-78"/>
                <a:cs typeface="Ithra-Bold" panose="01000500000000020004" pitchFamily="2" charset="-78"/>
              </a:rPr>
              <a:t>(     )  أعلى درجات الجنة.</a:t>
            </a:r>
            <a:endParaRPr lang="ar-SA" sz="2400" b="1" dirty="0">
              <a:solidFill>
                <a:schemeClr val="tx1"/>
              </a:solidFill>
              <a:latin typeface="Ithra-Bold" panose="01000500000000020004" pitchFamily="2" charset="-78"/>
              <a:cs typeface="Ithra-Bold" panose="01000500000000020004" pitchFamily="2" charset="-78"/>
            </a:endParaRPr>
          </a:p>
          <a:p>
            <a:pPr algn="r" rtl="1">
              <a:lnSpc>
                <a:spcPct val="115000"/>
              </a:lnSpc>
            </a:pPr>
            <a:r>
              <a:rPr lang="ar-EG" sz="2400" b="1" dirty="0">
                <a:solidFill>
                  <a:schemeClr val="tx1"/>
                </a:solidFill>
                <a:latin typeface="Ithra-Bold" panose="01000500000000020004" pitchFamily="2" charset="-78"/>
                <a:cs typeface="Ithra-Bold" panose="01000500000000020004" pitchFamily="2" charset="-78"/>
              </a:rPr>
              <a:t>(     ) دعوة التوحيد التي رفع المؤذن بها صوته.</a:t>
            </a:r>
            <a:endParaRPr lang="ar-SA" sz="2400" b="1" dirty="0">
              <a:solidFill>
                <a:schemeClr val="tx1"/>
              </a:solidFill>
              <a:latin typeface="Ithra-Bold" panose="01000500000000020004" pitchFamily="2" charset="-78"/>
              <a:cs typeface="Ithra-Bold" panose="01000500000000020004" pitchFamily="2" charset="-78"/>
            </a:endParaRPr>
          </a:p>
          <a:p>
            <a:pPr algn="r" rtl="1">
              <a:lnSpc>
                <a:spcPct val="115000"/>
              </a:lnSpc>
            </a:pPr>
            <a:r>
              <a:rPr lang="ar-EG" sz="2400" b="1" dirty="0">
                <a:solidFill>
                  <a:schemeClr val="tx1"/>
                </a:solidFill>
                <a:latin typeface="Ithra-Bold" panose="01000500000000020004" pitchFamily="2" charset="-78"/>
                <a:cs typeface="Ithra-Bold" panose="01000500000000020004" pitchFamily="2" charset="-78"/>
              </a:rPr>
              <a:t>(     ) يوم القيامة.</a:t>
            </a:r>
            <a:endParaRPr lang="en-US" sz="2400" b="1" dirty="0">
              <a:solidFill>
                <a:schemeClr val="tx1"/>
              </a:solidFill>
              <a:latin typeface="Ithra-Bold" panose="01000500000000020004" pitchFamily="2" charset="-78"/>
              <a:cs typeface="Ithra-Bold" panose="01000500000000020004" pitchFamily="2" charset="-78"/>
            </a:endParaRPr>
          </a:p>
        </p:txBody>
      </p:sp>
      <p:sp>
        <p:nvSpPr>
          <p:cNvPr id="10" name="مربع نص 9">
            <a:extLst>
              <a:ext uri="{FF2B5EF4-FFF2-40B4-BE49-F238E27FC236}">
                <a16:creationId xmlns:a16="http://schemas.microsoft.com/office/drawing/2014/main" id="{BAF5E61D-6B93-4296-A745-EC29546C30D2}"/>
              </a:ext>
            </a:extLst>
          </p:cNvPr>
          <p:cNvSpPr txBox="1">
            <a:spLocks noChangeArrowheads="1"/>
          </p:cNvSpPr>
          <p:nvPr/>
        </p:nvSpPr>
        <p:spPr bwMode="auto">
          <a:xfrm>
            <a:off x="6734739" y="2830509"/>
            <a:ext cx="928687" cy="584200"/>
          </a:xfrm>
          <a:prstGeom prst="rect">
            <a:avLst/>
          </a:prstGeom>
          <a:noFill/>
          <a:ln w="9525">
            <a:noFill/>
            <a:miter lim="800000"/>
            <a:headEnd/>
            <a:tailEnd/>
          </a:ln>
        </p:spPr>
        <p:txBody>
          <a:bodyPr>
            <a:spAutoFit/>
          </a:bodyPr>
          <a:lstStyle/>
          <a:p>
            <a:pPr algn="ctr" rtl="1"/>
            <a:r>
              <a:rPr lang="ar-SA" sz="3200" b="1" dirty="0">
                <a:solidFill>
                  <a:srgbClr val="C00000"/>
                </a:solidFill>
                <a:latin typeface="Calibri" pitchFamily="34" charset="0"/>
              </a:rPr>
              <a:t>2</a:t>
            </a:r>
          </a:p>
        </p:txBody>
      </p:sp>
      <p:sp>
        <p:nvSpPr>
          <p:cNvPr id="11" name="مربع نص 10">
            <a:extLst>
              <a:ext uri="{FF2B5EF4-FFF2-40B4-BE49-F238E27FC236}">
                <a16:creationId xmlns:a16="http://schemas.microsoft.com/office/drawing/2014/main" id="{70BD55C8-521A-461A-8D14-213C7E382DB9}"/>
              </a:ext>
            </a:extLst>
          </p:cNvPr>
          <p:cNvSpPr txBox="1">
            <a:spLocks noChangeArrowheads="1"/>
          </p:cNvSpPr>
          <p:nvPr/>
        </p:nvSpPr>
        <p:spPr bwMode="auto">
          <a:xfrm>
            <a:off x="6734739" y="3671085"/>
            <a:ext cx="928687" cy="584200"/>
          </a:xfrm>
          <a:prstGeom prst="rect">
            <a:avLst/>
          </a:prstGeom>
          <a:noFill/>
          <a:ln w="9525">
            <a:noFill/>
            <a:miter lim="800000"/>
            <a:headEnd/>
            <a:tailEnd/>
          </a:ln>
        </p:spPr>
        <p:txBody>
          <a:bodyPr>
            <a:spAutoFit/>
          </a:bodyPr>
          <a:lstStyle/>
          <a:p>
            <a:pPr algn="ctr" rtl="1"/>
            <a:r>
              <a:rPr lang="ar-SA" sz="3200" b="1" dirty="0">
                <a:solidFill>
                  <a:srgbClr val="C00000"/>
                </a:solidFill>
                <a:latin typeface="Calibri" pitchFamily="34" charset="0"/>
              </a:rPr>
              <a:t>4</a:t>
            </a:r>
          </a:p>
        </p:txBody>
      </p:sp>
      <p:sp>
        <p:nvSpPr>
          <p:cNvPr id="12" name="مربع نص 11">
            <a:extLst>
              <a:ext uri="{FF2B5EF4-FFF2-40B4-BE49-F238E27FC236}">
                <a16:creationId xmlns:a16="http://schemas.microsoft.com/office/drawing/2014/main" id="{BB954B7B-A389-4A2D-BFA8-6FBE06712BBF}"/>
              </a:ext>
            </a:extLst>
          </p:cNvPr>
          <p:cNvSpPr txBox="1">
            <a:spLocks noChangeArrowheads="1"/>
          </p:cNvSpPr>
          <p:nvPr/>
        </p:nvSpPr>
        <p:spPr bwMode="auto">
          <a:xfrm>
            <a:off x="6734739" y="4118675"/>
            <a:ext cx="928688" cy="584200"/>
          </a:xfrm>
          <a:prstGeom prst="rect">
            <a:avLst/>
          </a:prstGeom>
          <a:noFill/>
          <a:ln w="9525">
            <a:noFill/>
            <a:miter lim="800000"/>
            <a:headEnd/>
            <a:tailEnd/>
          </a:ln>
        </p:spPr>
        <p:txBody>
          <a:bodyPr>
            <a:spAutoFit/>
          </a:bodyPr>
          <a:lstStyle/>
          <a:p>
            <a:pPr algn="ctr" rtl="1"/>
            <a:r>
              <a:rPr lang="ar-SA" sz="3200" b="1" dirty="0">
                <a:solidFill>
                  <a:srgbClr val="C00000"/>
                </a:solidFill>
                <a:latin typeface="Calibri" pitchFamily="34" charset="0"/>
              </a:rPr>
              <a:t>3</a:t>
            </a:r>
          </a:p>
        </p:txBody>
      </p:sp>
      <p:sp>
        <p:nvSpPr>
          <p:cNvPr id="13" name="مربع نص 12">
            <a:extLst>
              <a:ext uri="{FF2B5EF4-FFF2-40B4-BE49-F238E27FC236}">
                <a16:creationId xmlns:a16="http://schemas.microsoft.com/office/drawing/2014/main" id="{FDCE88A1-3240-464F-ACD7-32BA223612A2}"/>
              </a:ext>
            </a:extLst>
          </p:cNvPr>
          <p:cNvSpPr txBox="1">
            <a:spLocks noChangeArrowheads="1"/>
          </p:cNvSpPr>
          <p:nvPr/>
        </p:nvSpPr>
        <p:spPr bwMode="auto">
          <a:xfrm>
            <a:off x="6802688" y="4566265"/>
            <a:ext cx="928688" cy="584200"/>
          </a:xfrm>
          <a:prstGeom prst="rect">
            <a:avLst/>
          </a:prstGeom>
          <a:noFill/>
          <a:ln w="9525">
            <a:noFill/>
            <a:miter lim="800000"/>
            <a:headEnd/>
            <a:tailEnd/>
          </a:ln>
        </p:spPr>
        <p:txBody>
          <a:bodyPr>
            <a:spAutoFit/>
          </a:bodyPr>
          <a:lstStyle/>
          <a:p>
            <a:pPr algn="ctr" rtl="1"/>
            <a:r>
              <a:rPr lang="ar-SA" sz="3200" b="1" dirty="0">
                <a:solidFill>
                  <a:srgbClr val="C00000"/>
                </a:solidFill>
                <a:latin typeface="Calibri" pitchFamily="34" charset="0"/>
              </a:rPr>
              <a:t>1</a:t>
            </a:r>
          </a:p>
        </p:txBody>
      </p:sp>
      <p:pic>
        <p:nvPicPr>
          <p:cNvPr id="2" name="صورة 1">
            <a:extLst>
              <a:ext uri="{FF2B5EF4-FFF2-40B4-BE49-F238E27FC236}">
                <a16:creationId xmlns:a16="http://schemas.microsoft.com/office/drawing/2014/main" id="{B6762A86-2B67-47BC-A7B6-2B25B7FB07E4}"/>
              </a:ext>
            </a:extLst>
          </p:cNvPr>
          <p:cNvPicPr>
            <a:picLocks noChangeAspect="1"/>
          </p:cNvPicPr>
          <p:nvPr/>
        </p:nvPicPr>
        <p:blipFill>
          <a:blip r:embed="rId19"/>
          <a:stretch>
            <a:fillRect/>
          </a:stretch>
        </p:blipFill>
        <p:spPr>
          <a:xfrm>
            <a:off x="9345027" y="4566265"/>
            <a:ext cx="2822693" cy="2060627"/>
          </a:xfrm>
          <a:prstGeom prst="rect">
            <a:avLst/>
          </a:prstGeom>
        </p:spPr>
      </p:pic>
      <p:pic>
        <p:nvPicPr>
          <p:cNvPr id="14" name="Picture 10">
            <a:extLst>
              <a:ext uri="{FF2B5EF4-FFF2-40B4-BE49-F238E27FC236}">
                <a16:creationId xmlns:a16="http://schemas.microsoft.com/office/drawing/2014/main" id="{39081859-D82B-46E5-BE9C-83F7DF0E92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285264" y="1381412"/>
            <a:ext cx="1538463" cy="1087205"/>
          </a:xfrm>
          <a:prstGeom prst="rect">
            <a:avLst/>
          </a:prstGeom>
          <a:ln>
            <a:noFill/>
          </a:ln>
          <a:effectLst>
            <a:outerShdw blurRad="292100" dist="139700" dir="2700000" algn="tl" rotWithShape="0">
              <a:srgbClr val="333333">
                <a:alpha val="65000"/>
              </a:srgbClr>
            </a:outerShdw>
          </a:effectLst>
        </p:spPr>
      </p:pic>
      <p:sp>
        <p:nvSpPr>
          <p:cNvPr id="15" name="مستطيل: زوايا مستديرة 14">
            <a:extLst>
              <a:ext uri="{FF2B5EF4-FFF2-40B4-BE49-F238E27FC236}">
                <a16:creationId xmlns:a16="http://schemas.microsoft.com/office/drawing/2014/main" id="{74F52A14-D479-4F8A-91F0-F5AE681D43C2}"/>
              </a:ext>
            </a:extLst>
          </p:cNvPr>
          <p:cNvSpPr/>
          <p:nvPr/>
        </p:nvSpPr>
        <p:spPr>
          <a:xfrm>
            <a:off x="9572284" y="1672877"/>
            <a:ext cx="744746" cy="520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90</a:t>
            </a:r>
            <a:r>
              <a:rPr lang="en-US" dirty="0"/>
              <a:t> </a:t>
            </a:r>
            <a:endParaRPr lang="ar-SA" dirty="0"/>
          </a:p>
        </p:txBody>
      </p:sp>
    </p:spTree>
    <p:extLst>
      <p:ext uri="{BB962C8B-B14F-4D97-AF65-F5344CB8AC3E}">
        <p14:creationId xmlns:p14="http://schemas.microsoft.com/office/powerpoint/2010/main" val="249522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نشاط.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3" name="للتعرف على معنى هذا الدعاء.wav"/>
                                        </p:tgtEl>
                                      </p:cMediaNode>
                                    </p:audio>
                                  </p:sub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ppt_w*0.7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11-3.wav"/>
                                        </p:tgtEl>
                                      </p:cMediaNode>
                                    </p:audio>
                                  </p:sub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strVal val="#ppt_w*0.7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animEffect transition="in" filter="fade">
                                      <p:cBhvr>
                                        <p:cTn id="22"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أ.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6" name="ب.wav"/>
                                        </p:tgtEl>
                                      </p:cMediaNode>
                                    </p:audio>
                                  </p:subTnLst>
                                </p:cTn>
                              </p:par>
                            </p:childTnLst>
                          </p:cTn>
                        </p:par>
                      </p:childTnLst>
                    </p:cTn>
                  </p:par>
                  <p:par>
                    <p:cTn id="28" fill="hold">
                      <p:stCondLst>
                        <p:cond delay="indefinite"/>
                      </p:stCondLst>
                      <p:childTnLst>
                        <p:par>
                          <p:cTn id="29" fill="hold">
                            <p:stCondLst>
                              <p:cond delay="0"/>
                            </p:stCondLst>
                            <p:childTnLst>
                              <p:par>
                                <p:cTn id="30" presetID="39" presetClass="entr" presetSubtype="0" accel="10000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 calcmode="lin" valueType="num">
                                      <p:cBhvr>
                                        <p:cTn id="32" dur="500" fill="hold"/>
                                        <p:tgtEl>
                                          <p:spTgt spid="8">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8">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8">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7" name="الدعوة التامة.wav"/>
                                        </p:tgtEl>
                                      </p:cMediaNode>
                                    </p:audio>
                                  </p:subTnLst>
                                </p:cTn>
                              </p:par>
                            </p:childTnLst>
                          </p:cTn>
                        </p:par>
                      </p:childTnLst>
                    </p:cTn>
                  </p:par>
                  <p:par>
                    <p:cTn id="36" fill="hold">
                      <p:stCondLst>
                        <p:cond delay="indefinite"/>
                      </p:stCondLst>
                      <p:childTnLst>
                        <p:par>
                          <p:cTn id="37" fill="hold">
                            <p:stCondLst>
                              <p:cond delay="0"/>
                            </p:stCondLst>
                            <p:childTnLst>
                              <p:par>
                                <p:cTn id="38" presetID="39" presetClass="entr" presetSubtype="0" accel="100000" fill="hold" nodeType="click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 calcmode="lin" valueType="num">
                                      <p:cBhvr>
                                        <p:cTn id="40" dur="500" fill="hold"/>
                                        <p:tgtEl>
                                          <p:spTgt spid="8">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1" dur="500" fill="hold"/>
                                        <p:tgtEl>
                                          <p:spTgt spid="8">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2" dur="500" fill="hold"/>
                                        <p:tgtEl>
                                          <p:spTgt spid="8">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43" dur="500" fill="hold"/>
                                        <p:tgtEl>
                                          <p:spTgt spid="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8" name="الصلاة القائمة.wav"/>
                                        </p:tgtEl>
                                      </p:cMediaNode>
                                    </p:audio>
                                  </p:subTnLst>
                                </p:cTn>
                              </p:par>
                            </p:childTnLst>
                          </p:cTn>
                        </p:par>
                      </p:childTnLst>
                    </p:cTn>
                  </p:par>
                  <p:par>
                    <p:cTn id="44" fill="hold">
                      <p:stCondLst>
                        <p:cond delay="indefinite"/>
                      </p:stCondLst>
                      <p:childTnLst>
                        <p:par>
                          <p:cTn id="45" fill="hold">
                            <p:stCondLst>
                              <p:cond delay="0"/>
                            </p:stCondLst>
                            <p:childTnLst>
                              <p:par>
                                <p:cTn id="46" presetID="39" presetClass="entr" presetSubtype="0" accel="100000" fill="hold" nodeType="clickEffect">
                                  <p:stCondLst>
                                    <p:cond delay="0"/>
                                  </p:stCondLst>
                                  <p:childTnLst>
                                    <p:set>
                                      <p:cBhvr>
                                        <p:cTn id="47" dur="1" fill="hold">
                                          <p:stCondLst>
                                            <p:cond delay="0"/>
                                          </p:stCondLst>
                                        </p:cTn>
                                        <p:tgtEl>
                                          <p:spTgt spid="8">
                                            <p:txEl>
                                              <p:pRg st="2" end="2"/>
                                            </p:txEl>
                                          </p:spTgt>
                                        </p:tgtEl>
                                        <p:attrNameLst>
                                          <p:attrName>style.visibility</p:attrName>
                                        </p:attrNameLst>
                                      </p:cBhvr>
                                      <p:to>
                                        <p:strVal val="visible"/>
                                      </p:to>
                                    </p:set>
                                    <p:anim calcmode="lin" valueType="num">
                                      <p:cBhvr>
                                        <p:cTn id="48" dur="500" fill="hold"/>
                                        <p:tgtEl>
                                          <p:spTgt spid="8">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9" dur="500" fill="hold"/>
                                        <p:tgtEl>
                                          <p:spTgt spid="8">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0" dur="500" fill="hold"/>
                                        <p:tgtEl>
                                          <p:spTgt spid="8">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1"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9" presetClass="entr" presetSubtype="0" accel="100000" fill="hold" nodeType="click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anim calcmode="lin" valueType="num">
                                      <p:cBhvr>
                                        <p:cTn id="56" dur="500" fill="hold"/>
                                        <p:tgtEl>
                                          <p:spTgt spid="8">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8">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8">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8">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9" name="مقاماً محمودا.wav"/>
                                        </p:tgtEl>
                                      </p:cMediaNode>
                                    </p:audio>
                                  </p:subTnLst>
                                </p:cTn>
                              </p:par>
                            </p:childTnLst>
                          </p:cTn>
                        </p:par>
                      </p:childTnLst>
                    </p:cTn>
                  </p:par>
                  <p:par>
                    <p:cTn id="60" fill="hold">
                      <p:stCondLst>
                        <p:cond delay="indefinite"/>
                      </p:stCondLst>
                      <p:childTnLst>
                        <p:par>
                          <p:cTn id="61" fill="hold">
                            <p:stCondLst>
                              <p:cond delay="0"/>
                            </p:stCondLst>
                            <p:childTnLst>
                              <p:par>
                                <p:cTn id="62" presetID="18" presetClass="entr" presetSubtype="12" fill="hold" nodeType="clickEffect">
                                  <p:stCondLst>
                                    <p:cond delay="0"/>
                                  </p:stCondLst>
                                  <p:childTnLst>
                                    <p:set>
                                      <p:cBhvr>
                                        <p:cTn id="63" dur="1" fill="hold">
                                          <p:stCondLst>
                                            <p:cond delay="0"/>
                                          </p:stCondLst>
                                        </p:cTn>
                                        <p:tgtEl>
                                          <p:spTgt spid="9">
                                            <p:txEl>
                                              <p:pRg st="0" end="0"/>
                                            </p:txEl>
                                          </p:spTgt>
                                        </p:tgtEl>
                                        <p:attrNameLst>
                                          <p:attrName>style.visibility</p:attrName>
                                        </p:attrNameLst>
                                      </p:cBhvr>
                                      <p:to>
                                        <p:strVal val="visible"/>
                                      </p:to>
                                    </p:set>
                                    <p:animEffect transition="in" filter="strips(downLeft)">
                                      <p:cBhvr>
                                        <p:cTn id="64" dur="500"/>
                                        <p:tgtEl>
                                          <p:spTgt spid="9">
                                            <p:txEl>
                                              <p:pRg st="0" end="0"/>
                                            </p:txEl>
                                          </p:spTgt>
                                        </p:tgtEl>
                                      </p:cBhvr>
                                    </p:animEffect>
                                  </p:childTnLst>
                                  <p:subTnLst>
                                    <p:audio>
                                      <p:cMediaNode>
                                        <p:cTn display="0" masterRel="sameClick">
                                          <p:stCondLst>
                                            <p:cond evt="begin" delay="0">
                                              <p:tn val="62"/>
                                            </p:cond>
                                          </p:stCondLst>
                                          <p:endCondLst>
                                            <p:cond evt="onStopAudio" delay="0">
                                              <p:tgtEl>
                                                <p:sldTgt/>
                                              </p:tgtEl>
                                            </p:cond>
                                          </p:endCondLst>
                                        </p:cTn>
                                        <p:tgtEl>
                                          <p:sndTgt r:embed="rId10" name="الصلاة الدائمة المستمرة، وهي الصلاة.wav"/>
                                        </p:tgtEl>
                                      </p:cMediaNode>
                                    </p:audio>
                                  </p:subTnLst>
                                </p:cTn>
                              </p:par>
                            </p:childTnLst>
                          </p:cTn>
                        </p:par>
                      </p:childTnLst>
                    </p:cTn>
                  </p:par>
                  <p:par>
                    <p:cTn id="65" fill="hold">
                      <p:stCondLst>
                        <p:cond delay="indefinite"/>
                      </p:stCondLst>
                      <p:childTnLst>
                        <p:par>
                          <p:cTn id="66" fill="hold">
                            <p:stCondLst>
                              <p:cond delay="0"/>
                            </p:stCondLst>
                            <p:childTnLst>
                              <p:par>
                                <p:cTn id="67" presetID="18" presetClass="entr" presetSubtype="12" fill="hold" nodeType="clickEffect">
                                  <p:stCondLst>
                                    <p:cond delay="0"/>
                                  </p:stCondLst>
                                  <p:childTnLst>
                                    <p:set>
                                      <p:cBhvr>
                                        <p:cTn id="68" dur="1" fill="hold">
                                          <p:stCondLst>
                                            <p:cond delay="0"/>
                                          </p:stCondLst>
                                        </p:cTn>
                                        <p:tgtEl>
                                          <p:spTgt spid="9">
                                            <p:txEl>
                                              <p:pRg st="1" end="1"/>
                                            </p:txEl>
                                          </p:spTgt>
                                        </p:tgtEl>
                                        <p:attrNameLst>
                                          <p:attrName>style.visibility</p:attrName>
                                        </p:attrNameLst>
                                      </p:cBhvr>
                                      <p:to>
                                        <p:strVal val="visible"/>
                                      </p:to>
                                    </p:set>
                                    <p:animEffect transition="in" filter="strips(downLeft)">
                                      <p:cBhvr>
                                        <p:cTn id="69" dur="500"/>
                                        <p:tgtEl>
                                          <p:spTgt spid="9">
                                            <p:txEl>
                                              <p:pRg st="1" end="1"/>
                                            </p:txEl>
                                          </p:spTgt>
                                        </p:tgtEl>
                                      </p:cBhvr>
                                    </p:animEffect>
                                  </p:childTnLst>
                                  <p:subTnLst>
                                    <p:audio>
                                      <p:cMediaNode>
                                        <p:cTn display="0" masterRel="sameClick">
                                          <p:stCondLst>
                                            <p:cond evt="begin" delay="0">
                                              <p:tn val="67"/>
                                            </p:cond>
                                          </p:stCondLst>
                                          <p:endCondLst>
                                            <p:cond evt="onStopAudio" delay="0">
                                              <p:tgtEl>
                                                <p:sldTgt/>
                                              </p:tgtEl>
                                            </p:cond>
                                          </p:endCondLst>
                                        </p:cTn>
                                        <p:tgtEl>
                                          <p:sndTgt r:embed="rId11" name="مقام الشفاعة العظمى.wav"/>
                                        </p:tgtEl>
                                      </p:cMediaNode>
                                    </p:audio>
                                  </p:subTnLst>
                                </p:cTn>
                              </p:par>
                            </p:childTnLst>
                          </p:cTn>
                        </p:par>
                      </p:childTnLst>
                    </p:cTn>
                  </p:par>
                  <p:par>
                    <p:cTn id="70" fill="hold">
                      <p:stCondLst>
                        <p:cond delay="indefinite"/>
                      </p:stCondLst>
                      <p:childTnLst>
                        <p:par>
                          <p:cTn id="71" fill="hold">
                            <p:stCondLst>
                              <p:cond delay="0"/>
                            </p:stCondLst>
                            <p:childTnLst>
                              <p:par>
                                <p:cTn id="72" presetID="18" presetClass="entr" presetSubtype="12" fill="hold" nodeType="clickEffect">
                                  <p:stCondLst>
                                    <p:cond delay="0"/>
                                  </p:stCondLst>
                                  <p:childTnLst>
                                    <p:set>
                                      <p:cBhvr>
                                        <p:cTn id="73" dur="1" fill="hold">
                                          <p:stCondLst>
                                            <p:cond delay="0"/>
                                          </p:stCondLst>
                                        </p:cTn>
                                        <p:tgtEl>
                                          <p:spTgt spid="9">
                                            <p:txEl>
                                              <p:pRg st="2" end="2"/>
                                            </p:txEl>
                                          </p:spTgt>
                                        </p:tgtEl>
                                        <p:attrNameLst>
                                          <p:attrName>style.visibility</p:attrName>
                                        </p:attrNameLst>
                                      </p:cBhvr>
                                      <p:to>
                                        <p:strVal val="visible"/>
                                      </p:to>
                                    </p:set>
                                    <p:animEffect transition="in" filter="strips(downLeft)">
                                      <p:cBhvr>
                                        <p:cTn id="74" dur="500"/>
                                        <p:tgtEl>
                                          <p:spTgt spid="9">
                                            <p:txEl>
                                              <p:pRg st="2" end="2"/>
                                            </p:txEl>
                                          </p:spTgt>
                                        </p:tgtEl>
                                      </p:cBhvr>
                                    </p:animEffect>
                                  </p:childTnLst>
                                  <p:subTnLst>
                                    <p:audio>
                                      <p:cMediaNode>
                                        <p:cTn display="0" masterRel="sameClick">
                                          <p:stCondLst>
                                            <p:cond evt="begin" delay="0">
                                              <p:tn val="72"/>
                                            </p:cond>
                                          </p:stCondLst>
                                          <p:endCondLst>
                                            <p:cond evt="onStopAudio" delay="0">
                                              <p:tgtEl>
                                                <p:sldTgt/>
                                              </p:tgtEl>
                                            </p:cond>
                                          </p:endCondLst>
                                        </p:cTn>
                                        <p:tgtEl>
                                          <p:sndTgt r:embed="rId12" name="أعلى درجات الجنة.wav"/>
                                        </p:tgtEl>
                                      </p:cMediaNode>
                                    </p:audio>
                                  </p:subTnLst>
                                </p:cTn>
                              </p:par>
                            </p:childTnLst>
                          </p:cTn>
                        </p:par>
                      </p:childTnLst>
                    </p:cTn>
                  </p:par>
                  <p:par>
                    <p:cTn id="75" fill="hold">
                      <p:stCondLst>
                        <p:cond delay="indefinite"/>
                      </p:stCondLst>
                      <p:childTnLst>
                        <p:par>
                          <p:cTn id="76" fill="hold">
                            <p:stCondLst>
                              <p:cond delay="0"/>
                            </p:stCondLst>
                            <p:childTnLst>
                              <p:par>
                                <p:cTn id="77" presetID="18" presetClass="entr" presetSubtype="12" fill="hold" nodeType="clickEffect">
                                  <p:stCondLst>
                                    <p:cond delay="0"/>
                                  </p:stCondLst>
                                  <p:childTnLst>
                                    <p:set>
                                      <p:cBhvr>
                                        <p:cTn id="78" dur="1" fill="hold">
                                          <p:stCondLst>
                                            <p:cond delay="0"/>
                                          </p:stCondLst>
                                        </p:cTn>
                                        <p:tgtEl>
                                          <p:spTgt spid="9">
                                            <p:txEl>
                                              <p:pRg st="3" end="3"/>
                                            </p:txEl>
                                          </p:spTgt>
                                        </p:tgtEl>
                                        <p:attrNameLst>
                                          <p:attrName>style.visibility</p:attrName>
                                        </p:attrNameLst>
                                      </p:cBhvr>
                                      <p:to>
                                        <p:strVal val="visible"/>
                                      </p:to>
                                    </p:set>
                                    <p:animEffect transition="in" filter="strips(downLeft)">
                                      <p:cBhvr>
                                        <p:cTn id="79" dur="500"/>
                                        <p:tgtEl>
                                          <p:spTgt spid="9">
                                            <p:txEl>
                                              <p:pRg st="3" end="3"/>
                                            </p:txEl>
                                          </p:spTgt>
                                        </p:tgtEl>
                                      </p:cBhvr>
                                    </p:animEffect>
                                  </p:childTnLst>
                                  <p:subTnLst>
                                    <p:audio>
                                      <p:cMediaNode>
                                        <p:cTn display="0" masterRel="sameClick">
                                          <p:stCondLst>
                                            <p:cond evt="begin" delay="0">
                                              <p:tn val="77"/>
                                            </p:cond>
                                          </p:stCondLst>
                                          <p:endCondLst>
                                            <p:cond evt="onStopAudio" delay="0">
                                              <p:tgtEl>
                                                <p:sldTgt/>
                                              </p:tgtEl>
                                            </p:cond>
                                          </p:endCondLst>
                                        </p:cTn>
                                        <p:tgtEl>
                                          <p:sndTgt r:embed="rId13" name="دعوة التوحيد التي رفع المؤذن بها صوته.wav"/>
                                        </p:tgtEl>
                                      </p:cMediaNode>
                                    </p:audio>
                                  </p:subTnLst>
                                </p:cTn>
                              </p:par>
                            </p:childTnLst>
                          </p:cTn>
                        </p:par>
                      </p:childTnLst>
                    </p:cTn>
                  </p:par>
                  <p:par>
                    <p:cTn id="80" fill="hold">
                      <p:stCondLst>
                        <p:cond delay="indefinite"/>
                      </p:stCondLst>
                      <p:childTnLst>
                        <p:par>
                          <p:cTn id="81" fill="hold">
                            <p:stCondLst>
                              <p:cond delay="0"/>
                            </p:stCondLst>
                            <p:childTnLst>
                              <p:par>
                                <p:cTn id="82" presetID="18" presetClass="entr" presetSubtype="12" fill="hold" nodeType="clickEffect">
                                  <p:stCondLst>
                                    <p:cond delay="0"/>
                                  </p:stCondLst>
                                  <p:childTnLst>
                                    <p:set>
                                      <p:cBhvr>
                                        <p:cTn id="83" dur="1" fill="hold">
                                          <p:stCondLst>
                                            <p:cond delay="0"/>
                                          </p:stCondLst>
                                        </p:cTn>
                                        <p:tgtEl>
                                          <p:spTgt spid="9">
                                            <p:txEl>
                                              <p:pRg st="4" end="4"/>
                                            </p:txEl>
                                          </p:spTgt>
                                        </p:tgtEl>
                                        <p:attrNameLst>
                                          <p:attrName>style.visibility</p:attrName>
                                        </p:attrNameLst>
                                      </p:cBhvr>
                                      <p:to>
                                        <p:strVal val="visible"/>
                                      </p:to>
                                    </p:set>
                                    <p:animEffect transition="in" filter="strips(downLeft)">
                                      <p:cBhvr>
                                        <p:cTn id="84" dur="500"/>
                                        <p:tgtEl>
                                          <p:spTgt spid="9">
                                            <p:txEl>
                                              <p:pRg st="4" end="4"/>
                                            </p:txEl>
                                          </p:spTgt>
                                        </p:tgtEl>
                                      </p:cBhvr>
                                    </p:animEffect>
                                  </p:childTnLst>
                                  <p:subTnLst>
                                    <p:audio>
                                      <p:cMediaNode>
                                        <p:cTn display="0" masterRel="sameClick">
                                          <p:stCondLst>
                                            <p:cond evt="begin" delay="0">
                                              <p:tn val="82"/>
                                            </p:cond>
                                          </p:stCondLst>
                                          <p:endCondLst>
                                            <p:cond evt="onStopAudio" delay="0">
                                              <p:tgtEl>
                                                <p:sldTgt/>
                                              </p:tgtEl>
                                            </p:cond>
                                          </p:endCondLst>
                                        </p:cTn>
                                        <p:tgtEl>
                                          <p:sndTgt r:embed="rId14" name="يوم القيامة.wav"/>
                                        </p:tgtEl>
                                      </p:cMediaNode>
                                    </p:audio>
                                  </p:sub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dissolve">
                                      <p:cBhvr>
                                        <p:cTn id="89" dur="500"/>
                                        <p:tgtEl>
                                          <p:spTgt spid="10"/>
                                        </p:tgtEl>
                                      </p:cBhvr>
                                    </p:animEffect>
                                  </p:childTnLst>
                                  <p:subTnLst>
                                    <p:audio>
                                      <p:cMediaNode>
                                        <p:cTn display="0" masterRel="sameClick">
                                          <p:stCondLst>
                                            <p:cond evt="begin" delay="0">
                                              <p:tn val="87"/>
                                            </p:cond>
                                          </p:stCondLst>
                                          <p:endCondLst>
                                            <p:cond evt="onStopAudio" delay="0">
                                              <p:tgtEl>
                                                <p:sldTgt/>
                                              </p:tgtEl>
                                            </p:cond>
                                          </p:endCondLst>
                                        </p:cTn>
                                        <p:tgtEl>
                                          <p:sndTgt r:embed="rId15" name="2.wav"/>
                                        </p:tgtEl>
                                      </p:cMediaNode>
                                    </p:audio>
                                  </p:subTnLst>
                                </p:cTn>
                              </p:par>
                            </p:childTnLst>
                          </p:cTn>
                        </p:par>
                      </p:childTnLst>
                    </p:cTn>
                  </p:par>
                  <p:par>
                    <p:cTn id="90" fill="hold">
                      <p:stCondLst>
                        <p:cond delay="indefinite"/>
                      </p:stCondLst>
                      <p:childTnLst>
                        <p:par>
                          <p:cTn id="91" fill="hold">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dissolve">
                                      <p:cBhvr>
                                        <p:cTn id="94" dur="500"/>
                                        <p:tgtEl>
                                          <p:spTgt spid="11"/>
                                        </p:tgtEl>
                                      </p:cBhvr>
                                    </p:animEffect>
                                  </p:childTnLst>
                                  <p:subTnLst>
                                    <p:audio>
                                      <p:cMediaNode>
                                        <p:cTn display="0" masterRel="sameClick">
                                          <p:stCondLst>
                                            <p:cond evt="begin" delay="0">
                                              <p:tn val="92"/>
                                            </p:cond>
                                          </p:stCondLst>
                                          <p:endCondLst>
                                            <p:cond evt="onStopAudio" delay="0">
                                              <p:tgtEl>
                                                <p:sldTgt/>
                                              </p:tgtEl>
                                            </p:cond>
                                          </p:endCondLst>
                                        </p:cTn>
                                        <p:tgtEl>
                                          <p:sndTgt r:embed="rId16" name="4.wav"/>
                                        </p:tgtEl>
                                      </p:cMediaNode>
                                    </p:audio>
                                  </p:subTnLst>
                                </p:cTn>
                              </p:par>
                            </p:childTnLst>
                          </p:cTn>
                        </p:par>
                      </p:childTnLst>
                    </p:cTn>
                  </p:par>
                  <p:par>
                    <p:cTn id="95" fill="hold">
                      <p:stCondLst>
                        <p:cond delay="indefinite"/>
                      </p:stCondLst>
                      <p:childTnLst>
                        <p:par>
                          <p:cTn id="96" fill="hold">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dissolve">
                                      <p:cBhvr>
                                        <p:cTn id="99" dur="500"/>
                                        <p:tgtEl>
                                          <p:spTgt spid="12"/>
                                        </p:tgtEl>
                                      </p:cBhvr>
                                    </p:animEffect>
                                  </p:childTnLst>
                                  <p:subTnLst>
                                    <p:audio>
                                      <p:cMediaNode>
                                        <p:cTn display="0" masterRel="sameClick">
                                          <p:stCondLst>
                                            <p:cond evt="begin" delay="0">
                                              <p:tn val="97"/>
                                            </p:cond>
                                          </p:stCondLst>
                                          <p:endCondLst>
                                            <p:cond evt="onStopAudio" delay="0">
                                              <p:tgtEl>
                                                <p:sldTgt/>
                                              </p:tgtEl>
                                            </p:cond>
                                          </p:endCondLst>
                                        </p:cTn>
                                        <p:tgtEl>
                                          <p:sndTgt r:embed="rId17" name="3.wav"/>
                                        </p:tgtEl>
                                      </p:cMediaNode>
                                    </p:audio>
                                  </p:sub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dissolve">
                                      <p:cBhvr>
                                        <p:cTn id="104" dur="500"/>
                                        <p:tgtEl>
                                          <p:spTgt spid="13"/>
                                        </p:tgtEl>
                                      </p:cBhvr>
                                    </p:animEffect>
                                  </p:childTnLst>
                                  <p:subTnLst>
                                    <p:audio>
                                      <p:cMediaNode>
                                        <p:cTn display="0" masterRel="sameClick">
                                          <p:stCondLst>
                                            <p:cond evt="begin" delay="0">
                                              <p:tn val="102"/>
                                            </p:cond>
                                          </p:stCondLst>
                                          <p:endCondLst>
                                            <p:cond evt="onStopAudio" delay="0">
                                              <p:tgtEl>
                                                <p:sldTgt/>
                                              </p:tgtEl>
                                            </p:cond>
                                          </p:endCondLst>
                                        </p:cTn>
                                        <p:tgtEl>
                                          <p:sndTgt r:embed="rId18" name="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44"/>
          <p:cNvSpPr/>
          <p:nvPr/>
        </p:nvSpPr>
        <p:spPr>
          <a:xfrm rot="10800000">
            <a:off x="775339" y="946551"/>
            <a:ext cx="9026464" cy="4964897"/>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7" name="Google Shape;977;p44"/>
          <p:cNvSpPr/>
          <p:nvPr/>
        </p:nvSpPr>
        <p:spPr>
          <a:xfrm rot="-492561">
            <a:off x="9599346" y="470445"/>
            <a:ext cx="1777456" cy="1910745"/>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8" name="Google Shape;978;p44"/>
          <p:cNvSpPr/>
          <p:nvPr/>
        </p:nvSpPr>
        <p:spPr>
          <a:xfrm rot="8321483">
            <a:off x="8960578" y="498290"/>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979" name="Google Shape;979;p44"/>
          <p:cNvSpPr/>
          <p:nvPr/>
        </p:nvSpPr>
        <p:spPr>
          <a:xfrm rot="8321483">
            <a:off x="10441506" y="1925248"/>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983" name="Google Shape;983;p44"/>
          <p:cNvGrpSpPr/>
          <p:nvPr/>
        </p:nvGrpSpPr>
        <p:grpSpPr>
          <a:xfrm>
            <a:off x="1912626" y="521412"/>
            <a:ext cx="437755" cy="434298"/>
            <a:chOff x="9479277" y="3818260"/>
            <a:chExt cx="437755" cy="434298"/>
          </a:xfrm>
        </p:grpSpPr>
        <p:sp>
          <p:nvSpPr>
            <p:cNvPr id="984" name="Google Shape;984;p44"/>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5" name="Google Shape;985;p44"/>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9" name="Double Wave 2">
            <a:extLst>
              <a:ext uri="{FF2B5EF4-FFF2-40B4-BE49-F238E27FC236}">
                <a16:creationId xmlns:a16="http://schemas.microsoft.com/office/drawing/2014/main" id="{5C568AC5-CCB1-404E-AB8C-37CC5E30C09A}"/>
              </a:ext>
            </a:extLst>
          </p:cNvPr>
          <p:cNvSpPr/>
          <p:nvPr/>
        </p:nvSpPr>
        <p:spPr>
          <a:xfrm>
            <a:off x="9570838" y="933394"/>
            <a:ext cx="1711893" cy="1115405"/>
          </a:xfrm>
          <a:prstGeom prst="doubleWave">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rtl="1" fontAlgn="auto">
              <a:spcBef>
                <a:spcPts val="0"/>
              </a:spcBef>
              <a:spcAft>
                <a:spcPts val="0"/>
              </a:spcAft>
              <a:defRPr/>
            </a:pPr>
            <a:r>
              <a:rPr lang="ar-EG" sz="3600" b="1" dirty="0">
                <a:latin typeface="Ithra-Bold" panose="01000500000000020004" pitchFamily="2" charset="-78"/>
                <a:cs typeface="Ithra-Bold" panose="01000500000000020004" pitchFamily="2" charset="-78"/>
              </a:rPr>
              <a:t>نشاط </a:t>
            </a:r>
            <a:r>
              <a:rPr lang="ar-SA" sz="3600" b="1" dirty="0">
                <a:latin typeface="Ithra-Bold" panose="01000500000000020004" pitchFamily="2" charset="-78"/>
                <a:cs typeface="Ithra-Bold" panose="01000500000000020004" pitchFamily="2" charset="-78"/>
              </a:rPr>
              <a:t>3</a:t>
            </a:r>
            <a:endParaRPr lang="en-US" sz="3600" dirty="0">
              <a:latin typeface="Ithra-Bold" panose="01000500000000020004" pitchFamily="2" charset="-78"/>
              <a:cs typeface="Ithra-Bold" panose="01000500000000020004" pitchFamily="2" charset="-78"/>
            </a:endParaRPr>
          </a:p>
        </p:txBody>
      </p:sp>
      <p:sp>
        <p:nvSpPr>
          <p:cNvPr id="10" name="Rectangle 4">
            <a:extLst>
              <a:ext uri="{FF2B5EF4-FFF2-40B4-BE49-F238E27FC236}">
                <a16:creationId xmlns:a16="http://schemas.microsoft.com/office/drawing/2014/main" id="{D0C19293-2414-4661-B776-370139E41C91}"/>
              </a:ext>
            </a:extLst>
          </p:cNvPr>
          <p:cNvSpPr>
            <a:spLocks noChangeArrowheads="1"/>
          </p:cNvSpPr>
          <p:nvPr/>
        </p:nvSpPr>
        <p:spPr bwMode="auto">
          <a:xfrm>
            <a:off x="1324414" y="1704741"/>
            <a:ext cx="7849289" cy="5232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rtl="1"/>
            <a:r>
              <a:rPr lang="ar-EG" sz="2800" b="1" dirty="0">
                <a:solidFill>
                  <a:srgbClr val="7030A0"/>
                </a:solidFill>
                <a:latin typeface="Ithra-Bold" panose="01000500000000020004" pitchFamily="2" charset="-78"/>
                <a:cs typeface="Ithra-Bold" panose="01000500000000020004" pitchFamily="2" charset="-78"/>
              </a:rPr>
              <a:t>ما الذي ينبغي </a:t>
            </a:r>
            <a:r>
              <a:rPr lang="ar-SA" sz="2800" b="1" dirty="0">
                <a:solidFill>
                  <a:srgbClr val="7030A0"/>
                </a:solidFill>
                <a:latin typeface="Ithra-Bold" panose="01000500000000020004" pitchFamily="2" charset="-78"/>
                <a:cs typeface="Ithra-Bold" panose="01000500000000020004" pitchFamily="2" charset="-78"/>
              </a:rPr>
              <a:t>لك </a:t>
            </a:r>
            <a:r>
              <a:rPr lang="ar-EG" sz="2800" b="1" dirty="0">
                <a:solidFill>
                  <a:srgbClr val="7030A0"/>
                </a:solidFill>
                <a:latin typeface="Ithra-Bold" panose="01000500000000020004" pitchFamily="2" charset="-78"/>
                <a:cs typeface="Ithra-Bold" panose="01000500000000020004" pitchFamily="2" charset="-78"/>
              </a:rPr>
              <a:t>فعله عند سماع المؤذن؟</a:t>
            </a:r>
            <a:endParaRPr lang="en-US" sz="2800" dirty="0">
              <a:solidFill>
                <a:srgbClr val="7030A0"/>
              </a:solidFill>
              <a:latin typeface="Ithra-Bold" panose="01000500000000020004" pitchFamily="2" charset="-78"/>
              <a:cs typeface="Ithra-Bold" panose="01000500000000020004" pitchFamily="2" charset="-78"/>
            </a:endParaRPr>
          </a:p>
        </p:txBody>
      </p:sp>
      <p:sp>
        <p:nvSpPr>
          <p:cNvPr id="11" name="Rectangle 2">
            <a:extLst>
              <a:ext uri="{FF2B5EF4-FFF2-40B4-BE49-F238E27FC236}">
                <a16:creationId xmlns:a16="http://schemas.microsoft.com/office/drawing/2014/main" id="{BAB04E63-072A-4766-8F0E-D4014EA05F67}"/>
              </a:ext>
            </a:extLst>
          </p:cNvPr>
          <p:cNvSpPr>
            <a:spLocks noChangeArrowheads="1"/>
          </p:cNvSpPr>
          <p:nvPr/>
        </p:nvSpPr>
        <p:spPr bwMode="auto">
          <a:xfrm>
            <a:off x="3149959" y="2353919"/>
            <a:ext cx="6091707"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nchor="ctr">
            <a:spAutoFit/>
          </a:bodyPr>
          <a:lstStyle/>
          <a:p>
            <a:pPr algn="r" rtl="1"/>
            <a:r>
              <a:rPr lang="ar-EG" sz="3200" b="1" dirty="0">
                <a:solidFill>
                  <a:srgbClr val="FF66CC"/>
                </a:solidFill>
                <a:latin typeface="Ithra-Bold" panose="01000500000000020004" pitchFamily="2" charset="-78"/>
                <a:cs typeface="Ithra-Bold" panose="01000500000000020004" pitchFamily="2" charset="-78"/>
              </a:rPr>
              <a:t>حدد الإجابة الصحيحة مما يلي:</a:t>
            </a:r>
            <a:endParaRPr lang="ar-EG" sz="4000" b="1" dirty="0">
              <a:solidFill>
                <a:srgbClr val="FF66CC"/>
              </a:solidFill>
              <a:latin typeface="Ithra-Bold" panose="01000500000000020004" pitchFamily="2" charset="-78"/>
              <a:cs typeface="Ithra-Bold" panose="01000500000000020004" pitchFamily="2" charset="-78"/>
            </a:endParaRPr>
          </a:p>
        </p:txBody>
      </p:sp>
      <p:sp>
        <p:nvSpPr>
          <p:cNvPr id="12" name="Rectangle 7">
            <a:extLst>
              <a:ext uri="{FF2B5EF4-FFF2-40B4-BE49-F238E27FC236}">
                <a16:creationId xmlns:a16="http://schemas.microsoft.com/office/drawing/2014/main" id="{EA78141D-896A-4804-BD5E-C17DC70AD8BD}"/>
              </a:ext>
            </a:extLst>
          </p:cNvPr>
          <p:cNvSpPr>
            <a:spLocks noChangeArrowheads="1"/>
          </p:cNvSpPr>
          <p:nvPr/>
        </p:nvSpPr>
        <p:spPr bwMode="auto">
          <a:xfrm>
            <a:off x="2591357" y="3070784"/>
            <a:ext cx="7009286" cy="10772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rtl="1"/>
            <a:r>
              <a:rPr lang="ar-SA" sz="3200" b="1" dirty="0">
                <a:solidFill>
                  <a:schemeClr val="accent4">
                    <a:lumMod val="25000"/>
                  </a:schemeClr>
                </a:solidFill>
                <a:latin typeface="Ithra-Bold" panose="01000500000000020004" pitchFamily="2" charset="-78"/>
                <a:cs typeface="Ithra-Bold" panose="01000500000000020004" pitchFamily="2" charset="-78"/>
              </a:rPr>
              <a:t>1- </a:t>
            </a:r>
            <a:r>
              <a:rPr lang="ar-EG" sz="3200" b="1" dirty="0">
                <a:solidFill>
                  <a:schemeClr val="accent4">
                    <a:lumMod val="25000"/>
                  </a:schemeClr>
                </a:solidFill>
                <a:latin typeface="Ithra-Bold" panose="01000500000000020004" pitchFamily="2" charset="-78"/>
                <a:cs typeface="Ithra-Bold" panose="01000500000000020004" pitchFamily="2" charset="-78"/>
              </a:rPr>
              <a:t>أتوقف عن كل ما يشغلني عن الصلاة، وأعد نفسي للذهاب إليها.</a:t>
            </a:r>
            <a:endParaRPr lang="ar-EG" sz="3200" dirty="0">
              <a:solidFill>
                <a:schemeClr val="accent4">
                  <a:lumMod val="25000"/>
                </a:schemeClr>
              </a:solidFill>
              <a:latin typeface="Ithra-Bold" panose="01000500000000020004" pitchFamily="2" charset="-78"/>
              <a:cs typeface="Ithra-Bold" panose="01000500000000020004" pitchFamily="2" charset="-78"/>
            </a:endParaRPr>
          </a:p>
        </p:txBody>
      </p:sp>
      <p:sp>
        <p:nvSpPr>
          <p:cNvPr id="13" name="Flowchart: Connector 8">
            <a:extLst>
              <a:ext uri="{FF2B5EF4-FFF2-40B4-BE49-F238E27FC236}">
                <a16:creationId xmlns:a16="http://schemas.microsoft.com/office/drawing/2014/main" id="{B5A4EA7D-C807-4A5F-9B76-C571AD3B323E}"/>
              </a:ext>
            </a:extLst>
          </p:cNvPr>
          <p:cNvSpPr/>
          <p:nvPr/>
        </p:nvSpPr>
        <p:spPr>
          <a:xfrm>
            <a:off x="7586243" y="4081432"/>
            <a:ext cx="892340" cy="524676"/>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rtl="1" fontAlgn="auto">
              <a:spcBef>
                <a:spcPts val="0"/>
              </a:spcBef>
              <a:spcAft>
                <a:spcPts val="0"/>
              </a:spcAft>
              <a:defRPr/>
            </a:pPr>
            <a:endParaRPr lang="ar-EG">
              <a:latin typeface="Ithra-Bold" panose="01000500000000020004" pitchFamily="2" charset="-78"/>
              <a:cs typeface="Ithra-Bold" panose="01000500000000020004" pitchFamily="2" charset="-78"/>
            </a:endParaRPr>
          </a:p>
        </p:txBody>
      </p:sp>
      <p:sp>
        <p:nvSpPr>
          <p:cNvPr id="14" name="Rectangle 9">
            <a:extLst>
              <a:ext uri="{FF2B5EF4-FFF2-40B4-BE49-F238E27FC236}">
                <a16:creationId xmlns:a16="http://schemas.microsoft.com/office/drawing/2014/main" id="{8BEA7927-E1CD-47AE-8330-22E6B5E41F87}"/>
              </a:ext>
            </a:extLst>
          </p:cNvPr>
          <p:cNvSpPr>
            <a:spLocks noChangeArrowheads="1"/>
          </p:cNvSpPr>
          <p:nvPr/>
        </p:nvSpPr>
        <p:spPr bwMode="auto">
          <a:xfrm>
            <a:off x="2192432" y="4541259"/>
            <a:ext cx="7536356" cy="10772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rtl="1"/>
            <a:r>
              <a:rPr lang="ar-SA" sz="3200" b="1" dirty="0">
                <a:solidFill>
                  <a:schemeClr val="accent4">
                    <a:lumMod val="25000"/>
                  </a:schemeClr>
                </a:solidFill>
                <a:latin typeface="Ithra-Bold" panose="01000500000000020004" pitchFamily="2" charset="-78"/>
                <a:cs typeface="Ithra-Bold" panose="01000500000000020004" pitchFamily="2" charset="-78"/>
              </a:rPr>
              <a:t>2- </a:t>
            </a:r>
            <a:r>
              <a:rPr lang="ar-EG" sz="3200" b="1" dirty="0">
                <a:solidFill>
                  <a:schemeClr val="accent4">
                    <a:lumMod val="25000"/>
                  </a:schemeClr>
                </a:solidFill>
                <a:latin typeface="Ithra-Bold" panose="01000500000000020004" pitchFamily="2" charset="-78"/>
                <a:cs typeface="Ithra-Bold" panose="01000500000000020004" pitchFamily="2" charset="-78"/>
              </a:rPr>
              <a:t>أكمل الأشياء المهمة، كحل الواجبات المدرسية، ثم أذهب إلى الصلاة.</a:t>
            </a:r>
            <a:endParaRPr lang="en-US" sz="3200" dirty="0">
              <a:solidFill>
                <a:schemeClr val="accent4">
                  <a:lumMod val="25000"/>
                </a:schemeClr>
              </a:solidFill>
              <a:latin typeface="Ithra-Bold" panose="01000500000000020004" pitchFamily="2" charset="-78"/>
              <a:cs typeface="Ithra-Bold" panose="01000500000000020004" pitchFamily="2" charset="-78"/>
            </a:endParaRPr>
          </a:p>
        </p:txBody>
      </p:sp>
      <p:sp>
        <p:nvSpPr>
          <p:cNvPr id="15" name="Flowchart: Connector 10">
            <a:extLst>
              <a:ext uri="{FF2B5EF4-FFF2-40B4-BE49-F238E27FC236}">
                <a16:creationId xmlns:a16="http://schemas.microsoft.com/office/drawing/2014/main" id="{3AA2E386-037A-4BE8-8382-C7D987547018}"/>
              </a:ext>
            </a:extLst>
          </p:cNvPr>
          <p:cNvSpPr/>
          <p:nvPr/>
        </p:nvSpPr>
        <p:spPr>
          <a:xfrm>
            <a:off x="7643477" y="5496612"/>
            <a:ext cx="892340" cy="524676"/>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rtl="1" fontAlgn="auto">
              <a:spcBef>
                <a:spcPts val="0"/>
              </a:spcBef>
              <a:spcAft>
                <a:spcPts val="0"/>
              </a:spcAft>
              <a:defRPr/>
            </a:pPr>
            <a:endParaRPr lang="ar-EG">
              <a:latin typeface="Ithra-Bold" panose="01000500000000020004" pitchFamily="2" charset="-78"/>
              <a:cs typeface="Ithra-Bold" panose="01000500000000020004" pitchFamily="2" charset="-78"/>
            </a:endParaRPr>
          </a:p>
        </p:txBody>
      </p:sp>
      <p:sp>
        <p:nvSpPr>
          <p:cNvPr id="16" name="Flowchart: Connector 11">
            <a:extLst>
              <a:ext uri="{FF2B5EF4-FFF2-40B4-BE49-F238E27FC236}">
                <a16:creationId xmlns:a16="http://schemas.microsoft.com/office/drawing/2014/main" id="{A1712248-EC0C-4439-BB49-048BEDA8E08F}"/>
              </a:ext>
            </a:extLst>
          </p:cNvPr>
          <p:cNvSpPr/>
          <p:nvPr/>
        </p:nvSpPr>
        <p:spPr>
          <a:xfrm>
            <a:off x="1444078" y="2944825"/>
            <a:ext cx="824237" cy="753611"/>
          </a:xfrm>
          <a:prstGeom prst="flowChartConnector">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fontAlgn="auto">
              <a:spcBef>
                <a:spcPts val="0"/>
              </a:spcBef>
              <a:spcAft>
                <a:spcPts val="0"/>
              </a:spcAft>
              <a:defRPr/>
            </a:pPr>
            <a:r>
              <a:rPr lang="ar-EG" sz="3200" b="1" dirty="0">
                <a:solidFill>
                  <a:srgbClr val="C00000"/>
                </a:solidFill>
                <a:latin typeface="Ithra-Bold" panose="01000500000000020004" pitchFamily="2" charset="-78"/>
                <a:cs typeface="Ithra-Bold" panose="01000500000000020004" pitchFamily="2" charset="-78"/>
              </a:rPr>
              <a:t>√</a:t>
            </a:r>
          </a:p>
        </p:txBody>
      </p:sp>
      <p:sp>
        <p:nvSpPr>
          <p:cNvPr id="17" name="مستطيل 3">
            <a:extLst>
              <a:ext uri="{FF2B5EF4-FFF2-40B4-BE49-F238E27FC236}">
                <a16:creationId xmlns:a16="http://schemas.microsoft.com/office/drawing/2014/main" id="{58A1FC2B-C459-45FF-BF76-5FF454B931DC}"/>
              </a:ext>
            </a:extLst>
          </p:cNvPr>
          <p:cNvSpPr/>
          <p:nvPr/>
        </p:nvSpPr>
        <p:spPr>
          <a:xfrm>
            <a:off x="599191" y="515372"/>
            <a:ext cx="2023234" cy="511972"/>
          </a:xfrm>
          <a:prstGeom prst="rect">
            <a:avLst/>
          </a:prstGeom>
          <a:ln/>
        </p:spPr>
        <p:style>
          <a:lnRef idx="2">
            <a:schemeClr val="accent2"/>
          </a:lnRef>
          <a:fillRef idx="1">
            <a:schemeClr val="lt1"/>
          </a:fillRef>
          <a:effectRef idx="0">
            <a:schemeClr val="accent2"/>
          </a:effectRef>
          <a:fontRef idx="minor">
            <a:schemeClr val="dk1"/>
          </a:fontRef>
        </p:style>
        <p:txBody>
          <a:bodyPr rtlCol="1" anchor="ctr"/>
          <a:lstStyle/>
          <a:p>
            <a:pPr algn="ctr" rtl="1"/>
            <a:r>
              <a:rPr lang="ar-SA" sz="2000" b="1" dirty="0">
                <a:solidFill>
                  <a:schemeClr val="accent6">
                    <a:lumMod val="75000"/>
                  </a:schemeClr>
                </a:solidFill>
                <a:effectLst>
                  <a:outerShdw blurRad="38100" dist="38100" dir="2700000" algn="tl">
                    <a:srgbClr val="000000">
                      <a:alpha val="43137"/>
                    </a:srgbClr>
                  </a:outerShdw>
                </a:effectLst>
                <a:latin typeface="Ithra-Bold" panose="01000500000000020004" pitchFamily="2" charset="-78"/>
                <a:cs typeface="Ithra-Bold" panose="01000500000000020004" pitchFamily="2" charset="-78"/>
              </a:rPr>
              <a:t>مهارة التفكير الناقد</a:t>
            </a:r>
          </a:p>
        </p:txBody>
      </p:sp>
      <p:grpSp>
        <p:nvGrpSpPr>
          <p:cNvPr id="18" name="Google Shape;3493;p64">
            <a:extLst>
              <a:ext uri="{FF2B5EF4-FFF2-40B4-BE49-F238E27FC236}">
                <a16:creationId xmlns:a16="http://schemas.microsoft.com/office/drawing/2014/main" id="{101BD389-E118-4024-8742-7F872AAE3CAD}"/>
              </a:ext>
            </a:extLst>
          </p:cNvPr>
          <p:cNvGrpSpPr/>
          <p:nvPr/>
        </p:nvGrpSpPr>
        <p:grpSpPr>
          <a:xfrm>
            <a:off x="2843808" y="472549"/>
            <a:ext cx="464623" cy="481930"/>
            <a:chOff x="2602788" y="1336487"/>
            <a:chExt cx="468684" cy="468661"/>
          </a:xfrm>
        </p:grpSpPr>
        <p:sp>
          <p:nvSpPr>
            <p:cNvPr id="19" name="Google Shape;3494;p64">
              <a:extLst>
                <a:ext uri="{FF2B5EF4-FFF2-40B4-BE49-F238E27FC236}">
                  <a16:creationId xmlns:a16="http://schemas.microsoft.com/office/drawing/2014/main" id="{60CDEF18-D923-4FAC-A333-F233C1746B22}"/>
                </a:ext>
              </a:extLst>
            </p:cNvPr>
            <p:cNvSpPr/>
            <p:nvPr/>
          </p:nvSpPr>
          <p:spPr>
            <a:xfrm>
              <a:off x="2602788" y="1336487"/>
              <a:ext cx="468684" cy="466612"/>
            </a:xfrm>
            <a:custGeom>
              <a:avLst/>
              <a:gdLst/>
              <a:ahLst/>
              <a:cxnLst/>
              <a:rect l="l" t="t" r="r" b="b"/>
              <a:pathLst>
                <a:path w="19908" h="19820" extrusionOk="0">
                  <a:moveTo>
                    <a:pt x="9954" y="0"/>
                  </a:moveTo>
                  <a:cubicBezTo>
                    <a:pt x="4516" y="0"/>
                    <a:pt x="1" y="4428"/>
                    <a:pt x="1" y="9953"/>
                  </a:cubicBezTo>
                  <a:cubicBezTo>
                    <a:pt x="1" y="15183"/>
                    <a:pt x="4080" y="19471"/>
                    <a:pt x="9239" y="19819"/>
                  </a:cubicBezTo>
                  <a:lnTo>
                    <a:pt x="10756" y="19819"/>
                  </a:lnTo>
                  <a:cubicBezTo>
                    <a:pt x="15846" y="19471"/>
                    <a:pt x="19907" y="15183"/>
                    <a:pt x="19907" y="9953"/>
                  </a:cubicBezTo>
                  <a:cubicBezTo>
                    <a:pt x="19907" y="4428"/>
                    <a:pt x="15480" y="0"/>
                    <a:pt x="9954" y="0"/>
                  </a:cubicBezTo>
                  <a:close/>
                </a:path>
              </a:pathLst>
            </a:cu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noAutofit/>
            </a:bodyPr>
            <a:lstStyle/>
            <a:p>
              <a:pPr marL="0" lvl="0" indent="0" algn="r" rtl="1">
                <a:spcBef>
                  <a:spcPts val="0"/>
                </a:spcBef>
                <a:spcAft>
                  <a:spcPts val="0"/>
                </a:spcAft>
                <a:buNone/>
              </a:pPr>
              <a:endParaRPr>
                <a:latin typeface="Ithra-Bold" panose="01000500000000020004" pitchFamily="2" charset="-78"/>
                <a:cs typeface="Ithra-Bold" panose="01000500000000020004" pitchFamily="2" charset="-78"/>
              </a:endParaRPr>
            </a:p>
          </p:txBody>
        </p:sp>
        <p:sp>
          <p:nvSpPr>
            <p:cNvPr id="20" name="Google Shape;3495;p64">
              <a:extLst>
                <a:ext uri="{FF2B5EF4-FFF2-40B4-BE49-F238E27FC236}">
                  <a16:creationId xmlns:a16="http://schemas.microsoft.com/office/drawing/2014/main" id="{04E34802-87EC-4C99-8C95-EF75E044FC9C}"/>
                </a:ext>
              </a:extLst>
            </p:cNvPr>
            <p:cNvSpPr/>
            <p:nvPr/>
          </p:nvSpPr>
          <p:spPr>
            <a:xfrm>
              <a:off x="2724267" y="1585991"/>
              <a:ext cx="13984" cy="152273"/>
            </a:xfrm>
            <a:custGeom>
              <a:avLst/>
              <a:gdLst/>
              <a:ahLst/>
              <a:cxnLst/>
              <a:rect l="l" t="t" r="r" b="b"/>
              <a:pathLst>
                <a:path w="594" h="6468" extrusionOk="0">
                  <a:moveTo>
                    <a:pt x="0" y="0"/>
                  </a:moveTo>
                  <a:lnTo>
                    <a:pt x="0" y="6467"/>
                  </a:lnTo>
                  <a:lnTo>
                    <a:pt x="593" y="6467"/>
                  </a:lnTo>
                  <a:lnTo>
                    <a:pt x="593" y="0"/>
                  </a:lnTo>
                  <a:close/>
                </a:path>
              </a:pathLst>
            </a:cu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noAutofit/>
            </a:bodyPr>
            <a:lstStyle/>
            <a:p>
              <a:pPr marL="0" lvl="0" indent="0" algn="r" rtl="1">
                <a:spcBef>
                  <a:spcPts val="0"/>
                </a:spcBef>
                <a:spcAft>
                  <a:spcPts val="0"/>
                </a:spcAft>
                <a:buNone/>
              </a:pPr>
              <a:endParaRPr>
                <a:latin typeface="Ithra-Bold" panose="01000500000000020004" pitchFamily="2" charset="-78"/>
                <a:cs typeface="Ithra-Bold" panose="01000500000000020004" pitchFamily="2" charset="-78"/>
              </a:endParaRPr>
            </a:p>
          </p:txBody>
        </p:sp>
        <p:sp>
          <p:nvSpPr>
            <p:cNvPr id="21" name="Google Shape;3496;p64">
              <a:extLst>
                <a:ext uri="{FF2B5EF4-FFF2-40B4-BE49-F238E27FC236}">
                  <a16:creationId xmlns:a16="http://schemas.microsoft.com/office/drawing/2014/main" id="{C32689E9-B91B-4DCD-BF0F-DD47D03F368E}"/>
                </a:ext>
              </a:extLst>
            </p:cNvPr>
            <p:cNvSpPr/>
            <p:nvPr/>
          </p:nvSpPr>
          <p:spPr>
            <a:xfrm>
              <a:off x="2703738" y="1729624"/>
              <a:ext cx="55019" cy="55019"/>
            </a:xfrm>
            <a:custGeom>
              <a:avLst/>
              <a:gdLst/>
              <a:ahLst/>
              <a:cxnLst/>
              <a:rect l="l" t="t" r="r" b="b"/>
              <a:pathLst>
                <a:path w="2337" h="2337" extrusionOk="0">
                  <a:moveTo>
                    <a:pt x="1169" y="593"/>
                  </a:moveTo>
                  <a:cubicBezTo>
                    <a:pt x="1465" y="593"/>
                    <a:pt x="1744" y="872"/>
                    <a:pt x="1744" y="1168"/>
                  </a:cubicBezTo>
                  <a:cubicBezTo>
                    <a:pt x="1744" y="1464"/>
                    <a:pt x="1465" y="1743"/>
                    <a:pt x="1169" y="1743"/>
                  </a:cubicBezTo>
                  <a:cubicBezTo>
                    <a:pt x="872" y="1743"/>
                    <a:pt x="594" y="1464"/>
                    <a:pt x="594" y="1168"/>
                  </a:cubicBezTo>
                  <a:cubicBezTo>
                    <a:pt x="594" y="872"/>
                    <a:pt x="872" y="593"/>
                    <a:pt x="1169" y="593"/>
                  </a:cubicBezTo>
                  <a:close/>
                  <a:moveTo>
                    <a:pt x="1169" y="0"/>
                  </a:moveTo>
                  <a:cubicBezTo>
                    <a:pt x="506" y="0"/>
                    <a:pt x="1" y="506"/>
                    <a:pt x="1" y="1168"/>
                  </a:cubicBezTo>
                  <a:cubicBezTo>
                    <a:pt x="1" y="1813"/>
                    <a:pt x="506" y="2336"/>
                    <a:pt x="1169" y="2336"/>
                  </a:cubicBezTo>
                  <a:cubicBezTo>
                    <a:pt x="1814" y="2336"/>
                    <a:pt x="2337" y="1813"/>
                    <a:pt x="2337" y="1168"/>
                  </a:cubicBezTo>
                  <a:cubicBezTo>
                    <a:pt x="2337" y="506"/>
                    <a:pt x="1814" y="0"/>
                    <a:pt x="1169" y="0"/>
                  </a:cubicBezTo>
                  <a:close/>
                </a:path>
              </a:pathLst>
            </a:cu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noAutofit/>
            </a:bodyPr>
            <a:lstStyle/>
            <a:p>
              <a:pPr marL="0" lvl="0" indent="0" algn="r" rtl="1">
                <a:spcBef>
                  <a:spcPts val="0"/>
                </a:spcBef>
                <a:spcAft>
                  <a:spcPts val="0"/>
                </a:spcAft>
                <a:buNone/>
              </a:pPr>
              <a:endParaRPr>
                <a:latin typeface="Ithra-Bold" panose="01000500000000020004" pitchFamily="2" charset="-78"/>
                <a:cs typeface="Ithra-Bold" panose="01000500000000020004" pitchFamily="2" charset="-78"/>
              </a:endParaRPr>
            </a:p>
          </p:txBody>
        </p:sp>
        <p:sp>
          <p:nvSpPr>
            <p:cNvPr id="22" name="Google Shape;3497;p64">
              <a:extLst>
                <a:ext uri="{FF2B5EF4-FFF2-40B4-BE49-F238E27FC236}">
                  <a16:creationId xmlns:a16="http://schemas.microsoft.com/office/drawing/2014/main" id="{2626A2DE-DB48-4AB3-B6D8-9B5A0AB05644}"/>
                </a:ext>
              </a:extLst>
            </p:cNvPr>
            <p:cNvSpPr/>
            <p:nvPr/>
          </p:nvSpPr>
          <p:spPr>
            <a:xfrm>
              <a:off x="2818249" y="1565462"/>
              <a:ext cx="37762" cy="239686"/>
            </a:xfrm>
            <a:custGeom>
              <a:avLst/>
              <a:gdLst/>
              <a:ahLst/>
              <a:cxnLst/>
              <a:rect l="l" t="t" r="r" b="b"/>
              <a:pathLst>
                <a:path w="1604" h="10181" extrusionOk="0">
                  <a:moveTo>
                    <a:pt x="0" y="1"/>
                  </a:moveTo>
                  <a:lnTo>
                    <a:pt x="0" y="10093"/>
                  </a:lnTo>
                  <a:cubicBezTo>
                    <a:pt x="297" y="10181"/>
                    <a:pt x="523" y="10181"/>
                    <a:pt x="802" y="10181"/>
                  </a:cubicBezTo>
                  <a:cubicBezTo>
                    <a:pt x="1098" y="10181"/>
                    <a:pt x="1308" y="10181"/>
                    <a:pt x="1604" y="10093"/>
                  </a:cubicBezTo>
                  <a:lnTo>
                    <a:pt x="1604" y="1"/>
                  </a:lnTo>
                  <a:close/>
                </a:path>
              </a:pathLst>
            </a:cu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noAutofit/>
            </a:bodyPr>
            <a:lstStyle/>
            <a:p>
              <a:pPr marL="0" lvl="0" indent="0" algn="r" rtl="1">
                <a:spcBef>
                  <a:spcPts val="0"/>
                </a:spcBef>
                <a:spcAft>
                  <a:spcPts val="0"/>
                </a:spcAft>
                <a:buNone/>
              </a:pPr>
              <a:endParaRPr>
                <a:latin typeface="Ithra-Bold" panose="01000500000000020004" pitchFamily="2" charset="-78"/>
                <a:cs typeface="Ithra-Bold" panose="01000500000000020004" pitchFamily="2" charset="-78"/>
              </a:endParaRPr>
            </a:p>
          </p:txBody>
        </p:sp>
        <p:sp>
          <p:nvSpPr>
            <p:cNvPr id="23" name="Google Shape;3498;p64">
              <a:extLst>
                <a:ext uri="{FF2B5EF4-FFF2-40B4-BE49-F238E27FC236}">
                  <a16:creationId xmlns:a16="http://schemas.microsoft.com/office/drawing/2014/main" id="{04F80E0E-7467-4545-9167-55A04879CF0C}"/>
                </a:ext>
              </a:extLst>
            </p:cNvPr>
            <p:cNvSpPr/>
            <p:nvPr/>
          </p:nvSpPr>
          <p:spPr>
            <a:xfrm>
              <a:off x="2837130" y="1693910"/>
              <a:ext cx="18881" cy="111238"/>
            </a:xfrm>
            <a:custGeom>
              <a:avLst/>
              <a:gdLst/>
              <a:ahLst/>
              <a:cxnLst/>
              <a:rect l="l" t="t" r="r" b="b"/>
              <a:pathLst>
                <a:path w="802" h="4725" extrusionOk="0">
                  <a:moveTo>
                    <a:pt x="366" y="1"/>
                  </a:moveTo>
                  <a:cubicBezTo>
                    <a:pt x="157" y="1"/>
                    <a:pt x="0" y="140"/>
                    <a:pt x="0" y="367"/>
                  </a:cubicBezTo>
                  <a:lnTo>
                    <a:pt x="0" y="4725"/>
                  </a:lnTo>
                  <a:cubicBezTo>
                    <a:pt x="296" y="4725"/>
                    <a:pt x="506" y="4725"/>
                    <a:pt x="802" y="4637"/>
                  </a:cubicBezTo>
                  <a:lnTo>
                    <a:pt x="802" y="367"/>
                  </a:lnTo>
                  <a:cubicBezTo>
                    <a:pt x="802" y="140"/>
                    <a:pt x="593" y="1"/>
                    <a:pt x="366" y="1"/>
                  </a:cubicBezTo>
                  <a:close/>
                </a:path>
              </a:pathLst>
            </a:cu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noAutofit/>
            </a:bodyPr>
            <a:lstStyle/>
            <a:p>
              <a:pPr marL="0" lvl="0" indent="0" algn="r" rtl="1">
                <a:spcBef>
                  <a:spcPts val="0"/>
                </a:spcBef>
                <a:spcAft>
                  <a:spcPts val="0"/>
                </a:spcAft>
                <a:buNone/>
              </a:pPr>
              <a:endParaRPr>
                <a:latin typeface="Ithra-Bold" panose="01000500000000020004" pitchFamily="2" charset="-78"/>
                <a:cs typeface="Ithra-Bold" panose="01000500000000020004" pitchFamily="2" charset="-78"/>
              </a:endParaRPr>
            </a:p>
          </p:txBody>
        </p:sp>
        <p:sp>
          <p:nvSpPr>
            <p:cNvPr id="24" name="Google Shape;3499;p64">
              <a:extLst>
                <a:ext uri="{FF2B5EF4-FFF2-40B4-BE49-F238E27FC236}">
                  <a16:creationId xmlns:a16="http://schemas.microsoft.com/office/drawing/2014/main" id="{739238D5-0D1A-46AC-96D3-3BA9914FF52C}"/>
                </a:ext>
              </a:extLst>
            </p:cNvPr>
            <p:cNvSpPr/>
            <p:nvPr/>
          </p:nvSpPr>
          <p:spPr>
            <a:xfrm>
              <a:off x="2650814" y="1392707"/>
              <a:ext cx="374679" cy="283993"/>
            </a:xfrm>
            <a:custGeom>
              <a:avLst/>
              <a:gdLst/>
              <a:ahLst/>
              <a:cxnLst/>
              <a:rect l="l" t="t" r="r" b="b"/>
              <a:pathLst>
                <a:path w="15915" h="12063" extrusionOk="0">
                  <a:moveTo>
                    <a:pt x="366" y="0"/>
                  </a:moveTo>
                  <a:cubicBezTo>
                    <a:pt x="140" y="0"/>
                    <a:pt x="0" y="227"/>
                    <a:pt x="0" y="436"/>
                  </a:cubicBezTo>
                  <a:lnTo>
                    <a:pt x="0" y="1308"/>
                  </a:lnTo>
                  <a:cubicBezTo>
                    <a:pt x="0" y="1534"/>
                    <a:pt x="140" y="1674"/>
                    <a:pt x="366" y="1674"/>
                  </a:cubicBezTo>
                  <a:lnTo>
                    <a:pt x="15479" y="1674"/>
                  </a:lnTo>
                  <a:cubicBezTo>
                    <a:pt x="15688" y="1674"/>
                    <a:pt x="15915" y="1534"/>
                    <a:pt x="15915" y="1308"/>
                  </a:cubicBezTo>
                  <a:lnTo>
                    <a:pt x="15915" y="436"/>
                  </a:lnTo>
                  <a:cubicBezTo>
                    <a:pt x="15915" y="227"/>
                    <a:pt x="15688" y="0"/>
                    <a:pt x="15479" y="0"/>
                  </a:cubicBezTo>
                  <a:close/>
                  <a:moveTo>
                    <a:pt x="366" y="10546"/>
                  </a:moveTo>
                  <a:cubicBezTo>
                    <a:pt x="140" y="10546"/>
                    <a:pt x="0" y="10686"/>
                    <a:pt x="0" y="10895"/>
                  </a:cubicBezTo>
                  <a:lnTo>
                    <a:pt x="0" y="11697"/>
                  </a:lnTo>
                  <a:cubicBezTo>
                    <a:pt x="0" y="11923"/>
                    <a:pt x="140" y="12063"/>
                    <a:pt x="366" y="12063"/>
                  </a:cubicBezTo>
                  <a:lnTo>
                    <a:pt x="15479" y="12063"/>
                  </a:lnTo>
                  <a:cubicBezTo>
                    <a:pt x="15688" y="12063"/>
                    <a:pt x="15915" y="11923"/>
                    <a:pt x="15915" y="11697"/>
                  </a:cubicBezTo>
                  <a:lnTo>
                    <a:pt x="15915" y="10895"/>
                  </a:lnTo>
                  <a:cubicBezTo>
                    <a:pt x="15915" y="10686"/>
                    <a:pt x="15688" y="10546"/>
                    <a:pt x="15479" y="10546"/>
                  </a:cubicBezTo>
                  <a:close/>
                </a:path>
              </a:pathLst>
            </a:cu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noAutofit/>
            </a:bodyPr>
            <a:lstStyle/>
            <a:p>
              <a:pPr marL="0" lvl="0" indent="0" algn="r" rtl="1">
                <a:spcBef>
                  <a:spcPts val="0"/>
                </a:spcBef>
                <a:spcAft>
                  <a:spcPts val="0"/>
                </a:spcAft>
                <a:buNone/>
              </a:pPr>
              <a:endParaRPr>
                <a:latin typeface="Ithra-Bold" panose="01000500000000020004" pitchFamily="2" charset="-78"/>
                <a:cs typeface="Ithra-Bold" panose="01000500000000020004" pitchFamily="2" charset="-78"/>
              </a:endParaRPr>
            </a:p>
          </p:txBody>
        </p:sp>
        <p:sp>
          <p:nvSpPr>
            <p:cNvPr id="25" name="Google Shape;3500;p64">
              <a:extLst>
                <a:ext uri="{FF2B5EF4-FFF2-40B4-BE49-F238E27FC236}">
                  <a16:creationId xmlns:a16="http://schemas.microsoft.com/office/drawing/2014/main" id="{C63B86E9-E60E-49A8-8CA8-4AF4BBCF35AA}"/>
                </a:ext>
              </a:extLst>
            </p:cNvPr>
            <p:cNvSpPr/>
            <p:nvPr/>
          </p:nvSpPr>
          <p:spPr>
            <a:xfrm>
              <a:off x="2676664" y="1392707"/>
              <a:ext cx="348829" cy="283993"/>
            </a:xfrm>
            <a:custGeom>
              <a:avLst/>
              <a:gdLst/>
              <a:ahLst/>
              <a:cxnLst/>
              <a:rect l="l" t="t" r="r" b="b"/>
              <a:pathLst>
                <a:path w="14817" h="12063" extrusionOk="0">
                  <a:moveTo>
                    <a:pt x="349" y="0"/>
                  </a:moveTo>
                  <a:cubicBezTo>
                    <a:pt x="140" y="0"/>
                    <a:pt x="0" y="227"/>
                    <a:pt x="0" y="436"/>
                  </a:cubicBezTo>
                  <a:lnTo>
                    <a:pt x="0" y="1308"/>
                  </a:lnTo>
                  <a:cubicBezTo>
                    <a:pt x="0" y="1534"/>
                    <a:pt x="140" y="1674"/>
                    <a:pt x="349" y="1674"/>
                  </a:cubicBezTo>
                  <a:lnTo>
                    <a:pt x="14381" y="1674"/>
                  </a:lnTo>
                  <a:cubicBezTo>
                    <a:pt x="14590" y="1674"/>
                    <a:pt x="14817" y="1534"/>
                    <a:pt x="14817" y="1308"/>
                  </a:cubicBezTo>
                  <a:lnTo>
                    <a:pt x="14817" y="436"/>
                  </a:lnTo>
                  <a:cubicBezTo>
                    <a:pt x="14817" y="227"/>
                    <a:pt x="14590" y="0"/>
                    <a:pt x="14381" y="0"/>
                  </a:cubicBezTo>
                  <a:close/>
                  <a:moveTo>
                    <a:pt x="349" y="10546"/>
                  </a:moveTo>
                  <a:cubicBezTo>
                    <a:pt x="140" y="10546"/>
                    <a:pt x="0" y="10686"/>
                    <a:pt x="0" y="10895"/>
                  </a:cubicBezTo>
                  <a:lnTo>
                    <a:pt x="0" y="11697"/>
                  </a:lnTo>
                  <a:cubicBezTo>
                    <a:pt x="0" y="11923"/>
                    <a:pt x="140" y="12063"/>
                    <a:pt x="349" y="12063"/>
                  </a:cubicBezTo>
                  <a:lnTo>
                    <a:pt x="14381" y="12063"/>
                  </a:lnTo>
                  <a:cubicBezTo>
                    <a:pt x="14590" y="12063"/>
                    <a:pt x="14817" y="11923"/>
                    <a:pt x="14817" y="11697"/>
                  </a:cubicBezTo>
                  <a:lnTo>
                    <a:pt x="14817" y="10895"/>
                  </a:lnTo>
                  <a:cubicBezTo>
                    <a:pt x="14817" y="10686"/>
                    <a:pt x="14590" y="10546"/>
                    <a:pt x="14381" y="10546"/>
                  </a:cubicBezTo>
                  <a:close/>
                </a:path>
              </a:pathLst>
            </a:cu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noAutofit/>
            </a:bodyPr>
            <a:lstStyle/>
            <a:p>
              <a:pPr marL="0" lvl="0" indent="0" algn="r" rtl="1">
                <a:spcBef>
                  <a:spcPts val="0"/>
                </a:spcBef>
                <a:spcAft>
                  <a:spcPts val="0"/>
                </a:spcAft>
                <a:buNone/>
              </a:pPr>
              <a:endParaRPr>
                <a:latin typeface="Ithra-Bold" panose="01000500000000020004" pitchFamily="2" charset="-78"/>
                <a:cs typeface="Ithra-Bold" panose="01000500000000020004" pitchFamily="2" charset="-78"/>
              </a:endParaRPr>
            </a:p>
          </p:txBody>
        </p:sp>
        <p:sp>
          <p:nvSpPr>
            <p:cNvPr id="26" name="Google Shape;3501;p64">
              <a:extLst>
                <a:ext uri="{FF2B5EF4-FFF2-40B4-BE49-F238E27FC236}">
                  <a16:creationId xmlns:a16="http://schemas.microsoft.com/office/drawing/2014/main" id="{B303780F-7005-4F45-B456-127E523DF6E7}"/>
                </a:ext>
              </a:extLst>
            </p:cNvPr>
            <p:cNvSpPr/>
            <p:nvPr/>
          </p:nvSpPr>
          <p:spPr>
            <a:xfrm>
              <a:off x="2650814" y="1420205"/>
              <a:ext cx="374679" cy="228998"/>
            </a:xfrm>
            <a:custGeom>
              <a:avLst/>
              <a:gdLst/>
              <a:ahLst/>
              <a:cxnLst/>
              <a:rect l="l" t="t" r="r" b="b"/>
              <a:pathLst>
                <a:path w="15915" h="9727" extrusionOk="0">
                  <a:moveTo>
                    <a:pt x="0" y="0"/>
                  </a:moveTo>
                  <a:lnTo>
                    <a:pt x="0" y="9727"/>
                  </a:lnTo>
                  <a:lnTo>
                    <a:pt x="15915" y="9727"/>
                  </a:lnTo>
                  <a:lnTo>
                    <a:pt x="15915" y="0"/>
                  </a:lnTo>
                  <a:close/>
                </a:path>
              </a:pathLst>
            </a:cu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noAutofit/>
            </a:bodyPr>
            <a:lstStyle/>
            <a:p>
              <a:pPr marL="0" lvl="0" indent="0" algn="r" rtl="1">
                <a:spcBef>
                  <a:spcPts val="0"/>
                </a:spcBef>
                <a:spcAft>
                  <a:spcPts val="0"/>
                </a:spcAft>
                <a:buNone/>
              </a:pPr>
              <a:endParaRPr>
                <a:latin typeface="Ithra-Bold" panose="01000500000000020004" pitchFamily="2" charset="-78"/>
                <a:cs typeface="Ithra-Bold" panose="01000500000000020004" pitchFamily="2" charset="-78"/>
              </a:endParaRPr>
            </a:p>
          </p:txBody>
        </p:sp>
        <p:sp>
          <p:nvSpPr>
            <p:cNvPr id="27" name="Google Shape;3502;p64">
              <a:extLst>
                <a:ext uri="{FF2B5EF4-FFF2-40B4-BE49-F238E27FC236}">
                  <a16:creationId xmlns:a16="http://schemas.microsoft.com/office/drawing/2014/main" id="{39863D05-622F-4CCE-A880-BB45352871A4}"/>
                </a:ext>
              </a:extLst>
            </p:cNvPr>
            <p:cNvSpPr/>
            <p:nvPr/>
          </p:nvSpPr>
          <p:spPr>
            <a:xfrm>
              <a:off x="2676664" y="1420205"/>
              <a:ext cx="348829" cy="228998"/>
            </a:xfrm>
            <a:custGeom>
              <a:avLst/>
              <a:gdLst/>
              <a:ahLst/>
              <a:cxnLst/>
              <a:rect l="l" t="t" r="r" b="b"/>
              <a:pathLst>
                <a:path w="14817" h="9727" extrusionOk="0">
                  <a:moveTo>
                    <a:pt x="0" y="0"/>
                  </a:moveTo>
                  <a:lnTo>
                    <a:pt x="0" y="9727"/>
                  </a:lnTo>
                  <a:lnTo>
                    <a:pt x="14817" y="9727"/>
                  </a:lnTo>
                  <a:lnTo>
                    <a:pt x="14817" y="0"/>
                  </a:lnTo>
                  <a:close/>
                </a:path>
              </a:pathLst>
            </a:cu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noAutofit/>
            </a:bodyPr>
            <a:lstStyle/>
            <a:p>
              <a:pPr marL="0" lvl="0" indent="0" algn="r" rtl="1">
                <a:spcBef>
                  <a:spcPts val="0"/>
                </a:spcBef>
                <a:spcAft>
                  <a:spcPts val="0"/>
                </a:spcAft>
                <a:buNone/>
              </a:pPr>
              <a:endParaRPr>
                <a:latin typeface="Ithra-Bold" panose="01000500000000020004" pitchFamily="2" charset="-78"/>
                <a:cs typeface="Ithra-Bold" panose="01000500000000020004" pitchFamily="2" charset="-78"/>
              </a:endParaRPr>
            </a:p>
          </p:txBody>
        </p:sp>
        <p:sp>
          <p:nvSpPr>
            <p:cNvPr id="28" name="Google Shape;3503;p64">
              <a:extLst>
                <a:ext uri="{FF2B5EF4-FFF2-40B4-BE49-F238E27FC236}">
                  <a16:creationId xmlns:a16="http://schemas.microsoft.com/office/drawing/2014/main" id="{16FB8C59-18BB-4F48-B1DD-12E3B6BA3B7F}"/>
                </a:ext>
              </a:extLst>
            </p:cNvPr>
            <p:cNvSpPr/>
            <p:nvPr/>
          </p:nvSpPr>
          <p:spPr>
            <a:xfrm>
              <a:off x="2684880" y="1437438"/>
              <a:ext cx="302874" cy="191259"/>
            </a:xfrm>
            <a:custGeom>
              <a:avLst/>
              <a:gdLst/>
              <a:ahLst/>
              <a:cxnLst/>
              <a:rect l="l" t="t" r="r" b="b"/>
              <a:pathLst>
                <a:path w="12865" h="8124" extrusionOk="0">
                  <a:moveTo>
                    <a:pt x="227" y="0"/>
                  </a:moveTo>
                  <a:cubicBezTo>
                    <a:pt x="157" y="0"/>
                    <a:pt x="0" y="70"/>
                    <a:pt x="0" y="210"/>
                  </a:cubicBezTo>
                  <a:lnTo>
                    <a:pt x="0" y="366"/>
                  </a:lnTo>
                  <a:cubicBezTo>
                    <a:pt x="0" y="506"/>
                    <a:pt x="157" y="576"/>
                    <a:pt x="227" y="576"/>
                  </a:cubicBezTo>
                  <a:lnTo>
                    <a:pt x="2545" y="576"/>
                  </a:lnTo>
                  <a:cubicBezTo>
                    <a:pt x="2702" y="576"/>
                    <a:pt x="2772" y="506"/>
                    <a:pt x="2772" y="366"/>
                  </a:cubicBezTo>
                  <a:lnTo>
                    <a:pt x="2772" y="210"/>
                  </a:lnTo>
                  <a:cubicBezTo>
                    <a:pt x="2772" y="70"/>
                    <a:pt x="2702" y="0"/>
                    <a:pt x="2545" y="0"/>
                  </a:cubicBezTo>
                  <a:close/>
                  <a:moveTo>
                    <a:pt x="1029" y="1238"/>
                  </a:moveTo>
                  <a:cubicBezTo>
                    <a:pt x="523" y="1238"/>
                    <a:pt x="87" y="1674"/>
                    <a:pt x="87" y="2179"/>
                  </a:cubicBezTo>
                  <a:cubicBezTo>
                    <a:pt x="87" y="2754"/>
                    <a:pt x="523" y="3190"/>
                    <a:pt x="1029" y="3190"/>
                  </a:cubicBezTo>
                  <a:cubicBezTo>
                    <a:pt x="1604" y="3190"/>
                    <a:pt x="2040" y="2754"/>
                    <a:pt x="2040" y="2179"/>
                  </a:cubicBezTo>
                  <a:cubicBezTo>
                    <a:pt x="2040" y="1674"/>
                    <a:pt x="1604" y="1238"/>
                    <a:pt x="1029" y="1238"/>
                  </a:cubicBezTo>
                  <a:close/>
                  <a:moveTo>
                    <a:pt x="6467" y="1238"/>
                  </a:moveTo>
                  <a:cubicBezTo>
                    <a:pt x="5962" y="1238"/>
                    <a:pt x="5526" y="1674"/>
                    <a:pt x="5526" y="2179"/>
                  </a:cubicBezTo>
                  <a:cubicBezTo>
                    <a:pt x="5526" y="2754"/>
                    <a:pt x="5962" y="3190"/>
                    <a:pt x="6467" y="3190"/>
                  </a:cubicBezTo>
                  <a:cubicBezTo>
                    <a:pt x="6973" y="3190"/>
                    <a:pt x="7408" y="2754"/>
                    <a:pt x="7408" y="2179"/>
                  </a:cubicBezTo>
                  <a:cubicBezTo>
                    <a:pt x="7408" y="1674"/>
                    <a:pt x="6973" y="1238"/>
                    <a:pt x="6467" y="1238"/>
                  </a:cubicBezTo>
                  <a:close/>
                  <a:moveTo>
                    <a:pt x="11923" y="1238"/>
                  </a:moveTo>
                  <a:cubicBezTo>
                    <a:pt x="11330" y="1238"/>
                    <a:pt x="10895" y="1674"/>
                    <a:pt x="10895" y="2179"/>
                  </a:cubicBezTo>
                  <a:cubicBezTo>
                    <a:pt x="10895" y="2754"/>
                    <a:pt x="11330" y="3190"/>
                    <a:pt x="11923" y="3190"/>
                  </a:cubicBezTo>
                  <a:cubicBezTo>
                    <a:pt x="12429" y="3190"/>
                    <a:pt x="12864" y="2754"/>
                    <a:pt x="12864" y="2179"/>
                  </a:cubicBezTo>
                  <a:cubicBezTo>
                    <a:pt x="12864" y="1674"/>
                    <a:pt x="12429" y="1238"/>
                    <a:pt x="11923" y="1238"/>
                  </a:cubicBezTo>
                  <a:close/>
                  <a:moveTo>
                    <a:pt x="8437" y="3330"/>
                  </a:moveTo>
                  <a:cubicBezTo>
                    <a:pt x="8280" y="3330"/>
                    <a:pt x="8210" y="3417"/>
                    <a:pt x="8210" y="3487"/>
                  </a:cubicBezTo>
                  <a:lnTo>
                    <a:pt x="8210" y="3696"/>
                  </a:lnTo>
                  <a:cubicBezTo>
                    <a:pt x="8210" y="3853"/>
                    <a:pt x="8280" y="3922"/>
                    <a:pt x="8437" y="3922"/>
                  </a:cubicBezTo>
                  <a:lnTo>
                    <a:pt x="9953" y="3922"/>
                  </a:lnTo>
                  <a:cubicBezTo>
                    <a:pt x="10110" y="3922"/>
                    <a:pt x="10180" y="3853"/>
                    <a:pt x="10180" y="3696"/>
                  </a:cubicBezTo>
                  <a:lnTo>
                    <a:pt x="10180" y="3487"/>
                  </a:lnTo>
                  <a:cubicBezTo>
                    <a:pt x="10180" y="3417"/>
                    <a:pt x="10110" y="3330"/>
                    <a:pt x="9953" y="3330"/>
                  </a:cubicBezTo>
                  <a:close/>
                  <a:moveTo>
                    <a:pt x="296" y="3853"/>
                  </a:moveTo>
                  <a:cubicBezTo>
                    <a:pt x="157" y="3853"/>
                    <a:pt x="87" y="3922"/>
                    <a:pt x="87" y="4062"/>
                  </a:cubicBezTo>
                  <a:lnTo>
                    <a:pt x="87" y="4201"/>
                  </a:lnTo>
                  <a:cubicBezTo>
                    <a:pt x="87" y="4358"/>
                    <a:pt x="157" y="4428"/>
                    <a:pt x="296" y="4428"/>
                  </a:cubicBezTo>
                  <a:lnTo>
                    <a:pt x="1830" y="4428"/>
                  </a:lnTo>
                  <a:cubicBezTo>
                    <a:pt x="1900" y="4428"/>
                    <a:pt x="2040" y="4358"/>
                    <a:pt x="2040" y="4201"/>
                  </a:cubicBezTo>
                  <a:lnTo>
                    <a:pt x="2040" y="4062"/>
                  </a:lnTo>
                  <a:cubicBezTo>
                    <a:pt x="2040" y="3922"/>
                    <a:pt x="1900" y="3853"/>
                    <a:pt x="1830" y="3853"/>
                  </a:cubicBezTo>
                  <a:close/>
                  <a:moveTo>
                    <a:pt x="5665" y="3853"/>
                  </a:moveTo>
                  <a:cubicBezTo>
                    <a:pt x="5595" y="3853"/>
                    <a:pt x="5526" y="3922"/>
                    <a:pt x="5526" y="4062"/>
                  </a:cubicBezTo>
                  <a:lnTo>
                    <a:pt x="5526" y="4201"/>
                  </a:lnTo>
                  <a:cubicBezTo>
                    <a:pt x="5526" y="4358"/>
                    <a:pt x="5595" y="4428"/>
                    <a:pt x="5665" y="4428"/>
                  </a:cubicBezTo>
                  <a:lnTo>
                    <a:pt x="7269" y="4428"/>
                  </a:lnTo>
                  <a:cubicBezTo>
                    <a:pt x="7339" y="4428"/>
                    <a:pt x="7408" y="4358"/>
                    <a:pt x="7408" y="4201"/>
                  </a:cubicBezTo>
                  <a:lnTo>
                    <a:pt x="7408" y="4062"/>
                  </a:lnTo>
                  <a:cubicBezTo>
                    <a:pt x="7408" y="3922"/>
                    <a:pt x="7339" y="3853"/>
                    <a:pt x="7269" y="3853"/>
                  </a:cubicBezTo>
                  <a:close/>
                  <a:moveTo>
                    <a:pt x="11121" y="3853"/>
                  </a:moveTo>
                  <a:cubicBezTo>
                    <a:pt x="11051" y="3853"/>
                    <a:pt x="10895" y="3922"/>
                    <a:pt x="10895" y="4062"/>
                  </a:cubicBezTo>
                  <a:lnTo>
                    <a:pt x="10895" y="4201"/>
                  </a:lnTo>
                  <a:cubicBezTo>
                    <a:pt x="10895" y="4358"/>
                    <a:pt x="11051" y="4428"/>
                    <a:pt x="11121" y="4428"/>
                  </a:cubicBezTo>
                  <a:lnTo>
                    <a:pt x="12638" y="4428"/>
                  </a:lnTo>
                  <a:cubicBezTo>
                    <a:pt x="12795" y="4428"/>
                    <a:pt x="12864" y="4358"/>
                    <a:pt x="12864" y="4201"/>
                  </a:cubicBezTo>
                  <a:lnTo>
                    <a:pt x="12864" y="4062"/>
                  </a:lnTo>
                  <a:cubicBezTo>
                    <a:pt x="12864" y="3922"/>
                    <a:pt x="12795" y="3853"/>
                    <a:pt x="12638" y="3853"/>
                  </a:cubicBezTo>
                  <a:close/>
                  <a:moveTo>
                    <a:pt x="8437" y="4358"/>
                  </a:moveTo>
                  <a:cubicBezTo>
                    <a:pt x="8280" y="4358"/>
                    <a:pt x="8210" y="4498"/>
                    <a:pt x="8210" y="4567"/>
                  </a:cubicBezTo>
                  <a:lnTo>
                    <a:pt x="8210" y="4794"/>
                  </a:lnTo>
                  <a:cubicBezTo>
                    <a:pt x="8210" y="4864"/>
                    <a:pt x="8280" y="4933"/>
                    <a:pt x="8437" y="4933"/>
                  </a:cubicBezTo>
                  <a:lnTo>
                    <a:pt x="9953" y="4933"/>
                  </a:lnTo>
                  <a:cubicBezTo>
                    <a:pt x="10110" y="4933"/>
                    <a:pt x="10180" y="4864"/>
                    <a:pt x="10180" y="4794"/>
                  </a:cubicBezTo>
                  <a:lnTo>
                    <a:pt x="10180" y="4567"/>
                  </a:lnTo>
                  <a:cubicBezTo>
                    <a:pt x="10180" y="4498"/>
                    <a:pt x="10110" y="4358"/>
                    <a:pt x="9953" y="4358"/>
                  </a:cubicBezTo>
                  <a:close/>
                  <a:moveTo>
                    <a:pt x="3643" y="3190"/>
                  </a:moveTo>
                  <a:cubicBezTo>
                    <a:pt x="3573" y="3190"/>
                    <a:pt x="3486" y="3260"/>
                    <a:pt x="3486" y="3330"/>
                  </a:cubicBezTo>
                  <a:lnTo>
                    <a:pt x="3486" y="3853"/>
                  </a:lnTo>
                  <a:lnTo>
                    <a:pt x="2981" y="3853"/>
                  </a:lnTo>
                  <a:cubicBezTo>
                    <a:pt x="2841" y="3853"/>
                    <a:pt x="2772" y="3922"/>
                    <a:pt x="2772" y="4062"/>
                  </a:cubicBezTo>
                  <a:lnTo>
                    <a:pt x="2772" y="4201"/>
                  </a:lnTo>
                  <a:cubicBezTo>
                    <a:pt x="2772" y="4358"/>
                    <a:pt x="2841" y="4428"/>
                    <a:pt x="2981" y="4428"/>
                  </a:cubicBezTo>
                  <a:lnTo>
                    <a:pt x="3486" y="4428"/>
                  </a:lnTo>
                  <a:lnTo>
                    <a:pt x="3486" y="4933"/>
                  </a:lnTo>
                  <a:cubicBezTo>
                    <a:pt x="3486" y="5003"/>
                    <a:pt x="3573" y="5073"/>
                    <a:pt x="3643" y="5073"/>
                  </a:cubicBezTo>
                  <a:lnTo>
                    <a:pt x="3852" y="5073"/>
                  </a:lnTo>
                  <a:cubicBezTo>
                    <a:pt x="3922" y="5073"/>
                    <a:pt x="4079" y="5003"/>
                    <a:pt x="4079" y="4933"/>
                  </a:cubicBezTo>
                  <a:lnTo>
                    <a:pt x="4079" y="4428"/>
                  </a:lnTo>
                  <a:lnTo>
                    <a:pt x="4515" y="4428"/>
                  </a:lnTo>
                  <a:cubicBezTo>
                    <a:pt x="4654" y="4428"/>
                    <a:pt x="4724" y="4358"/>
                    <a:pt x="4724" y="4201"/>
                  </a:cubicBezTo>
                  <a:lnTo>
                    <a:pt x="4724" y="4062"/>
                  </a:lnTo>
                  <a:cubicBezTo>
                    <a:pt x="4724" y="3922"/>
                    <a:pt x="4654" y="3853"/>
                    <a:pt x="4515" y="3853"/>
                  </a:cubicBezTo>
                  <a:lnTo>
                    <a:pt x="4079" y="3853"/>
                  </a:lnTo>
                  <a:lnTo>
                    <a:pt x="4079" y="3330"/>
                  </a:lnTo>
                  <a:cubicBezTo>
                    <a:pt x="4079" y="3260"/>
                    <a:pt x="3922" y="3190"/>
                    <a:pt x="3852" y="3190"/>
                  </a:cubicBezTo>
                  <a:close/>
                  <a:moveTo>
                    <a:pt x="1029" y="5073"/>
                  </a:moveTo>
                  <a:cubicBezTo>
                    <a:pt x="523" y="5073"/>
                    <a:pt x="87" y="5509"/>
                    <a:pt x="87" y="6101"/>
                  </a:cubicBezTo>
                  <a:cubicBezTo>
                    <a:pt x="87" y="6607"/>
                    <a:pt x="523" y="7042"/>
                    <a:pt x="1029" y="7042"/>
                  </a:cubicBezTo>
                  <a:cubicBezTo>
                    <a:pt x="1604" y="7042"/>
                    <a:pt x="2040" y="6607"/>
                    <a:pt x="2040" y="6101"/>
                  </a:cubicBezTo>
                  <a:cubicBezTo>
                    <a:pt x="2040" y="5509"/>
                    <a:pt x="1604" y="5073"/>
                    <a:pt x="1029" y="5073"/>
                  </a:cubicBezTo>
                  <a:close/>
                  <a:moveTo>
                    <a:pt x="6467" y="5073"/>
                  </a:moveTo>
                  <a:cubicBezTo>
                    <a:pt x="5962" y="5073"/>
                    <a:pt x="5526" y="5509"/>
                    <a:pt x="5526" y="6101"/>
                  </a:cubicBezTo>
                  <a:cubicBezTo>
                    <a:pt x="5526" y="6607"/>
                    <a:pt x="5962" y="7042"/>
                    <a:pt x="6467" y="7042"/>
                  </a:cubicBezTo>
                  <a:cubicBezTo>
                    <a:pt x="6973" y="7042"/>
                    <a:pt x="7408" y="6607"/>
                    <a:pt x="7408" y="6101"/>
                  </a:cubicBezTo>
                  <a:cubicBezTo>
                    <a:pt x="7408" y="5509"/>
                    <a:pt x="6973" y="5073"/>
                    <a:pt x="6467" y="5073"/>
                  </a:cubicBezTo>
                  <a:close/>
                  <a:moveTo>
                    <a:pt x="11923" y="5073"/>
                  </a:moveTo>
                  <a:cubicBezTo>
                    <a:pt x="11330" y="5073"/>
                    <a:pt x="10895" y="5509"/>
                    <a:pt x="10895" y="6101"/>
                  </a:cubicBezTo>
                  <a:cubicBezTo>
                    <a:pt x="10895" y="6607"/>
                    <a:pt x="11330" y="7042"/>
                    <a:pt x="11923" y="7042"/>
                  </a:cubicBezTo>
                  <a:cubicBezTo>
                    <a:pt x="12429" y="7042"/>
                    <a:pt x="12864" y="6607"/>
                    <a:pt x="12864" y="6101"/>
                  </a:cubicBezTo>
                  <a:cubicBezTo>
                    <a:pt x="12864" y="5509"/>
                    <a:pt x="12429" y="5073"/>
                    <a:pt x="11923" y="5073"/>
                  </a:cubicBezTo>
                  <a:close/>
                  <a:moveTo>
                    <a:pt x="10825" y="7548"/>
                  </a:moveTo>
                  <a:cubicBezTo>
                    <a:pt x="10616" y="7548"/>
                    <a:pt x="10546" y="7687"/>
                    <a:pt x="10546" y="7844"/>
                  </a:cubicBezTo>
                  <a:cubicBezTo>
                    <a:pt x="10546" y="7984"/>
                    <a:pt x="10616" y="8123"/>
                    <a:pt x="10825" y="8123"/>
                  </a:cubicBezTo>
                  <a:cubicBezTo>
                    <a:pt x="10982" y="8123"/>
                    <a:pt x="11121" y="7984"/>
                    <a:pt x="11121" y="7844"/>
                  </a:cubicBezTo>
                  <a:cubicBezTo>
                    <a:pt x="11121" y="7687"/>
                    <a:pt x="10982" y="7548"/>
                    <a:pt x="10825" y="7548"/>
                  </a:cubicBezTo>
                  <a:close/>
                  <a:moveTo>
                    <a:pt x="11696" y="7548"/>
                  </a:moveTo>
                  <a:cubicBezTo>
                    <a:pt x="11487" y="7548"/>
                    <a:pt x="11418" y="7687"/>
                    <a:pt x="11418" y="7844"/>
                  </a:cubicBezTo>
                  <a:cubicBezTo>
                    <a:pt x="11418" y="7984"/>
                    <a:pt x="11487" y="8123"/>
                    <a:pt x="11696" y="8123"/>
                  </a:cubicBezTo>
                  <a:cubicBezTo>
                    <a:pt x="11853" y="8123"/>
                    <a:pt x="11993" y="7984"/>
                    <a:pt x="11993" y="7844"/>
                  </a:cubicBezTo>
                  <a:cubicBezTo>
                    <a:pt x="11993" y="7687"/>
                    <a:pt x="11853" y="7548"/>
                    <a:pt x="11696" y="7548"/>
                  </a:cubicBezTo>
                  <a:close/>
                  <a:moveTo>
                    <a:pt x="12568" y="7548"/>
                  </a:moveTo>
                  <a:cubicBezTo>
                    <a:pt x="12359" y="7548"/>
                    <a:pt x="12289" y="7687"/>
                    <a:pt x="12289" y="7844"/>
                  </a:cubicBezTo>
                  <a:cubicBezTo>
                    <a:pt x="12289" y="7984"/>
                    <a:pt x="12359" y="8123"/>
                    <a:pt x="12568" y="8123"/>
                  </a:cubicBezTo>
                  <a:cubicBezTo>
                    <a:pt x="12725" y="8123"/>
                    <a:pt x="12864" y="7984"/>
                    <a:pt x="12864" y="7844"/>
                  </a:cubicBezTo>
                  <a:cubicBezTo>
                    <a:pt x="12864" y="7687"/>
                    <a:pt x="12725" y="7548"/>
                    <a:pt x="12568" y="7548"/>
                  </a:cubicBezTo>
                  <a:close/>
                </a:path>
              </a:pathLst>
            </a:custGeom>
            <a:noFill/>
            <a:ln>
              <a:noFill/>
            </a:ln>
          </p:spPr>
          <p:style>
            <a:lnRef idx="0">
              <a:scrgbClr r="0" g="0" b="0"/>
            </a:lnRef>
            <a:fillRef idx="0">
              <a:scrgbClr r="0" g="0" b="0"/>
            </a:fillRef>
            <a:effectRef idx="0">
              <a:scrgbClr r="0" g="0" b="0"/>
            </a:effectRef>
            <a:fontRef idx="minor">
              <a:schemeClr val="dk1"/>
            </a:fontRef>
          </p:style>
          <p:txBody>
            <a:bodyPr spcFirstLastPara="1" wrap="square" lIns="91425" tIns="91425" rIns="91425" bIns="91425" anchor="ctr" anchorCtr="0">
              <a:noAutofit/>
            </a:bodyPr>
            <a:lstStyle/>
            <a:p>
              <a:pPr marL="0" lvl="0" indent="0" algn="r" rtl="1">
                <a:spcBef>
                  <a:spcPts val="0"/>
                </a:spcBef>
                <a:spcAft>
                  <a:spcPts val="0"/>
                </a:spcAft>
                <a:buNone/>
              </a:pPr>
              <a:endParaRPr>
                <a:latin typeface="Ithra-Bold" panose="01000500000000020004" pitchFamily="2" charset="-78"/>
                <a:cs typeface="Ithra-Bold" panose="01000500000000020004" pitchFamily="2" charset="-78"/>
              </a:endParaRPr>
            </a:p>
          </p:txBody>
        </p:sp>
      </p:grpSp>
      <p:pic>
        <p:nvPicPr>
          <p:cNvPr id="29" name="صورة 28">
            <a:extLst>
              <a:ext uri="{FF2B5EF4-FFF2-40B4-BE49-F238E27FC236}">
                <a16:creationId xmlns:a16="http://schemas.microsoft.com/office/drawing/2014/main" id="{9F09739E-39C4-4C96-8B6F-8B94311BB9E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0000" b="75278" l="30990" r="67500">
                        <a14:foregroundMark x1="60990" y1="43426" x2="60990" y2="52407"/>
                        <a14:foregroundMark x1="65833" y1="62037" x2="67552" y2="67778"/>
                        <a14:foregroundMark x1="66719" y1="75370" x2="41458" y2="71296"/>
                        <a14:foregroundMark x1="34896" y1="69630" x2="34219" y2="62500"/>
                        <a14:foregroundMark x1="34219" y1="62500" x2="31146" y2="67685"/>
                        <a14:foregroundMark x1="31146" y1="67685" x2="30990" y2="68426"/>
                      </a14:backgroundRemoval>
                    </a14:imgEffect>
                  </a14:imgLayer>
                </a14:imgProps>
              </a:ext>
            </a:extLst>
          </a:blip>
          <a:srcRect l="29284" t="24762" r="30502" b="22491"/>
          <a:stretch/>
        </p:blipFill>
        <p:spPr>
          <a:xfrm>
            <a:off x="9472034" y="4606108"/>
            <a:ext cx="2820648" cy="2059606"/>
          </a:xfrm>
          <a:prstGeom prst="rect">
            <a:avLst/>
          </a:prstGeom>
        </p:spPr>
      </p:pic>
      <p:pic>
        <p:nvPicPr>
          <p:cNvPr id="30" name="Picture 10">
            <a:extLst>
              <a:ext uri="{FF2B5EF4-FFF2-40B4-BE49-F238E27FC236}">
                <a16:creationId xmlns:a16="http://schemas.microsoft.com/office/drawing/2014/main" id="{C230E1A3-278F-44F7-80FD-918A8E3C42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43942" y="1938259"/>
            <a:ext cx="1538463" cy="1087205"/>
          </a:xfrm>
          <a:prstGeom prst="rect">
            <a:avLst/>
          </a:prstGeom>
          <a:ln>
            <a:noFill/>
          </a:ln>
          <a:effectLst>
            <a:outerShdw blurRad="292100" dist="139700" dir="2700000" algn="tl" rotWithShape="0">
              <a:srgbClr val="333333">
                <a:alpha val="65000"/>
              </a:srgbClr>
            </a:outerShdw>
          </a:effectLst>
        </p:spPr>
      </p:pic>
      <p:sp>
        <p:nvSpPr>
          <p:cNvPr id="31" name="مستطيل: زوايا مستديرة 30">
            <a:extLst>
              <a:ext uri="{FF2B5EF4-FFF2-40B4-BE49-F238E27FC236}">
                <a16:creationId xmlns:a16="http://schemas.microsoft.com/office/drawing/2014/main" id="{EF9766C0-B084-44AE-8362-4BAD042B043C}"/>
              </a:ext>
            </a:extLst>
          </p:cNvPr>
          <p:cNvSpPr/>
          <p:nvPr/>
        </p:nvSpPr>
        <p:spPr>
          <a:xfrm>
            <a:off x="9530962" y="2229724"/>
            <a:ext cx="744746" cy="520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90</a:t>
            </a:r>
            <a:r>
              <a:rPr lang="en-US" dirty="0"/>
              <a:t> </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3" name="ما الذي ينبغي عليك فعله عند سماع المؤذن؟.wav"/>
                                        </p:tgtEl>
                                      </p:cMediaNode>
                                    </p:audio>
                                  </p:sub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strVal val="#ppt_w*0.70"/>
                                          </p:val>
                                        </p:tav>
                                        <p:tav tm="100000">
                                          <p:val>
                                            <p:strVal val="#ppt_w"/>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animEffect transition="in" filter="fade">
                                      <p:cBhvr>
                                        <p:cTn id="20"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حدد الإجابة الصحيحة مما يلي.wav"/>
                                        </p:tgtEl>
                                      </p:cMediaNode>
                                    </p:audio>
                                  </p:sub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ppt_x</p:attrName>
                                        </p:attrNameLst>
                                      </p:cBhvr>
                                      <p:tavLst>
                                        <p:tav tm="0">
                                          <p:val>
                                            <p:strVal val="#ppt_x-.2"/>
                                          </p:val>
                                        </p:tav>
                                        <p:tav tm="100000">
                                          <p:val>
                                            <p:strVal val="#ppt_x"/>
                                          </p:val>
                                        </p:tav>
                                      </p:tavLst>
                                    </p:anim>
                                    <p:anim calcmode="lin" valueType="num">
                                      <p:cBhvr>
                                        <p:cTn id="26"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7"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5" name="أتوقف عن كل ما يشغلني عن الصلاة.wav"/>
                                        </p:tgtEl>
                                      </p:cMediaNode>
                                    </p:audio>
                                  </p:subTnLst>
                                </p:cTn>
                              </p:par>
                              <p:par>
                                <p:cTn id="28" presetID="29"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ppt_x</p:attrName>
                                        </p:attrNameLst>
                                      </p:cBhvr>
                                      <p:tavLst>
                                        <p:tav tm="0">
                                          <p:val>
                                            <p:strVal val="#ppt_x-.2"/>
                                          </p:val>
                                        </p:tav>
                                        <p:tav tm="100000">
                                          <p:val>
                                            <p:strVal val="#ppt_x"/>
                                          </p:val>
                                        </p:tav>
                                      </p:tavLst>
                                    </p:anim>
                                    <p:anim calcmode="lin" valueType="num">
                                      <p:cBhvr>
                                        <p:cTn id="31"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ppt_x</p:attrName>
                                        </p:attrNameLst>
                                      </p:cBhvr>
                                      <p:tavLst>
                                        <p:tav tm="0">
                                          <p:val>
                                            <p:strVal val="#ppt_x-.2"/>
                                          </p:val>
                                        </p:tav>
                                        <p:tav tm="100000">
                                          <p:val>
                                            <p:strVal val="#ppt_x"/>
                                          </p:val>
                                        </p:tav>
                                      </p:tavLst>
                                    </p:anim>
                                    <p:anim calcmode="lin" valueType="num">
                                      <p:cBhvr>
                                        <p:cTn id="38"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9"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6" name="أكمل الأشياء المهمة، كحل الواجبات.wav"/>
                                        </p:tgtEl>
                                      </p:cMediaNode>
                                    </p:audio>
                                  </p:subTnLst>
                                </p:cTn>
                              </p:par>
                              <p:par>
                                <p:cTn id="40" presetID="29"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ppt_x</p:attrName>
                                        </p:attrNameLst>
                                      </p:cBhvr>
                                      <p:tavLst>
                                        <p:tav tm="0">
                                          <p:val>
                                            <p:strVal val="#ppt_x-.2"/>
                                          </p:val>
                                        </p:tav>
                                        <p:tav tm="100000">
                                          <p:val>
                                            <p:strVal val="#ppt_x"/>
                                          </p:val>
                                        </p:tav>
                                      </p:tavLst>
                                    </p:anim>
                                    <p:anim calcmode="lin" valueType="num">
                                      <p:cBhvr>
                                        <p:cTn id="43" dur="5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strips(downLeft)">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7" name="أتوقف عن كل ما يشغلني عن الصلاة 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4"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24"/>
          <p:cNvSpPr/>
          <p:nvPr/>
        </p:nvSpPr>
        <p:spPr>
          <a:xfrm rot="-6799100">
            <a:off x="2165895" y="-757083"/>
            <a:ext cx="6398384" cy="8262402"/>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136" name="Google Shape;136;p24"/>
          <p:cNvGrpSpPr/>
          <p:nvPr/>
        </p:nvGrpSpPr>
        <p:grpSpPr>
          <a:xfrm rot="-2077558">
            <a:off x="8052610" y="4329407"/>
            <a:ext cx="3425356" cy="1692215"/>
            <a:chOff x="499817" y="393551"/>
            <a:chExt cx="7879937" cy="3525033"/>
          </a:xfrm>
        </p:grpSpPr>
        <p:sp>
          <p:nvSpPr>
            <p:cNvPr id="137" name="Google Shape;137;p24"/>
            <p:cNvSpPr/>
            <p:nvPr/>
          </p:nvSpPr>
          <p:spPr>
            <a:xfrm>
              <a:off x="499817" y="393551"/>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38" name="Google Shape;138;p24"/>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 name="Google Shape;139;p24"/>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24"/>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24"/>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24"/>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 name="Google Shape;143;p24"/>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 name="Google Shape;144;p24"/>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 name="Google Shape;145;p24"/>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 name="Google Shape;146;p24"/>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 name="Google Shape;147;p24"/>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 name="Google Shape;148;p24"/>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 name="Google Shape;149;p24"/>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24"/>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52" name="Google Shape;152;p24"/>
          <p:cNvSpPr/>
          <p:nvPr/>
        </p:nvSpPr>
        <p:spPr>
          <a:xfrm rot="-4821980">
            <a:off x="6232049" y="3084740"/>
            <a:ext cx="794622" cy="69433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nvGrpSpPr>
          <p:cNvPr id="157" name="Google Shape;157;p24"/>
          <p:cNvGrpSpPr/>
          <p:nvPr/>
        </p:nvGrpSpPr>
        <p:grpSpPr>
          <a:xfrm rot="8138067">
            <a:off x="1171215" y="1709990"/>
            <a:ext cx="2529871" cy="579563"/>
            <a:chOff x="5438339" y="233749"/>
            <a:chExt cx="5585545" cy="1279581"/>
          </a:xfrm>
        </p:grpSpPr>
        <p:sp>
          <p:nvSpPr>
            <p:cNvPr id="158" name="Google Shape;158;p24"/>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59;p24"/>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24"/>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24"/>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24"/>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24"/>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24"/>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24"/>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24"/>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24"/>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24"/>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24"/>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0" name="Google Shape;170;p24"/>
          <p:cNvGrpSpPr/>
          <p:nvPr/>
        </p:nvGrpSpPr>
        <p:grpSpPr>
          <a:xfrm>
            <a:off x="8120998" y="893997"/>
            <a:ext cx="437755" cy="434298"/>
            <a:chOff x="9479277" y="3818260"/>
            <a:chExt cx="437755" cy="434298"/>
          </a:xfrm>
        </p:grpSpPr>
        <p:sp>
          <p:nvSpPr>
            <p:cNvPr id="171" name="Google Shape;171;p24"/>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2" name="Google Shape;172;p24"/>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 name="مستطيل 1">
            <a:extLst>
              <a:ext uri="{FF2B5EF4-FFF2-40B4-BE49-F238E27FC236}">
                <a16:creationId xmlns:a16="http://schemas.microsoft.com/office/drawing/2014/main" id="{FC464183-9243-417A-82F6-75D80E586F53}"/>
              </a:ext>
            </a:extLst>
          </p:cNvPr>
          <p:cNvSpPr/>
          <p:nvPr/>
        </p:nvSpPr>
        <p:spPr>
          <a:xfrm>
            <a:off x="3063840" y="1776123"/>
            <a:ext cx="5336964" cy="3539430"/>
          </a:xfrm>
          <a:prstGeom prst="rect">
            <a:avLst/>
          </a:prstGeom>
        </p:spPr>
        <p:txBody>
          <a:bodyPr wrap="square">
            <a:spAutoFit/>
          </a:bodyPr>
          <a:lstStyle/>
          <a:p>
            <a:pPr lvl="0" algn="ctr" rtl="1">
              <a:spcBef>
                <a:spcPct val="0"/>
              </a:spcBef>
              <a:buClrTx/>
              <a:defRPr/>
            </a:pPr>
            <a:r>
              <a:rPr lang="ar-SA" altLang="ar-SA" sz="2800" dirty="0">
                <a:ln w="0"/>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الحمدالله والصلاة والسلام على أشرف الأنبياء والمرسلين سيدنا محمد وعلى </a:t>
            </a:r>
            <a:r>
              <a:rPr lang="ar-SA" altLang="ar-SA" sz="2800" dirty="0" err="1">
                <a:ln w="0"/>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آله</a:t>
            </a:r>
            <a:r>
              <a:rPr lang="ar-SA" altLang="ar-SA" sz="2800" dirty="0">
                <a:ln w="0"/>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 وصحبه وسلم أجمعين  </a:t>
            </a:r>
          </a:p>
          <a:p>
            <a:pPr lvl="0" algn="ctr" rtl="1">
              <a:spcBef>
                <a:spcPct val="0"/>
              </a:spcBef>
              <a:buClrTx/>
              <a:defRPr/>
            </a:pPr>
            <a:r>
              <a:rPr lang="ar-SA" altLang="ar-SA" sz="2800" dirty="0">
                <a:ln w="0"/>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 اللهم يا معلم إبراهيم علمنا ويا مفهم سليمان فهمنا وعلمنا ما جهلنا </a:t>
            </a:r>
          </a:p>
          <a:p>
            <a:pPr lvl="0" algn="ctr" rtl="1">
              <a:spcBef>
                <a:spcPct val="0"/>
              </a:spcBef>
              <a:buClrTx/>
              <a:defRPr/>
            </a:pPr>
            <a:r>
              <a:rPr lang="ar-SA" altLang="ar-SA" sz="2800" dirty="0">
                <a:ln w="0"/>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وانفعنا بما علمتنا وزدنا علما  </a:t>
            </a:r>
          </a:p>
        </p:txBody>
      </p:sp>
      <p:pic>
        <p:nvPicPr>
          <p:cNvPr id="3" name="صورة 2">
            <a:extLst>
              <a:ext uri="{FF2B5EF4-FFF2-40B4-BE49-F238E27FC236}">
                <a16:creationId xmlns:a16="http://schemas.microsoft.com/office/drawing/2014/main" id="{DBDAEBE2-C077-442F-9270-AB4BAE7474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0" b="75278" l="30990" r="67500">
                        <a14:foregroundMark x1="60990" y1="43426" x2="60990" y2="52407"/>
                        <a14:foregroundMark x1="65833" y1="62037" x2="67552" y2="67778"/>
                        <a14:foregroundMark x1="66719" y1="75370" x2="41458" y2="71296"/>
                        <a14:foregroundMark x1="34896" y1="69630" x2="34219" y2="62500"/>
                        <a14:foregroundMark x1="34219" y1="62500" x2="31146" y2="67685"/>
                        <a14:foregroundMark x1="31146" y1="67685" x2="30990" y2="68426"/>
                      </a14:backgroundRemoval>
                    </a14:imgEffect>
                  </a14:imgLayer>
                </a14:imgProps>
              </a:ext>
            </a:extLst>
          </a:blip>
          <a:srcRect l="29284" t="24762" r="30502" b="22491"/>
          <a:stretch/>
        </p:blipFill>
        <p:spPr>
          <a:xfrm>
            <a:off x="7345352" y="3222433"/>
            <a:ext cx="4541691" cy="33162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43"/>
          <p:cNvSpPr/>
          <p:nvPr/>
        </p:nvSpPr>
        <p:spPr>
          <a:xfrm rot="10789017">
            <a:off x="6103383" y="1344402"/>
            <a:ext cx="4829071" cy="4630546"/>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45" name="Google Shape;945;p43"/>
          <p:cNvGrpSpPr/>
          <p:nvPr/>
        </p:nvGrpSpPr>
        <p:grpSpPr>
          <a:xfrm rot="782496">
            <a:off x="2745138" y="813505"/>
            <a:ext cx="2015015" cy="2125697"/>
            <a:chOff x="2368762" y="841731"/>
            <a:chExt cx="3148926" cy="3321893"/>
          </a:xfrm>
        </p:grpSpPr>
        <p:sp>
          <p:nvSpPr>
            <p:cNvPr id="946" name="Google Shape;946;p43"/>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7" name="Google Shape;947;p43"/>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948" name="Google Shape;948;p43"/>
          <p:cNvSpPr/>
          <p:nvPr/>
        </p:nvSpPr>
        <p:spPr>
          <a:xfrm>
            <a:off x="2462725" y="3847371"/>
            <a:ext cx="2524864" cy="1913095"/>
          </a:xfrm>
          <a:custGeom>
            <a:avLst/>
            <a:gdLst/>
            <a:ahLst/>
            <a:cxnLst/>
            <a:rect l="l" t="t" r="r" b="b"/>
            <a:pathLst>
              <a:path w="3107525" h="2354579" extrusionOk="0">
                <a:moveTo>
                  <a:pt x="3045143" y="1724978"/>
                </a:moveTo>
                <a:cubicBezTo>
                  <a:pt x="3062288" y="1668780"/>
                  <a:pt x="3070860" y="1610678"/>
                  <a:pt x="3070860" y="1550670"/>
                </a:cubicBezTo>
                <a:cubicBezTo>
                  <a:pt x="3070860" y="1309688"/>
                  <a:pt x="2930843" y="1098233"/>
                  <a:pt x="2721293" y="1000125"/>
                </a:cubicBezTo>
                <a:cubicBezTo>
                  <a:pt x="2736533" y="929640"/>
                  <a:pt x="2738438" y="855345"/>
                  <a:pt x="2727008" y="780098"/>
                </a:cubicBezTo>
                <a:cubicBezTo>
                  <a:pt x="2691765" y="538163"/>
                  <a:pt x="2459355" y="307658"/>
                  <a:pt x="2217420" y="273368"/>
                </a:cubicBezTo>
                <a:cubicBezTo>
                  <a:pt x="2140268" y="261938"/>
                  <a:pt x="2064068" y="264795"/>
                  <a:pt x="1991678" y="281940"/>
                </a:cubicBezTo>
                <a:cubicBezTo>
                  <a:pt x="1882140" y="108585"/>
                  <a:pt x="1689735" y="0"/>
                  <a:pt x="1479233" y="0"/>
                </a:cubicBezTo>
                <a:cubicBezTo>
                  <a:pt x="1268730" y="0"/>
                  <a:pt x="1076325" y="108585"/>
                  <a:pt x="965835" y="280988"/>
                </a:cubicBezTo>
                <a:cubicBezTo>
                  <a:pt x="921068" y="270510"/>
                  <a:pt x="875348" y="265748"/>
                  <a:pt x="828675" y="265748"/>
                </a:cubicBezTo>
                <a:cubicBezTo>
                  <a:pt x="493395" y="265748"/>
                  <a:pt x="220028" y="538163"/>
                  <a:pt x="220028" y="874395"/>
                </a:cubicBezTo>
                <a:cubicBezTo>
                  <a:pt x="220028" y="937260"/>
                  <a:pt x="229553" y="999173"/>
                  <a:pt x="248603" y="1058228"/>
                </a:cubicBezTo>
                <a:cubicBezTo>
                  <a:pt x="95250" y="1171575"/>
                  <a:pt x="0" y="1352550"/>
                  <a:pt x="0" y="1550670"/>
                </a:cubicBezTo>
                <a:cubicBezTo>
                  <a:pt x="0" y="1677353"/>
                  <a:pt x="40005" y="1800225"/>
                  <a:pt x="112395" y="1902143"/>
                </a:cubicBezTo>
                <a:cubicBezTo>
                  <a:pt x="102870" y="1917383"/>
                  <a:pt x="94298" y="1934528"/>
                  <a:pt x="88583" y="1953578"/>
                </a:cubicBezTo>
                <a:cubicBezTo>
                  <a:pt x="44768" y="2087880"/>
                  <a:pt x="119063" y="2241233"/>
                  <a:pt x="260033" y="2309813"/>
                </a:cubicBezTo>
                <a:cubicBezTo>
                  <a:pt x="342900" y="2349818"/>
                  <a:pt x="430530" y="2354580"/>
                  <a:pt x="497205" y="2354580"/>
                </a:cubicBezTo>
                <a:cubicBezTo>
                  <a:pt x="516255" y="2354580"/>
                  <a:pt x="535305" y="2354580"/>
                  <a:pt x="554355" y="2353628"/>
                </a:cubicBezTo>
                <a:cubicBezTo>
                  <a:pt x="916305" y="2344103"/>
                  <a:pt x="1283970" y="2339340"/>
                  <a:pt x="1646873" y="2339340"/>
                </a:cubicBezTo>
                <a:cubicBezTo>
                  <a:pt x="1927860" y="2339340"/>
                  <a:pt x="2212658" y="2342198"/>
                  <a:pt x="2492693" y="2347913"/>
                </a:cubicBezTo>
                <a:cubicBezTo>
                  <a:pt x="2515553" y="2347913"/>
                  <a:pt x="2539365" y="2348865"/>
                  <a:pt x="2564130" y="2348865"/>
                </a:cubicBezTo>
                <a:lnTo>
                  <a:pt x="2564130" y="2348865"/>
                </a:lnTo>
                <a:cubicBezTo>
                  <a:pt x="2635568" y="2348865"/>
                  <a:pt x="2720340" y="2345055"/>
                  <a:pt x="2807018" y="2318385"/>
                </a:cubicBezTo>
                <a:cubicBezTo>
                  <a:pt x="2947988" y="2274570"/>
                  <a:pt x="3055620" y="2174558"/>
                  <a:pt x="3092768" y="2051685"/>
                </a:cubicBezTo>
                <a:cubicBezTo>
                  <a:pt x="3123248" y="1949768"/>
                  <a:pt x="3106103" y="1833563"/>
                  <a:pt x="3045143" y="1724978"/>
                </a:cubicBezTo>
                <a:close/>
              </a:path>
            </a:pathLst>
          </a:custGeom>
          <a:solidFill>
            <a:schemeClr val="accent4"/>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49" name="Google Shape;949;p43"/>
          <p:cNvGrpSpPr/>
          <p:nvPr/>
        </p:nvGrpSpPr>
        <p:grpSpPr>
          <a:xfrm rot="2348307">
            <a:off x="5298962" y="5296450"/>
            <a:ext cx="1761774" cy="655046"/>
            <a:chOff x="3307259" y="2790873"/>
            <a:chExt cx="5585545" cy="1279581"/>
          </a:xfrm>
        </p:grpSpPr>
        <p:sp>
          <p:nvSpPr>
            <p:cNvPr id="950" name="Google Shape;950;p43"/>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43"/>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43"/>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43"/>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4" name="Google Shape;954;p43"/>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5" name="Google Shape;955;p43"/>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43"/>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43"/>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43"/>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43"/>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43"/>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43"/>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43"/>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43"/>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964" name="Google Shape;964;p43"/>
          <p:cNvSpPr/>
          <p:nvPr/>
        </p:nvSpPr>
        <p:spPr>
          <a:xfrm rot="-1613216">
            <a:off x="2480671" y="757861"/>
            <a:ext cx="1524318" cy="43966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965" name="Google Shape;965;p43"/>
          <p:cNvSpPr/>
          <p:nvPr/>
        </p:nvSpPr>
        <p:spPr>
          <a:xfrm rot="-4819795">
            <a:off x="3326683" y="3495189"/>
            <a:ext cx="851892" cy="744377"/>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sp>
        <p:nvSpPr>
          <p:cNvPr id="971" name="Google Shape;971;p43"/>
          <p:cNvSpPr/>
          <p:nvPr/>
        </p:nvSpPr>
        <p:spPr>
          <a:xfrm rot="-7887314">
            <a:off x="9940703" y="1416414"/>
            <a:ext cx="1532954" cy="43881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25" name="مربع نص 24">
            <a:extLst>
              <a:ext uri="{FF2B5EF4-FFF2-40B4-BE49-F238E27FC236}">
                <a16:creationId xmlns:a16="http://schemas.microsoft.com/office/drawing/2014/main" id="{079986D8-1B95-4A88-8E24-688FBAA77A23}"/>
              </a:ext>
            </a:extLst>
          </p:cNvPr>
          <p:cNvSpPr txBox="1"/>
          <p:nvPr/>
        </p:nvSpPr>
        <p:spPr>
          <a:xfrm>
            <a:off x="2695148" y="1409040"/>
            <a:ext cx="2010783" cy="95410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ar-SA" sz="2800" dirty="0">
                <a:solidFill>
                  <a:schemeClr val="tx1"/>
                </a:solidFill>
                <a:latin typeface="Ithra-Bold" panose="01000500000000020004" pitchFamily="2" charset="-78"/>
                <a:cs typeface="Ithra-Bold" panose="01000500000000020004" pitchFamily="2" charset="-78"/>
              </a:rPr>
              <a:t>هدف وجداني</a:t>
            </a:r>
            <a:endParaRPr lang="en-US" sz="2800" dirty="0">
              <a:solidFill>
                <a:schemeClr val="tx1"/>
              </a:solidFill>
              <a:latin typeface="Ithra-Bold" panose="01000500000000020004" pitchFamily="2" charset="-78"/>
              <a:cs typeface="Ithra-Bold" panose="01000500000000020004" pitchFamily="2" charset="-78"/>
            </a:endParaRPr>
          </a:p>
        </p:txBody>
      </p:sp>
      <p:sp>
        <p:nvSpPr>
          <p:cNvPr id="26" name="مربع نص 25">
            <a:extLst>
              <a:ext uri="{FF2B5EF4-FFF2-40B4-BE49-F238E27FC236}">
                <a16:creationId xmlns:a16="http://schemas.microsoft.com/office/drawing/2014/main" id="{36F63844-B661-4A15-8E0D-AA312FCDC93A}"/>
              </a:ext>
            </a:extLst>
          </p:cNvPr>
          <p:cNvSpPr txBox="1"/>
          <p:nvPr/>
        </p:nvSpPr>
        <p:spPr>
          <a:xfrm>
            <a:off x="6313181" y="1862212"/>
            <a:ext cx="4554570" cy="3970318"/>
          </a:xfrm>
          <a:prstGeom prst="rect">
            <a:avLst/>
          </a:prstGeom>
          <a:noFill/>
        </p:spPr>
        <p:txBody>
          <a:bodyPr wrap="square" rtlCol="0">
            <a:spAutoFit/>
          </a:bodyPr>
          <a:lstStyle/>
          <a:p>
            <a:pPr algn="ctr"/>
            <a:r>
              <a:rPr lang="ar-SA" sz="3600" dirty="0">
                <a:ln w="0"/>
                <a:solidFill>
                  <a:schemeClr val="accent4">
                    <a:lumMod val="25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من مواطن إجابة الدعاء:</a:t>
            </a:r>
          </a:p>
          <a:p>
            <a:pPr algn="ctr"/>
            <a:r>
              <a:rPr lang="ar-SA" sz="4400" dirty="0">
                <a:ln w="0"/>
                <a:solidFill>
                  <a:schemeClr val="accent4">
                    <a:lumMod val="50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 </a:t>
            </a:r>
            <a:r>
              <a:rPr lang="ar-SA" sz="3600" dirty="0">
                <a:ln w="0"/>
                <a:solidFill>
                  <a:schemeClr val="accent4">
                    <a:lumMod val="50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الدعاء بعد الاذان فقد قال عليه الصلاة والسلام</a:t>
            </a:r>
          </a:p>
          <a:p>
            <a:pPr algn="ctr"/>
            <a:r>
              <a:rPr lang="ar-SA" sz="3600" dirty="0">
                <a:ln w="0"/>
                <a:solidFill>
                  <a:schemeClr val="accent4">
                    <a:lumMod val="50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 ( </a:t>
            </a:r>
            <a:r>
              <a:rPr lang="ar-SA" sz="3600" dirty="0">
                <a:ln w="0"/>
                <a:solidFill>
                  <a:srgbClr val="C00000"/>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الدعاء لا يرد بين الاذان والإقامة </a:t>
            </a:r>
            <a:r>
              <a:rPr lang="ar-SA" sz="3600" dirty="0">
                <a:ln w="0"/>
                <a:solidFill>
                  <a:schemeClr val="accent4">
                    <a:lumMod val="50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a:t>
            </a:r>
            <a:endParaRPr lang="en-US" sz="3600" dirty="0">
              <a:ln w="0"/>
              <a:solidFill>
                <a:schemeClr val="accent4">
                  <a:lumMod val="50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endParaRPr>
          </a:p>
        </p:txBody>
      </p:sp>
      <p:pic>
        <p:nvPicPr>
          <p:cNvPr id="27" name="صورة 26">
            <a:extLst>
              <a:ext uri="{FF2B5EF4-FFF2-40B4-BE49-F238E27FC236}">
                <a16:creationId xmlns:a16="http://schemas.microsoft.com/office/drawing/2014/main" id="{D0447E48-6F04-47BE-ABE7-0E869AABE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207" y="4016804"/>
            <a:ext cx="1266348" cy="1590784"/>
          </a:xfrm>
          <a:prstGeom prst="rect">
            <a:avLst/>
          </a:prstGeom>
        </p:spPr>
      </p:pic>
      <p:pic>
        <p:nvPicPr>
          <p:cNvPr id="2" name="صورة 1">
            <a:extLst>
              <a:ext uri="{FF2B5EF4-FFF2-40B4-BE49-F238E27FC236}">
                <a16:creationId xmlns:a16="http://schemas.microsoft.com/office/drawing/2014/main" id="{D95BA4F4-7F23-49DA-8F3D-C5C73291CA77}"/>
              </a:ext>
            </a:extLst>
          </p:cNvPr>
          <p:cNvPicPr>
            <a:picLocks noChangeAspect="1"/>
          </p:cNvPicPr>
          <p:nvPr/>
        </p:nvPicPr>
        <p:blipFill>
          <a:blip r:embed="rId4"/>
          <a:stretch>
            <a:fillRect/>
          </a:stretch>
        </p:blipFill>
        <p:spPr>
          <a:xfrm>
            <a:off x="69919" y="4593659"/>
            <a:ext cx="2822693" cy="2060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6"/>
          <p:cNvSpPr/>
          <p:nvPr/>
        </p:nvSpPr>
        <p:spPr>
          <a:xfrm>
            <a:off x="814050" y="517175"/>
            <a:ext cx="10654200" cy="5753100"/>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dirty="0">
              <a:solidFill>
                <a:srgbClr val="FFFFFF"/>
              </a:solidFill>
              <a:latin typeface="Calibri"/>
              <a:ea typeface="Calibri"/>
              <a:cs typeface="Calibri"/>
              <a:sym typeface="Calibri"/>
            </a:endParaRPr>
          </a:p>
        </p:txBody>
      </p:sp>
      <p:grpSp>
        <p:nvGrpSpPr>
          <p:cNvPr id="572" name="Google Shape;572;p36"/>
          <p:cNvGrpSpPr/>
          <p:nvPr/>
        </p:nvGrpSpPr>
        <p:grpSpPr>
          <a:xfrm rot="1200377">
            <a:off x="1278288" y="997781"/>
            <a:ext cx="2037633" cy="1586301"/>
            <a:chOff x="2368762" y="841731"/>
            <a:chExt cx="3148926" cy="3321893"/>
          </a:xfrm>
        </p:grpSpPr>
        <p:sp>
          <p:nvSpPr>
            <p:cNvPr id="573" name="Google Shape;573;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4" name="Google Shape;574;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5" name="Google Shape;575;p36"/>
          <p:cNvGrpSpPr/>
          <p:nvPr/>
        </p:nvGrpSpPr>
        <p:grpSpPr>
          <a:xfrm rot="1671162">
            <a:off x="9600503" y="1557943"/>
            <a:ext cx="1605322" cy="1693501"/>
            <a:chOff x="2368762" y="841731"/>
            <a:chExt cx="3148926" cy="3321893"/>
          </a:xfrm>
        </p:grpSpPr>
        <p:sp>
          <p:nvSpPr>
            <p:cNvPr id="576" name="Google Shape;576;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7" name="Google Shape;577;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578" name="Google Shape;578;p36"/>
          <p:cNvGrpSpPr/>
          <p:nvPr/>
        </p:nvGrpSpPr>
        <p:grpSpPr>
          <a:xfrm rot="1833090">
            <a:off x="7995771" y="1374497"/>
            <a:ext cx="1605322" cy="1693501"/>
            <a:chOff x="2368762" y="841731"/>
            <a:chExt cx="3148926" cy="3321893"/>
          </a:xfrm>
        </p:grpSpPr>
        <p:sp>
          <p:nvSpPr>
            <p:cNvPr id="579" name="Google Shape;579;p3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0" name="Google Shape;580;p3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Calibri"/>
                  <a:ea typeface="Calibri"/>
                  <a:cs typeface="Calibri"/>
                  <a:sym typeface="Calibri"/>
                </a:rPr>
                <a:t>	</a:t>
              </a:r>
              <a:endParaRPr sz="1800" b="0" i="0" u="none" strike="noStrike" cap="none" dirty="0">
                <a:solidFill>
                  <a:srgbClr val="000000"/>
                </a:solidFill>
                <a:latin typeface="Calibri"/>
                <a:ea typeface="Calibri"/>
                <a:cs typeface="Calibri"/>
                <a:sym typeface="Calibri"/>
              </a:endParaRPr>
            </a:p>
          </p:txBody>
        </p:sp>
      </p:grpSp>
      <p:sp>
        <p:nvSpPr>
          <p:cNvPr id="591" name="Google Shape;591;p36"/>
          <p:cNvSpPr/>
          <p:nvPr/>
        </p:nvSpPr>
        <p:spPr>
          <a:xfrm>
            <a:off x="8838621" y="697083"/>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36"/>
          <p:cNvSpPr/>
          <p:nvPr/>
        </p:nvSpPr>
        <p:spPr>
          <a:xfrm rot="-4145336">
            <a:off x="5774375" y="149831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3" name="Google Shape;593;p36"/>
          <p:cNvSpPr/>
          <p:nvPr/>
        </p:nvSpPr>
        <p:spPr>
          <a:xfrm>
            <a:off x="2225586" y="587725"/>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94" name="Google Shape;594;p36"/>
          <p:cNvGrpSpPr/>
          <p:nvPr/>
        </p:nvGrpSpPr>
        <p:grpSpPr>
          <a:xfrm>
            <a:off x="10812475" y="685185"/>
            <a:ext cx="437755" cy="434298"/>
            <a:chOff x="9479277" y="3818260"/>
            <a:chExt cx="437755" cy="434298"/>
          </a:xfrm>
        </p:grpSpPr>
        <p:sp>
          <p:nvSpPr>
            <p:cNvPr id="595" name="Google Shape;595;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6" name="Google Shape;596;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97" name="Google Shape;597;p36"/>
          <p:cNvGrpSpPr/>
          <p:nvPr/>
        </p:nvGrpSpPr>
        <p:grpSpPr>
          <a:xfrm>
            <a:off x="982675" y="685185"/>
            <a:ext cx="437755" cy="434298"/>
            <a:chOff x="9479277" y="3818260"/>
            <a:chExt cx="437755" cy="434298"/>
          </a:xfrm>
        </p:grpSpPr>
        <p:sp>
          <p:nvSpPr>
            <p:cNvPr id="598" name="Google Shape;598;p3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9" name="Google Shape;599;p3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3" name="صورة 2">
            <a:extLst>
              <a:ext uri="{FF2B5EF4-FFF2-40B4-BE49-F238E27FC236}">
                <a16:creationId xmlns:a16="http://schemas.microsoft.com/office/drawing/2014/main" id="{729C0B02-AF51-495D-8E4A-E87BD11DAC01}"/>
              </a:ext>
            </a:extLst>
          </p:cNvPr>
          <p:cNvPicPr>
            <a:picLocks noChangeAspect="1"/>
          </p:cNvPicPr>
          <p:nvPr/>
        </p:nvPicPr>
        <p:blipFill>
          <a:blip r:embed="rId3"/>
          <a:stretch>
            <a:fillRect/>
          </a:stretch>
        </p:blipFill>
        <p:spPr>
          <a:xfrm rot="1030525">
            <a:off x="3495548" y="650287"/>
            <a:ext cx="4554107" cy="5486876"/>
          </a:xfrm>
          <a:prstGeom prst="rect">
            <a:avLst/>
          </a:prstGeom>
        </p:spPr>
      </p:pic>
      <p:sp>
        <p:nvSpPr>
          <p:cNvPr id="4" name="مستطيل 3">
            <a:extLst>
              <a:ext uri="{FF2B5EF4-FFF2-40B4-BE49-F238E27FC236}">
                <a16:creationId xmlns:a16="http://schemas.microsoft.com/office/drawing/2014/main" id="{2A10A236-A3F3-4126-884D-65ACAA22EB61}"/>
              </a:ext>
            </a:extLst>
          </p:cNvPr>
          <p:cNvSpPr/>
          <p:nvPr/>
        </p:nvSpPr>
        <p:spPr>
          <a:xfrm>
            <a:off x="1168212" y="1475610"/>
            <a:ext cx="2114748" cy="461665"/>
          </a:xfrm>
          <a:prstGeom prst="rect">
            <a:avLst/>
          </a:prstGeom>
          <a:noFill/>
        </p:spPr>
        <p:txBody>
          <a:bodyPr wrap="square" lIns="91440" tIns="45720" rIns="91440" bIns="45720">
            <a:spAutoFit/>
          </a:bodyPr>
          <a:lstStyle/>
          <a:p>
            <a:pPr algn="ctr"/>
            <a:r>
              <a:rPr lang="ar-SA" sz="24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تقويم ختامي </a:t>
            </a:r>
          </a:p>
        </p:txBody>
      </p:sp>
      <p:sp>
        <p:nvSpPr>
          <p:cNvPr id="5" name="مستطيل 4">
            <a:extLst>
              <a:ext uri="{FF2B5EF4-FFF2-40B4-BE49-F238E27FC236}">
                <a16:creationId xmlns:a16="http://schemas.microsoft.com/office/drawing/2014/main" id="{2A572975-6819-43E8-8ADD-9F1E2931CDDE}"/>
              </a:ext>
            </a:extLst>
          </p:cNvPr>
          <p:cNvSpPr/>
          <p:nvPr/>
        </p:nvSpPr>
        <p:spPr>
          <a:xfrm>
            <a:off x="8013578" y="2091175"/>
            <a:ext cx="3106941" cy="400110"/>
          </a:xfrm>
          <a:prstGeom prst="rect">
            <a:avLst/>
          </a:prstGeom>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ar-SA" sz="20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اجيبي عن الأسئلة التالية :</a:t>
            </a:r>
            <a:endParaRPr lang="ar-SA" sz="20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endParaRPr>
          </a:p>
        </p:txBody>
      </p:sp>
      <p:sp>
        <p:nvSpPr>
          <p:cNvPr id="2" name="مستطيل 1">
            <a:extLst>
              <a:ext uri="{FF2B5EF4-FFF2-40B4-BE49-F238E27FC236}">
                <a16:creationId xmlns:a16="http://schemas.microsoft.com/office/drawing/2014/main" id="{6B545613-76D8-422F-811D-D68639C5491B}"/>
              </a:ext>
            </a:extLst>
          </p:cNvPr>
          <p:cNvSpPr/>
          <p:nvPr/>
        </p:nvSpPr>
        <p:spPr>
          <a:xfrm>
            <a:off x="8292815" y="1684489"/>
            <a:ext cx="2626040" cy="400110"/>
          </a:xfrm>
          <a:prstGeom prst="rect">
            <a:avLst/>
          </a:prstGeom>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ar-SA" sz="20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باستخدام  ورقة العمل</a:t>
            </a:r>
          </a:p>
        </p:txBody>
      </p:sp>
      <p:pic>
        <p:nvPicPr>
          <p:cNvPr id="6" name="صورة 5">
            <a:extLst>
              <a:ext uri="{FF2B5EF4-FFF2-40B4-BE49-F238E27FC236}">
                <a16:creationId xmlns:a16="http://schemas.microsoft.com/office/drawing/2014/main" id="{D4743708-4D7B-47B8-B89D-BC3CE651E0A1}"/>
              </a:ext>
            </a:extLst>
          </p:cNvPr>
          <p:cNvPicPr>
            <a:picLocks noChangeAspect="1"/>
          </p:cNvPicPr>
          <p:nvPr/>
        </p:nvPicPr>
        <p:blipFill>
          <a:blip r:embed="rId4"/>
          <a:stretch>
            <a:fillRect/>
          </a:stretch>
        </p:blipFill>
        <p:spPr>
          <a:xfrm>
            <a:off x="248462" y="4268847"/>
            <a:ext cx="2822693" cy="206062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7"/>
          <p:cNvSpPr/>
          <p:nvPr/>
        </p:nvSpPr>
        <p:spPr>
          <a:xfrm>
            <a:off x="1045647" y="2006080"/>
            <a:ext cx="10363200" cy="4215493"/>
          </a:xfrm>
          <a:prstGeom prst="rect">
            <a:avLst/>
          </a:prstGeom>
          <a:solidFill>
            <a:schemeClr val="accent2"/>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605" name="Google Shape;605;p37"/>
          <p:cNvSpPr/>
          <p:nvPr/>
        </p:nvSpPr>
        <p:spPr>
          <a:xfrm rot="16200000">
            <a:off x="4390485" y="-769238"/>
            <a:ext cx="3673524" cy="9510757"/>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609" name="Google Shape;609;p37"/>
          <p:cNvGrpSpPr/>
          <p:nvPr/>
        </p:nvGrpSpPr>
        <p:grpSpPr>
          <a:xfrm>
            <a:off x="4383464" y="653005"/>
            <a:ext cx="3205113" cy="1109796"/>
            <a:chOff x="7547925" y="1600475"/>
            <a:chExt cx="3883200" cy="717900"/>
          </a:xfrm>
        </p:grpSpPr>
        <p:sp>
          <p:nvSpPr>
            <p:cNvPr id="610" name="Google Shape;610;p37"/>
            <p:cNvSpPr/>
            <p:nvPr/>
          </p:nvSpPr>
          <p:spPr>
            <a:xfrm>
              <a:off x="7547925" y="1600475"/>
              <a:ext cx="3883200" cy="717900"/>
            </a:xfrm>
            <a:prstGeom prst="rect">
              <a:avLst/>
            </a:prstGeom>
            <a:solidFill>
              <a:schemeClr val="accent4"/>
            </a:soli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11" name="Google Shape;611;p37"/>
            <p:cNvSpPr/>
            <p:nvPr/>
          </p:nvSpPr>
          <p:spPr>
            <a:xfrm>
              <a:off x="7547925" y="1600475"/>
              <a:ext cx="716400" cy="717900"/>
            </a:xfrm>
            <a:prstGeom prst="rect">
              <a:avLst/>
            </a:prstGeom>
            <a:solidFill>
              <a:srgbClr val="000000">
                <a:alpha val="43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616" name="Google Shape;616;p37"/>
          <p:cNvSpPr/>
          <p:nvPr/>
        </p:nvSpPr>
        <p:spPr>
          <a:xfrm rot="2161887">
            <a:off x="10311416" y="1836269"/>
            <a:ext cx="1669873" cy="48292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830" name="Google Shape;830;p37"/>
          <p:cNvSpPr/>
          <p:nvPr/>
        </p:nvSpPr>
        <p:spPr>
          <a:xfrm rot="18923457">
            <a:off x="412720" y="1907049"/>
            <a:ext cx="1662722" cy="484658"/>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12" name="Rectangle 1">
            <a:extLst>
              <a:ext uri="{FF2B5EF4-FFF2-40B4-BE49-F238E27FC236}">
                <a16:creationId xmlns:a16="http://schemas.microsoft.com/office/drawing/2014/main" id="{32178194-288E-44FE-AA67-44477E8FACCD}"/>
              </a:ext>
            </a:extLst>
          </p:cNvPr>
          <p:cNvSpPr>
            <a:spLocks noChangeArrowheads="1"/>
          </p:cNvSpPr>
          <p:nvPr/>
        </p:nvSpPr>
        <p:spPr bwMode="auto">
          <a:xfrm>
            <a:off x="2203747" y="2406594"/>
            <a:ext cx="7481490" cy="1292662"/>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nchor="ctr">
            <a:spAutoFit/>
          </a:bodyPr>
          <a:lstStyle/>
          <a:p>
            <a:pPr algn="r" rtl="1"/>
            <a:r>
              <a:rPr lang="ar-EG" sz="3200" b="1" dirty="0">
                <a:solidFill>
                  <a:schemeClr val="tx1"/>
                </a:solidFill>
                <a:latin typeface="Calibri" pitchFamily="34" charset="0"/>
              </a:rPr>
              <a:t>س1: ما الجملة التي تقولها عند قول المؤذن: (حي على الصلاة) و(حي على الفلاح)؟</a:t>
            </a:r>
            <a:endParaRPr lang="en-US" sz="3200" dirty="0">
              <a:solidFill>
                <a:schemeClr val="tx1"/>
              </a:solidFill>
              <a:latin typeface="Calibri" pitchFamily="34" charset="0"/>
            </a:endParaRPr>
          </a:p>
          <a:p>
            <a:pPr algn="ctr" rtl="1"/>
            <a:endParaRPr lang="ar-EG" dirty="0">
              <a:solidFill>
                <a:schemeClr val="tx1"/>
              </a:solidFill>
              <a:latin typeface="Calibri" pitchFamily="34" charset="0"/>
            </a:endParaRPr>
          </a:p>
        </p:txBody>
      </p:sp>
      <p:sp>
        <p:nvSpPr>
          <p:cNvPr id="13" name="Flowchart: Process 8">
            <a:extLst>
              <a:ext uri="{FF2B5EF4-FFF2-40B4-BE49-F238E27FC236}">
                <a16:creationId xmlns:a16="http://schemas.microsoft.com/office/drawing/2014/main" id="{53EC8F5B-04C1-40E7-A751-0B54AE803877}"/>
              </a:ext>
            </a:extLst>
          </p:cNvPr>
          <p:cNvSpPr/>
          <p:nvPr/>
        </p:nvSpPr>
        <p:spPr>
          <a:xfrm>
            <a:off x="3295748" y="4433259"/>
            <a:ext cx="5297487" cy="1077912"/>
          </a:xfrm>
          <a:prstGeom prst="flowChartProcess">
            <a:avLst/>
          </a:prstGeom>
          <a:ln/>
        </p:spPr>
        <p:style>
          <a:lnRef idx="3">
            <a:schemeClr val="lt1"/>
          </a:lnRef>
          <a:fillRef idx="1">
            <a:schemeClr val="accent3"/>
          </a:fillRef>
          <a:effectRef idx="1">
            <a:schemeClr val="accent3"/>
          </a:effectRef>
          <a:fontRef idx="minor">
            <a:schemeClr val="lt1"/>
          </a:fontRef>
        </p:style>
        <p:txBody>
          <a:bodyPr rtlCol="1" anchor="ctr"/>
          <a:lstStyle/>
          <a:p>
            <a:pPr algn="ctr" rtl="1" fontAlgn="auto">
              <a:spcBef>
                <a:spcPts val="0"/>
              </a:spcBef>
              <a:spcAft>
                <a:spcPts val="0"/>
              </a:spcAft>
              <a:defRPr/>
            </a:pPr>
            <a:r>
              <a:rPr lang="ar-EG" sz="3600" b="1" dirty="0">
                <a:solidFill>
                  <a:schemeClr val="tx1"/>
                </a:solidFill>
              </a:rPr>
              <a:t>لا حول ولا قوة إلا بالله.</a:t>
            </a:r>
          </a:p>
        </p:txBody>
      </p:sp>
      <p:sp>
        <p:nvSpPr>
          <p:cNvPr id="11" name="مستطيل 10">
            <a:extLst>
              <a:ext uri="{FF2B5EF4-FFF2-40B4-BE49-F238E27FC236}">
                <a16:creationId xmlns:a16="http://schemas.microsoft.com/office/drawing/2014/main" id="{9356048C-EF51-4F06-9D54-A42F9CB08AAF}"/>
              </a:ext>
            </a:extLst>
          </p:cNvPr>
          <p:cNvSpPr/>
          <p:nvPr/>
        </p:nvSpPr>
        <p:spPr>
          <a:xfrm>
            <a:off x="4798183" y="793097"/>
            <a:ext cx="2292615" cy="830997"/>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التقويم</a:t>
            </a:r>
          </a:p>
        </p:txBody>
      </p:sp>
      <p:pic>
        <p:nvPicPr>
          <p:cNvPr id="2" name="صورة 1">
            <a:extLst>
              <a:ext uri="{FF2B5EF4-FFF2-40B4-BE49-F238E27FC236}">
                <a16:creationId xmlns:a16="http://schemas.microsoft.com/office/drawing/2014/main" id="{70ED8FCB-B7BD-41FA-AECB-CD241758CD67}"/>
              </a:ext>
            </a:extLst>
          </p:cNvPr>
          <p:cNvPicPr>
            <a:picLocks noChangeAspect="1"/>
          </p:cNvPicPr>
          <p:nvPr/>
        </p:nvPicPr>
        <p:blipFill>
          <a:blip r:embed="rId5"/>
          <a:stretch>
            <a:fillRect/>
          </a:stretch>
        </p:blipFill>
        <p:spPr>
          <a:xfrm>
            <a:off x="9149758" y="4527947"/>
            <a:ext cx="2822693" cy="2060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ما الجملة التي تقولها عند قول المؤذن.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لا حول ولا قوة إلا بالل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7"/>
          <p:cNvSpPr/>
          <p:nvPr/>
        </p:nvSpPr>
        <p:spPr>
          <a:xfrm>
            <a:off x="1045647" y="2006080"/>
            <a:ext cx="10363200" cy="4215493"/>
          </a:xfrm>
          <a:prstGeom prst="rect">
            <a:avLst/>
          </a:prstGeom>
          <a:solidFill>
            <a:schemeClr val="accent2"/>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5" name="Google Shape;605;p37"/>
          <p:cNvSpPr/>
          <p:nvPr/>
        </p:nvSpPr>
        <p:spPr>
          <a:xfrm rot="16200000">
            <a:off x="4390485" y="-769238"/>
            <a:ext cx="3673524" cy="9510757"/>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09" name="Google Shape;609;p37"/>
          <p:cNvGrpSpPr/>
          <p:nvPr/>
        </p:nvGrpSpPr>
        <p:grpSpPr>
          <a:xfrm>
            <a:off x="2745478" y="653005"/>
            <a:ext cx="6295886" cy="1109796"/>
            <a:chOff x="7547925" y="1600475"/>
            <a:chExt cx="3883200" cy="717900"/>
          </a:xfrm>
        </p:grpSpPr>
        <p:sp>
          <p:nvSpPr>
            <p:cNvPr id="610" name="Google Shape;610;p37"/>
            <p:cNvSpPr/>
            <p:nvPr/>
          </p:nvSpPr>
          <p:spPr>
            <a:xfrm>
              <a:off x="7547925" y="1600475"/>
              <a:ext cx="3883200" cy="717900"/>
            </a:xfrm>
            <a:prstGeom prst="rect">
              <a:avLst/>
            </a:prstGeom>
            <a:solidFill>
              <a:schemeClr val="accent4"/>
            </a:soli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7"/>
            <p:cNvSpPr/>
            <p:nvPr/>
          </p:nvSpPr>
          <p:spPr>
            <a:xfrm>
              <a:off x="7547925" y="1600475"/>
              <a:ext cx="716400" cy="717900"/>
            </a:xfrm>
            <a:prstGeom prst="rect">
              <a:avLst/>
            </a:prstGeom>
            <a:solidFill>
              <a:srgbClr val="000000">
                <a:alpha val="43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6" name="Google Shape;616;p37"/>
          <p:cNvSpPr/>
          <p:nvPr/>
        </p:nvSpPr>
        <p:spPr>
          <a:xfrm rot="2161887">
            <a:off x="10311416" y="1836269"/>
            <a:ext cx="1669873" cy="48292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7"/>
          <p:cNvSpPr/>
          <p:nvPr/>
        </p:nvSpPr>
        <p:spPr>
          <a:xfrm rot="18923457">
            <a:off x="412720" y="1907049"/>
            <a:ext cx="1662722" cy="484658"/>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Rectangle 4">
            <a:extLst>
              <a:ext uri="{FF2B5EF4-FFF2-40B4-BE49-F238E27FC236}">
                <a16:creationId xmlns:a16="http://schemas.microsoft.com/office/drawing/2014/main" id="{76D1C203-A2B4-4472-A782-24EC25D2FD55}"/>
              </a:ext>
            </a:extLst>
          </p:cNvPr>
          <p:cNvSpPr>
            <a:spLocks noChangeArrowheads="1"/>
          </p:cNvSpPr>
          <p:nvPr/>
        </p:nvSpPr>
        <p:spPr bwMode="auto">
          <a:xfrm>
            <a:off x="2649992" y="906894"/>
            <a:ext cx="6069849" cy="64611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rtl="1"/>
            <a:r>
              <a:rPr lang="ar-EG" sz="3600" b="1" dirty="0">
                <a:solidFill>
                  <a:schemeClr val="accent4">
                    <a:lumMod val="25000"/>
                  </a:schemeClr>
                </a:solidFill>
                <a:latin typeface="Ithra-Bold" panose="01000500000000020004" pitchFamily="2" charset="-78"/>
                <a:cs typeface="Ithra-Bold" panose="01000500000000020004" pitchFamily="2" charset="-78"/>
              </a:rPr>
              <a:t>س2: اختر الإجابة الصحيحة:</a:t>
            </a:r>
            <a:endParaRPr lang="en-US" sz="3600" dirty="0">
              <a:solidFill>
                <a:schemeClr val="accent4">
                  <a:lumMod val="25000"/>
                </a:schemeClr>
              </a:solidFill>
              <a:latin typeface="Ithra-Bold" panose="01000500000000020004" pitchFamily="2" charset="-78"/>
              <a:cs typeface="Ithra-Bold" panose="01000500000000020004" pitchFamily="2" charset="-78"/>
            </a:endParaRPr>
          </a:p>
        </p:txBody>
      </p:sp>
      <p:grpSp>
        <p:nvGrpSpPr>
          <p:cNvPr id="14" name="مجموعة 13">
            <a:extLst>
              <a:ext uri="{FF2B5EF4-FFF2-40B4-BE49-F238E27FC236}">
                <a16:creationId xmlns:a16="http://schemas.microsoft.com/office/drawing/2014/main" id="{7A091916-E3DF-41C3-B760-066F35A9C01C}"/>
              </a:ext>
            </a:extLst>
          </p:cNvPr>
          <p:cNvGrpSpPr/>
          <p:nvPr/>
        </p:nvGrpSpPr>
        <p:grpSpPr>
          <a:xfrm>
            <a:off x="2281503" y="2525483"/>
            <a:ext cx="7403734" cy="3070898"/>
            <a:chOff x="2292510" y="2525483"/>
            <a:chExt cx="7461611" cy="3070898"/>
          </a:xfrm>
        </p:grpSpPr>
        <p:sp>
          <p:nvSpPr>
            <p:cNvPr id="15" name="Rectangle 2">
              <a:extLst>
                <a:ext uri="{FF2B5EF4-FFF2-40B4-BE49-F238E27FC236}">
                  <a16:creationId xmlns:a16="http://schemas.microsoft.com/office/drawing/2014/main" id="{CC07A97E-3ABF-4999-881E-953D9E834494}"/>
                </a:ext>
              </a:extLst>
            </p:cNvPr>
            <p:cNvSpPr>
              <a:spLocks noChangeArrowheads="1"/>
            </p:cNvSpPr>
            <p:nvPr/>
          </p:nvSpPr>
          <p:spPr bwMode="auto">
            <a:xfrm>
              <a:off x="2292510" y="2525483"/>
              <a:ext cx="7461611" cy="255454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rtl="1"/>
              <a:r>
                <a:rPr lang="ar-EG" sz="3200" b="1" dirty="0">
                  <a:solidFill>
                    <a:schemeClr val="tx1"/>
                  </a:solidFill>
                  <a:latin typeface="Calibri" pitchFamily="34" charset="0"/>
                </a:rPr>
                <a:t>أ– إذا قال المؤذن في صلاة الفجر( الصلاة خير من النوم), فإن السامع يقول:</a:t>
              </a:r>
              <a:endParaRPr lang="en-US" sz="3200" dirty="0">
                <a:solidFill>
                  <a:schemeClr val="tx1"/>
                </a:solidFill>
                <a:latin typeface="Calibri" pitchFamily="34" charset="0"/>
              </a:endParaRPr>
            </a:p>
            <a:p>
              <a:pPr algn="r" rtl="1"/>
              <a:r>
                <a:rPr lang="ar-EG" sz="3200" b="1" dirty="0">
                  <a:solidFill>
                    <a:schemeClr val="tx1"/>
                  </a:solidFill>
                  <a:latin typeface="Calibri" pitchFamily="34" charset="0"/>
                </a:rPr>
                <a:t>    </a:t>
              </a:r>
              <a:r>
                <a:rPr lang="ar-EG" sz="3200" b="1" dirty="0">
                  <a:solidFill>
                    <a:srgbClr val="C00000"/>
                  </a:solidFill>
                  <a:latin typeface="Calibri" pitchFamily="34" charset="0"/>
                </a:rPr>
                <a:t> </a:t>
              </a:r>
              <a:r>
                <a:rPr lang="ar-EG" sz="3200" b="1" dirty="0">
                  <a:solidFill>
                    <a:schemeClr val="tx1"/>
                  </a:solidFill>
                  <a:latin typeface="Calibri" pitchFamily="34" charset="0"/>
                </a:rPr>
                <a:t>   </a:t>
              </a:r>
              <a:r>
                <a:rPr lang="ar-EG" sz="3200" b="1" dirty="0">
                  <a:solidFill>
                    <a:schemeClr val="accent4">
                      <a:lumMod val="25000"/>
                    </a:schemeClr>
                  </a:solidFill>
                  <a:latin typeface="Calibri" pitchFamily="34" charset="0"/>
                </a:rPr>
                <a:t>صدقت وبررت.</a:t>
              </a:r>
              <a:endParaRPr lang="en-US" sz="3200" dirty="0">
                <a:solidFill>
                  <a:schemeClr val="accent4">
                    <a:lumMod val="25000"/>
                  </a:schemeClr>
                </a:solidFill>
                <a:latin typeface="Calibri" pitchFamily="34" charset="0"/>
              </a:endParaRPr>
            </a:p>
            <a:p>
              <a:pPr algn="r" rtl="1"/>
              <a:r>
                <a:rPr lang="ar-EG" sz="3200" b="1" dirty="0">
                  <a:solidFill>
                    <a:schemeClr val="tx1"/>
                  </a:solidFill>
                  <a:latin typeface="Calibri" pitchFamily="34" charset="0"/>
                </a:rPr>
                <a:t>        </a:t>
              </a:r>
              <a:r>
                <a:rPr lang="ar-EG" sz="3200" b="1" dirty="0">
                  <a:solidFill>
                    <a:schemeClr val="accent4">
                      <a:lumMod val="25000"/>
                    </a:schemeClr>
                  </a:solidFill>
                  <a:latin typeface="Calibri" pitchFamily="34" charset="0"/>
                </a:rPr>
                <a:t>لاحول ولا قوة إلا بالله.</a:t>
              </a:r>
              <a:endParaRPr lang="en-US" sz="3200" dirty="0">
                <a:solidFill>
                  <a:schemeClr val="accent4">
                    <a:lumMod val="25000"/>
                  </a:schemeClr>
                </a:solidFill>
                <a:latin typeface="Calibri" pitchFamily="34" charset="0"/>
              </a:endParaRPr>
            </a:p>
            <a:p>
              <a:pPr algn="r" rtl="1"/>
              <a:r>
                <a:rPr lang="ar-EG" sz="3200" b="1" dirty="0">
                  <a:solidFill>
                    <a:schemeClr val="tx1"/>
                  </a:solidFill>
                  <a:latin typeface="Calibri" pitchFamily="34" charset="0"/>
                </a:rPr>
                <a:t>        </a:t>
              </a:r>
              <a:r>
                <a:rPr lang="ar-EG" sz="3200" b="1" dirty="0">
                  <a:solidFill>
                    <a:schemeClr val="accent4">
                      <a:lumMod val="25000"/>
                    </a:schemeClr>
                  </a:solidFill>
                  <a:latin typeface="Calibri" pitchFamily="34" charset="0"/>
                </a:rPr>
                <a:t>الصلاة خير من النوم.</a:t>
              </a:r>
              <a:endParaRPr lang="en-US" sz="3200" dirty="0">
                <a:solidFill>
                  <a:schemeClr val="accent4">
                    <a:lumMod val="25000"/>
                  </a:schemeClr>
                </a:solidFill>
                <a:latin typeface="Calibri" pitchFamily="34" charset="0"/>
              </a:endParaRPr>
            </a:p>
          </p:txBody>
        </p:sp>
        <p:sp>
          <p:nvSpPr>
            <p:cNvPr id="16" name="Flowchart: Connector 8">
              <a:extLst>
                <a:ext uri="{FF2B5EF4-FFF2-40B4-BE49-F238E27FC236}">
                  <a16:creationId xmlns:a16="http://schemas.microsoft.com/office/drawing/2014/main" id="{65033F30-08E1-413F-86AA-CD549AB69661}"/>
                </a:ext>
              </a:extLst>
            </p:cNvPr>
            <p:cNvSpPr/>
            <p:nvPr/>
          </p:nvSpPr>
          <p:spPr>
            <a:xfrm>
              <a:off x="7413501" y="4235258"/>
              <a:ext cx="889248" cy="351165"/>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rtl="1" fontAlgn="auto">
                <a:spcBef>
                  <a:spcPts val="0"/>
                </a:spcBef>
                <a:spcAft>
                  <a:spcPts val="0"/>
                </a:spcAft>
                <a:defRPr/>
              </a:pPr>
              <a:endParaRPr lang="ar-EG">
                <a:solidFill>
                  <a:schemeClr val="tx1"/>
                </a:solidFill>
              </a:endParaRPr>
            </a:p>
          </p:txBody>
        </p:sp>
        <p:sp>
          <p:nvSpPr>
            <p:cNvPr id="17" name="Flowchart: Connector 9">
              <a:extLst>
                <a:ext uri="{FF2B5EF4-FFF2-40B4-BE49-F238E27FC236}">
                  <a16:creationId xmlns:a16="http://schemas.microsoft.com/office/drawing/2014/main" id="{F4BFDBAD-F7C9-49B4-8B5D-86792D242BA8}"/>
                </a:ext>
              </a:extLst>
            </p:cNvPr>
            <p:cNvSpPr/>
            <p:nvPr/>
          </p:nvSpPr>
          <p:spPr>
            <a:xfrm>
              <a:off x="7413501" y="4687487"/>
              <a:ext cx="889248" cy="432618"/>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rtl="1" fontAlgn="auto">
                <a:spcBef>
                  <a:spcPts val="0"/>
                </a:spcBef>
                <a:spcAft>
                  <a:spcPts val="0"/>
                </a:spcAft>
                <a:defRPr/>
              </a:pPr>
              <a:endParaRPr lang="ar-EG">
                <a:solidFill>
                  <a:schemeClr val="tx1"/>
                </a:solidFill>
              </a:endParaRPr>
            </a:p>
          </p:txBody>
        </p:sp>
        <p:sp>
          <p:nvSpPr>
            <p:cNvPr id="18" name="Flowchart: Connector 10">
              <a:extLst>
                <a:ext uri="{FF2B5EF4-FFF2-40B4-BE49-F238E27FC236}">
                  <a16:creationId xmlns:a16="http://schemas.microsoft.com/office/drawing/2014/main" id="{8C8B397D-0D69-47ED-802B-CF1CF28F8EEC}"/>
                </a:ext>
              </a:extLst>
            </p:cNvPr>
            <p:cNvSpPr/>
            <p:nvPr/>
          </p:nvSpPr>
          <p:spPr>
            <a:xfrm>
              <a:off x="7413501" y="5163763"/>
              <a:ext cx="889248" cy="432618"/>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rtl="1" fontAlgn="auto">
                <a:spcBef>
                  <a:spcPts val="0"/>
                </a:spcBef>
                <a:spcAft>
                  <a:spcPts val="0"/>
                </a:spcAft>
                <a:defRPr/>
              </a:pPr>
              <a:endParaRPr lang="ar-EG">
                <a:solidFill>
                  <a:schemeClr val="tx1"/>
                </a:solidFill>
              </a:endParaRPr>
            </a:p>
          </p:txBody>
        </p:sp>
      </p:grpSp>
      <p:sp>
        <p:nvSpPr>
          <p:cNvPr id="19" name="Flowchart: Connector 11">
            <a:extLst>
              <a:ext uri="{FF2B5EF4-FFF2-40B4-BE49-F238E27FC236}">
                <a16:creationId xmlns:a16="http://schemas.microsoft.com/office/drawing/2014/main" id="{92843B75-A427-48C4-A5BC-5223B4615668}"/>
              </a:ext>
            </a:extLst>
          </p:cNvPr>
          <p:cNvSpPr/>
          <p:nvPr/>
        </p:nvSpPr>
        <p:spPr>
          <a:xfrm>
            <a:off x="8719841" y="3574155"/>
            <a:ext cx="643045" cy="457200"/>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rtl="1" fontAlgn="auto">
              <a:spcBef>
                <a:spcPts val="0"/>
              </a:spcBef>
              <a:spcAft>
                <a:spcPts val="0"/>
              </a:spcAft>
              <a:defRPr/>
            </a:pPr>
            <a:r>
              <a:rPr lang="ar-EG" sz="3600" b="1" dirty="0">
                <a:solidFill>
                  <a:srgbClr val="C00000"/>
                </a:solidFill>
                <a:latin typeface="Brush Script MT"/>
              </a:rPr>
              <a:t>√</a:t>
            </a:r>
            <a:endParaRPr lang="ar-EG" sz="3600" b="1" dirty="0">
              <a:solidFill>
                <a:srgbClr val="C00000"/>
              </a:solidFill>
            </a:endParaRPr>
          </a:p>
        </p:txBody>
      </p:sp>
      <p:pic>
        <p:nvPicPr>
          <p:cNvPr id="2" name="صورة 1">
            <a:extLst>
              <a:ext uri="{FF2B5EF4-FFF2-40B4-BE49-F238E27FC236}">
                <a16:creationId xmlns:a16="http://schemas.microsoft.com/office/drawing/2014/main" id="{A525A60D-6D17-472E-9F4A-D71628847125}"/>
              </a:ext>
            </a:extLst>
          </p:cNvPr>
          <p:cNvPicPr>
            <a:picLocks noChangeAspect="1"/>
          </p:cNvPicPr>
          <p:nvPr/>
        </p:nvPicPr>
        <p:blipFill>
          <a:blip r:embed="rId4"/>
          <a:stretch>
            <a:fillRect/>
          </a:stretch>
        </p:blipFill>
        <p:spPr>
          <a:xfrm>
            <a:off x="0" y="4699537"/>
            <a:ext cx="2822693" cy="2060627"/>
          </a:xfrm>
          <a:prstGeom prst="rect">
            <a:avLst/>
          </a:prstGeom>
        </p:spPr>
      </p:pic>
    </p:spTree>
    <p:extLst>
      <p:ext uri="{BB962C8B-B14F-4D97-AF65-F5344CB8AC3E}">
        <p14:creationId xmlns:p14="http://schemas.microsoft.com/office/powerpoint/2010/main" val="330987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ختر01.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7"/>
          <p:cNvSpPr/>
          <p:nvPr/>
        </p:nvSpPr>
        <p:spPr>
          <a:xfrm>
            <a:off x="1045647" y="2006080"/>
            <a:ext cx="10363200" cy="4215493"/>
          </a:xfrm>
          <a:prstGeom prst="rect">
            <a:avLst/>
          </a:prstGeom>
          <a:solidFill>
            <a:schemeClr val="accent2"/>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5" name="Google Shape;605;p37"/>
          <p:cNvSpPr/>
          <p:nvPr/>
        </p:nvSpPr>
        <p:spPr>
          <a:xfrm rot="16200000">
            <a:off x="4390485" y="-769238"/>
            <a:ext cx="3673524" cy="9510757"/>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609" name="Google Shape;609;p37"/>
          <p:cNvGrpSpPr/>
          <p:nvPr/>
        </p:nvGrpSpPr>
        <p:grpSpPr>
          <a:xfrm>
            <a:off x="2745478" y="653005"/>
            <a:ext cx="6295886" cy="1109796"/>
            <a:chOff x="7547925" y="1600475"/>
            <a:chExt cx="3883200" cy="717900"/>
          </a:xfrm>
        </p:grpSpPr>
        <p:sp>
          <p:nvSpPr>
            <p:cNvPr id="610" name="Google Shape;610;p37"/>
            <p:cNvSpPr/>
            <p:nvPr/>
          </p:nvSpPr>
          <p:spPr>
            <a:xfrm>
              <a:off x="7547925" y="1600475"/>
              <a:ext cx="3883200" cy="717900"/>
            </a:xfrm>
            <a:prstGeom prst="rect">
              <a:avLst/>
            </a:prstGeom>
            <a:solidFill>
              <a:schemeClr val="accent4"/>
            </a:soli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7"/>
            <p:cNvSpPr/>
            <p:nvPr/>
          </p:nvSpPr>
          <p:spPr>
            <a:xfrm>
              <a:off x="7547925" y="1600475"/>
              <a:ext cx="716400" cy="717900"/>
            </a:xfrm>
            <a:prstGeom prst="rect">
              <a:avLst/>
            </a:prstGeom>
            <a:solidFill>
              <a:srgbClr val="000000">
                <a:alpha val="43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6" name="Google Shape;616;p37"/>
          <p:cNvSpPr/>
          <p:nvPr/>
        </p:nvSpPr>
        <p:spPr>
          <a:xfrm rot="2161887">
            <a:off x="10311416" y="1836269"/>
            <a:ext cx="1669873" cy="48292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7"/>
          <p:cNvSpPr/>
          <p:nvPr/>
        </p:nvSpPr>
        <p:spPr>
          <a:xfrm rot="18923457">
            <a:off x="412720" y="1907049"/>
            <a:ext cx="1662722" cy="484658"/>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Rectangle 4">
            <a:extLst>
              <a:ext uri="{FF2B5EF4-FFF2-40B4-BE49-F238E27FC236}">
                <a16:creationId xmlns:a16="http://schemas.microsoft.com/office/drawing/2014/main" id="{76D1C203-A2B4-4472-A782-24EC25D2FD55}"/>
              </a:ext>
            </a:extLst>
          </p:cNvPr>
          <p:cNvSpPr>
            <a:spLocks noChangeArrowheads="1"/>
          </p:cNvSpPr>
          <p:nvPr/>
        </p:nvSpPr>
        <p:spPr bwMode="auto">
          <a:xfrm>
            <a:off x="2649992" y="906894"/>
            <a:ext cx="6069849" cy="64611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rtl="1"/>
            <a:r>
              <a:rPr lang="ar-EG" sz="3600" b="1" dirty="0">
                <a:solidFill>
                  <a:schemeClr val="accent4">
                    <a:lumMod val="25000"/>
                  </a:schemeClr>
                </a:solidFill>
                <a:latin typeface="Ithra-Bold" panose="01000500000000020004" pitchFamily="2" charset="-78"/>
                <a:cs typeface="Ithra-Bold" panose="01000500000000020004" pitchFamily="2" charset="-78"/>
              </a:rPr>
              <a:t>س2: اختر الإجابة الصحيحة:</a:t>
            </a:r>
            <a:endParaRPr lang="en-US" sz="3600" dirty="0">
              <a:solidFill>
                <a:schemeClr val="accent4">
                  <a:lumMod val="25000"/>
                </a:schemeClr>
              </a:solidFill>
              <a:latin typeface="Ithra-Bold" panose="01000500000000020004" pitchFamily="2" charset="-78"/>
              <a:cs typeface="Ithra-Bold" panose="01000500000000020004" pitchFamily="2" charset="-78"/>
            </a:endParaRPr>
          </a:p>
        </p:txBody>
      </p:sp>
      <p:grpSp>
        <p:nvGrpSpPr>
          <p:cNvPr id="14" name="مجموعة 13">
            <a:extLst>
              <a:ext uri="{FF2B5EF4-FFF2-40B4-BE49-F238E27FC236}">
                <a16:creationId xmlns:a16="http://schemas.microsoft.com/office/drawing/2014/main" id="{7A091916-E3DF-41C3-B760-066F35A9C01C}"/>
              </a:ext>
            </a:extLst>
          </p:cNvPr>
          <p:cNvGrpSpPr/>
          <p:nvPr/>
        </p:nvGrpSpPr>
        <p:grpSpPr>
          <a:xfrm>
            <a:off x="7362769" y="4235258"/>
            <a:ext cx="882350" cy="1361123"/>
            <a:chOff x="7413501" y="4235258"/>
            <a:chExt cx="889248" cy="1361123"/>
          </a:xfrm>
        </p:grpSpPr>
        <p:sp>
          <p:nvSpPr>
            <p:cNvPr id="16" name="Flowchart: Connector 8">
              <a:extLst>
                <a:ext uri="{FF2B5EF4-FFF2-40B4-BE49-F238E27FC236}">
                  <a16:creationId xmlns:a16="http://schemas.microsoft.com/office/drawing/2014/main" id="{65033F30-08E1-413F-86AA-CD549AB69661}"/>
                </a:ext>
              </a:extLst>
            </p:cNvPr>
            <p:cNvSpPr/>
            <p:nvPr/>
          </p:nvSpPr>
          <p:spPr>
            <a:xfrm>
              <a:off x="7413501" y="4235258"/>
              <a:ext cx="889248" cy="351165"/>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rtl="1" fontAlgn="auto">
                <a:spcBef>
                  <a:spcPts val="0"/>
                </a:spcBef>
                <a:spcAft>
                  <a:spcPts val="0"/>
                </a:spcAft>
                <a:defRPr/>
              </a:pPr>
              <a:endParaRPr lang="ar-EG">
                <a:solidFill>
                  <a:schemeClr val="tx1"/>
                </a:solidFill>
              </a:endParaRPr>
            </a:p>
          </p:txBody>
        </p:sp>
        <p:sp>
          <p:nvSpPr>
            <p:cNvPr id="17" name="Flowchart: Connector 9">
              <a:extLst>
                <a:ext uri="{FF2B5EF4-FFF2-40B4-BE49-F238E27FC236}">
                  <a16:creationId xmlns:a16="http://schemas.microsoft.com/office/drawing/2014/main" id="{F4BFDBAD-F7C9-49B4-8B5D-86792D242BA8}"/>
                </a:ext>
              </a:extLst>
            </p:cNvPr>
            <p:cNvSpPr/>
            <p:nvPr/>
          </p:nvSpPr>
          <p:spPr>
            <a:xfrm>
              <a:off x="7413501" y="4687487"/>
              <a:ext cx="889248" cy="432618"/>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rtl="1" fontAlgn="auto">
                <a:spcBef>
                  <a:spcPts val="0"/>
                </a:spcBef>
                <a:spcAft>
                  <a:spcPts val="0"/>
                </a:spcAft>
                <a:defRPr/>
              </a:pPr>
              <a:endParaRPr lang="ar-EG">
                <a:solidFill>
                  <a:schemeClr val="tx1"/>
                </a:solidFill>
              </a:endParaRPr>
            </a:p>
          </p:txBody>
        </p:sp>
        <p:sp>
          <p:nvSpPr>
            <p:cNvPr id="18" name="Flowchart: Connector 10">
              <a:extLst>
                <a:ext uri="{FF2B5EF4-FFF2-40B4-BE49-F238E27FC236}">
                  <a16:creationId xmlns:a16="http://schemas.microsoft.com/office/drawing/2014/main" id="{8C8B397D-0D69-47ED-802B-CF1CF28F8EEC}"/>
                </a:ext>
              </a:extLst>
            </p:cNvPr>
            <p:cNvSpPr/>
            <p:nvPr/>
          </p:nvSpPr>
          <p:spPr>
            <a:xfrm>
              <a:off x="7413501" y="5163763"/>
              <a:ext cx="889248" cy="432618"/>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rtl="1" fontAlgn="auto">
                <a:spcBef>
                  <a:spcPts val="0"/>
                </a:spcBef>
                <a:spcAft>
                  <a:spcPts val="0"/>
                </a:spcAft>
                <a:defRPr/>
              </a:pPr>
              <a:endParaRPr lang="ar-EG">
                <a:solidFill>
                  <a:schemeClr val="tx1"/>
                </a:solidFill>
              </a:endParaRPr>
            </a:p>
          </p:txBody>
        </p:sp>
      </p:grpSp>
      <p:sp>
        <p:nvSpPr>
          <p:cNvPr id="20" name="Rectangle 2">
            <a:extLst>
              <a:ext uri="{FF2B5EF4-FFF2-40B4-BE49-F238E27FC236}">
                <a16:creationId xmlns:a16="http://schemas.microsoft.com/office/drawing/2014/main" id="{BCF5ECCA-F30E-4791-B506-4EEC6377919D}"/>
              </a:ext>
            </a:extLst>
          </p:cNvPr>
          <p:cNvSpPr>
            <a:spLocks noChangeArrowheads="1"/>
          </p:cNvSpPr>
          <p:nvPr/>
        </p:nvSpPr>
        <p:spPr bwMode="auto">
          <a:xfrm>
            <a:off x="2841376" y="2794225"/>
            <a:ext cx="6998543" cy="206216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rtl="1"/>
            <a:r>
              <a:rPr lang="ar-EG" sz="3200" b="1" dirty="0">
                <a:solidFill>
                  <a:schemeClr val="tx1"/>
                </a:solidFill>
                <a:latin typeface="Ithra-Bold" panose="01000500000000020004" pitchFamily="2" charset="-78"/>
                <a:cs typeface="Ithra-Bold" panose="01000500000000020004" pitchFamily="2" charset="-78"/>
              </a:rPr>
              <a:t>ب– من س</a:t>
            </a:r>
            <a:r>
              <a:rPr lang="ar-SA" sz="3200" b="1" dirty="0">
                <a:solidFill>
                  <a:schemeClr val="tx1"/>
                </a:solidFill>
                <a:latin typeface="Ithra-Bold" panose="01000500000000020004" pitchFamily="2" charset="-78"/>
                <a:cs typeface="Ithra-Bold" panose="01000500000000020004" pitchFamily="2" charset="-78"/>
              </a:rPr>
              <a:t>ُ</a:t>
            </a:r>
            <a:r>
              <a:rPr lang="ar-EG" sz="3200" b="1" dirty="0" err="1">
                <a:solidFill>
                  <a:schemeClr val="tx1"/>
                </a:solidFill>
                <a:latin typeface="Ithra-Bold" panose="01000500000000020004" pitchFamily="2" charset="-78"/>
                <a:cs typeface="Ithra-Bold" panose="01000500000000020004" pitchFamily="2" charset="-78"/>
              </a:rPr>
              <a:t>نن</a:t>
            </a:r>
            <a:r>
              <a:rPr lang="ar-EG" sz="3200" b="1" dirty="0">
                <a:solidFill>
                  <a:schemeClr val="tx1"/>
                </a:solidFill>
                <a:latin typeface="Ithra-Bold" panose="01000500000000020004" pitchFamily="2" charset="-78"/>
                <a:cs typeface="Ithra-Bold" panose="01000500000000020004" pitchFamily="2" charset="-78"/>
              </a:rPr>
              <a:t> الأذان:</a:t>
            </a:r>
            <a:endParaRPr lang="en-US" sz="3200" dirty="0">
              <a:solidFill>
                <a:schemeClr val="tx1"/>
              </a:solidFill>
              <a:latin typeface="Ithra-Bold" panose="01000500000000020004" pitchFamily="2" charset="-78"/>
              <a:cs typeface="Ithra-Bold" panose="01000500000000020004" pitchFamily="2" charset="-78"/>
            </a:endParaRPr>
          </a:p>
          <a:p>
            <a:pPr algn="r" rtl="1"/>
            <a:r>
              <a:rPr lang="ar-EG" sz="3200" b="1" dirty="0">
                <a:solidFill>
                  <a:schemeClr val="tx1"/>
                </a:solidFill>
                <a:latin typeface="Ithra-Bold" panose="01000500000000020004" pitchFamily="2" charset="-78"/>
                <a:cs typeface="Ithra-Bold" panose="01000500000000020004" pitchFamily="2" charset="-78"/>
              </a:rPr>
              <a:t>   </a:t>
            </a:r>
            <a:r>
              <a:rPr lang="ar-EG" sz="3200" b="1" dirty="0">
                <a:solidFill>
                  <a:srgbClr val="C00000"/>
                </a:solidFill>
                <a:latin typeface="Ithra-Bold" panose="01000500000000020004" pitchFamily="2" charset="-78"/>
                <a:cs typeface="Ithra-Bold" panose="01000500000000020004" pitchFamily="2" charset="-78"/>
              </a:rPr>
              <a:t> </a:t>
            </a:r>
            <a:r>
              <a:rPr lang="ar-EG" sz="3200" b="1" dirty="0">
                <a:solidFill>
                  <a:schemeClr val="tx1"/>
                </a:solidFill>
                <a:latin typeface="Ithra-Bold" panose="01000500000000020004" pitchFamily="2" charset="-78"/>
                <a:cs typeface="Ithra-Bold" panose="01000500000000020004" pitchFamily="2" charset="-78"/>
              </a:rPr>
              <a:t>    </a:t>
            </a:r>
            <a:r>
              <a:rPr lang="ar-EG" sz="3200" b="1" dirty="0">
                <a:solidFill>
                  <a:schemeClr val="accent4">
                    <a:lumMod val="25000"/>
                  </a:schemeClr>
                </a:solidFill>
                <a:latin typeface="Ithra-Bold" panose="01000500000000020004" pitchFamily="2" charset="-78"/>
                <a:cs typeface="Ithra-Bold" panose="01000500000000020004" pitchFamily="2" charset="-78"/>
              </a:rPr>
              <a:t>أن يكون المؤذن متطهر</a:t>
            </a:r>
            <a:r>
              <a:rPr lang="ar-SA" sz="3200" b="1" dirty="0">
                <a:solidFill>
                  <a:schemeClr val="accent4">
                    <a:lumMod val="25000"/>
                  </a:schemeClr>
                </a:solidFill>
                <a:latin typeface="Ithra-Bold" panose="01000500000000020004" pitchFamily="2" charset="-78"/>
                <a:cs typeface="Ithra-Bold" panose="01000500000000020004" pitchFamily="2" charset="-78"/>
              </a:rPr>
              <a:t>ً</a:t>
            </a:r>
            <a:r>
              <a:rPr lang="ar-EG" sz="3200" b="1" dirty="0">
                <a:solidFill>
                  <a:schemeClr val="accent4">
                    <a:lumMod val="25000"/>
                  </a:schemeClr>
                </a:solidFill>
                <a:latin typeface="Ithra-Bold" panose="01000500000000020004" pitchFamily="2" charset="-78"/>
                <a:cs typeface="Ithra-Bold" panose="01000500000000020004" pitchFamily="2" charset="-78"/>
              </a:rPr>
              <a:t>ا.</a:t>
            </a:r>
            <a:endParaRPr lang="en-US" sz="3200" dirty="0">
              <a:solidFill>
                <a:schemeClr val="accent4">
                  <a:lumMod val="25000"/>
                </a:schemeClr>
              </a:solidFill>
              <a:latin typeface="Ithra-Bold" panose="01000500000000020004" pitchFamily="2" charset="-78"/>
              <a:cs typeface="Ithra-Bold" panose="01000500000000020004" pitchFamily="2" charset="-78"/>
            </a:endParaRPr>
          </a:p>
          <a:p>
            <a:pPr algn="r" rtl="1"/>
            <a:r>
              <a:rPr lang="ar-EG" sz="3200" b="1" dirty="0">
                <a:solidFill>
                  <a:schemeClr val="accent4">
                    <a:lumMod val="25000"/>
                  </a:schemeClr>
                </a:solidFill>
                <a:latin typeface="Ithra-Bold" panose="01000500000000020004" pitchFamily="2" charset="-78"/>
                <a:cs typeface="Ithra-Bold" panose="01000500000000020004" pitchFamily="2" charset="-78"/>
              </a:rPr>
              <a:t>        أن يكون الأذان بعد دخول الوقت.</a:t>
            </a:r>
            <a:endParaRPr lang="en-US" sz="3200" dirty="0">
              <a:solidFill>
                <a:schemeClr val="accent4">
                  <a:lumMod val="25000"/>
                </a:schemeClr>
              </a:solidFill>
              <a:latin typeface="Ithra-Bold" panose="01000500000000020004" pitchFamily="2" charset="-78"/>
              <a:cs typeface="Ithra-Bold" panose="01000500000000020004" pitchFamily="2" charset="-78"/>
            </a:endParaRPr>
          </a:p>
          <a:p>
            <a:pPr algn="r" rtl="1"/>
            <a:r>
              <a:rPr lang="ar-EG" sz="3200" b="1" dirty="0">
                <a:solidFill>
                  <a:schemeClr val="accent4">
                    <a:lumMod val="25000"/>
                  </a:schemeClr>
                </a:solidFill>
                <a:latin typeface="Ithra-Bold" panose="01000500000000020004" pitchFamily="2" charset="-78"/>
                <a:cs typeface="Ithra-Bold" panose="01000500000000020004" pitchFamily="2" charset="-78"/>
              </a:rPr>
              <a:t>        أن يكون المؤذن عاقل</a:t>
            </a:r>
            <a:r>
              <a:rPr lang="ar-SA" sz="3200" b="1" dirty="0">
                <a:solidFill>
                  <a:schemeClr val="accent4">
                    <a:lumMod val="25000"/>
                  </a:schemeClr>
                </a:solidFill>
                <a:latin typeface="Ithra-Bold" panose="01000500000000020004" pitchFamily="2" charset="-78"/>
                <a:cs typeface="Ithra-Bold" panose="01000500000000020004" pitchFamily="2" charset="-78"/>
              </a:rPr>
              <a:t>ً</a:t>
            </a:r>
            <a:r>
              <a:rPr lang="ar-EG" sz="3200" b="1" dirty="0">
                <a:solidFill>
                  <a:schemeClr val="accent4">
                    <a:lumMod val="25000"/>
                  </a:schemeClr>
                </a:solidFill>
                <a:latin typeface="Ithra-Bold" panose="01000500000000020004" pitchFamily="2" charset="-78"/>
                <a:cs typeface="Ithra-Bold" panose="01000500000000020004" pitchFamily="2" charset="-78"/>
              </a:rPr>
              <a:t>ا.</a:t>
            </a:r>
            <a:endParaRPr lang="en-US" sz="3200" dirty="0">
              <a:solidFill>
                <a:schemeClr val="accent4">
                  <a:lumMod val="25000"/>
                </a:schemeClr>
              </a:solidFill>
              <a:latin typeface="Ithra-Bold" panose="01000500000000020004" pitchFamily="2" charset="-78"/>
              <a:cs typeface="Ithra-Bold" panose="01000500000000020004" pitchFamily="2" charset="-78"/>
            </a:endParaRPr>
          </a:p>
        </p:txBody>
      </p:sp>
      <p:sp>
        <p:nvSpPr>
          <p:cNvPr id="21" name="Flowchart: Connector 11">
            <a:extLst>
              <a:ext uri="{FF2B5EF4-FFF2-40B4-BE49-F238E27FC236}">
                <a16:creationId xmlns:a16="http://schemas.microsoft.com/office/drawing/2014/main" id="{CE9781A2-E5A8-4FF6-A43C-9E9DB17BFB9D}"/>
              </a:ext>
            </a:extLst>
          </p:cNvPr>
          <p:cNvSpPr/>
          <p:nvPr/>
        </p:nvSpPr>
        <p:spPr>
          <a:xfrm>
            <a:off x="9085305" y="3368106"/>
            <a:ext cx="457200" cy="457200"/>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algn="ctr" rtl="1" fontAlgn="auto">
              <a:spcBef>
                <a:spcPts val="0"/>
              </a:spcBef>
              <a:spcAft>
                <a:spcPts val="0"/>
              </a:spcAft>
              <a:defRPr/>
            </a:pPr>
            <a:r>
              <a:rPr lang="ar-EG" sz="3600" b="1" dirty="0">
                <a:solidFill>
                  <a:srgbClr val="C00000"/>
                </a:solidFill>
                <a:latin typeface="Ithra-Bold" panose="01000500000000020004" pitchFamily="2" charset="-78"/>
                <a:cs typeface="Ithra-Bold" panose="01000500000000020004" pitchFamily="2" charset="-78"/>
              </a:rPr>
              <a:t>√</a:t>
            </a:r>
          </a:p>
        </p:txBody>
      </p:sp>
      <p:pic>
        <p:nvPicPr>
          <p:cNvPr id="2" name="صورة 1">
            <a:extLst>
              <a:ext uri="{FF2B5EF4-FFF2-40B4-BE49-F238E27FC236}">
                <a16:creationId xmlns:a16="http://schemas.microsoft.com/office/drawing/2014/main" id="{F48B7A47-5E44-492C-A8F8-08B1D03876B5}"/>
              </a:ext>
            </a:extLst>
          </p:cNvPr>
          <p:cNvPicPr>
            <a:picLocks noChangeAspect="1"/>
          </p:cNvPicPr>
          <p:nvPr/>
        </p:nvPicPr>
        <p:blipFill>
          <a:blip r:embed="rId9"/>
          <a:stretch>
            <a:fillRect/>
          </a:stretch>
        </p:blipFill>
        <p:spPr>
          <a:xfrm>
            <a:off x="9140902" y="4586423"/>
            <a:ext cx="2822693" cy="2060627"/>
          </a:xfrm>
          <a:prstGeom prst="rect">
            <a:avLst/>
          </a:prstGeom>
        </p:spPr>
      </p:pic>
    </p:spTree>
    <p:extLst>
      <p:ext uri="{BB962C8B-B14F-4D97-AF65-F5344CB8AC3E}">
        <p14:creationId xmlns:p14="http://schemas.microsoft.com/office/powerpoint/2010/main" val="376455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ختر01.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checkerboard(across)">
                                      <p:cBhvr>
                                        <p:cTn id="18" dur="500"/>
                                        <p:tgtEl>
                                          <p:spTgt spid="20">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من سُنن الأذان.wav"/>
                                        </p:tgtEl>
                                      </p:cMediaNode>
                                    </p:audio>
                                  </p:sub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checkerboard(across)">
                                      <p:cBhvr>
                                        <p:cTn id="23" dur="500"/>
                                        <p:tgtEl>
                                          <p:spTgt spid="20">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5" name="أن يكون المؤذن متطهراً.wav"/>
                                        </p:tgtEl>
                                      </p:cMediaNode>
                                    </p:audio>
                                  </p:sub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0">
                                            <p:txEl>
                                              <p:pRg st="2" end="2"/>
                                            </p:txEl>
                                          </p:spTgt>
                                        </p:tgtEl>
                                        <p:attrNameLst>
                                          <p:attrName>style.visibility</p:attrName>
                                        </p:attrNameLst>
                                      </p:cBhvr>
                                      <p:to>
                                        <p:strVal val="visible"/>
                                      </p:to>
                                    </p:set>
                                    <p:animEffect transition="in" filter="checkerboard(across)">
                                      <p:cBhvr>
                                        <p:cTn id="28" dur="500"/>
                                        <p:tgtEl>
                                          <p:spTgt spid="20">
                                            <p:txEl>
                                              <p:pRg st="2" end="2"/>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أن يكون الأذان بعد دخول الوقت.wav"/>
                                        </p:tgtEl>
                                      </p:cMediaNode>
                                    </p:audio>
                                  </p:sub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0">
                                            <p:txEl>
                                              <p:pRg st="3" end="3"/>
                                            </p:txEl>
                                          </p:spTgt>
                                        </p:tgtEl>
                                        <p:attrNameLst>
                                          <p:attrName>style.visibility</p:attrName>
                                        </p:attrNameLst>
                                      </p:cBhvr>
                                      <p:to>
                                        <p:strVal val="visible"/>
                                      </p:to>
                                    </p:set>
                                    <p:animEffect transition="in" filter="checkerboard(across)">
                                      <p:cBhvr>
                                        <p:cTn id="33" dur="500"/>
                                        <p:tgtEl>
                                          <p:spTgt spid="20">
                                            <p:txEl>
                                              <p:pRg st="3" end="3"/>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7" name="أن يكون المؤذن عاقلاً.wav"/>
                                        </p:tgtEl>
                                      </p:cMediaNode>
                                    </p:audio>
                                  </p:sub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strips(downLeft)">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8" name="أن يكون المؤذن متطهراً 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uiExpand="1" build="allAtOnce"/>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7"/>
          <p:cNvSpPr/>
          <p:nvPr/>
        </p:nvSpPr>
        <p:spPr>
          <a:xfrm>
            <a:off x="1045647" y="2006080"/>
            <a:ext cx="10363200" cy="4215493"/>
          </a:xfrm>
          <a:prstGeom prst="rect">
            <a:avLst/>
          </a:prstGeom>
          <a:solidFill>
            <a:schemeClr val="accent2"/>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5" name="Google Shape;605;p37"/>
          <p:cNvSpPr/>
          <p:nvPr/>
        </p:nvSpPr>
        <p:spPr>
          <a:xfrm rot="16200000">
            <a:off x="4390485" y="-769238"/>
            <a:ext cx="3673524" cy="9510757"/>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609" name="Google Shape;609;p37"/>
          <p:cNvGrpSpPr/>
          <p:nvPr/>
        </p:nvGrpSpPr>
        <p:grpSpPr>
          <a:xfrm>
            <a:off x="2745478" y="653005"/>
            <a:ext cx="6295886" cy="1109796"/>
            <a:chOff x="7547925" y="1600475"/>
            <a:chExt cx="3883200" cy="717900"/>
          </a:xfrm>
        </p:grpSpPr>
        <p:sp>
          <p:nvSpPr>
            <p:cNvPr id="610" name="Google Shape;610;p37"/>
            <p:cNvSpPr/>
            <p:nvPr/>
          </p:nvSpPr>
          <p:spPr>
            <a:xfrm>
              <a:off x="7547925" y="1600475"/>
              <a:ext cx="3883200" cy="717900"/>
            </a:xfrm>
            <a:prstGeom prst="rect">
              <a:avLst/>
            </a:prstGeom>
            <a:solidFill>
              <a:schemeClr val="accent4"/>
            </a:soli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7"/>
            <p:cNvSpPr/>
            <p:nvPr/>
          </p:nvSpPr>
          <p:spPr>
            <a:xfrm>
              <a:off x="7547925" y="1600475"/>
              <a:ext cx="716400" cy="717900"/>
            </a:xfrm>
            <a:prstGeom prst="rect">
              <a:avLst/>
            </a:prstGeom>
            <a:solidFill>
              <a:srgbClr val="000000">
                <a:alpha val="43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6" name="Google Shape;616;p37"/>
          <p:cNvSpPr/>
          <p:nvPr/>
        </p:nvSpPr>
        <p:spPr>
          <a:xfrm rot="2161887">
            <a:off x="10311416" y="1836269"/>
            <a:ext cx="1669873" cy="48292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7"/>
          <p:cNvSpPr/>
          <p:nvPr/>
        </p:nvSpPr>
        <p:spPr>
          <a:xfrm rot="18923457">
            <a:off x="412720" y="1907049"/>
            <a:ext cx="1662722" cy="484658"/>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Rectangle 4">
            <a:extLst>
              <a:ext uri="{FF2B5EF4-FFF2-40B4-BE49-F238E27FC236}">
                <a16:creationId xmlns:a16="http://schemas.microsoft.com/office/drawing/2014/main" id="{76D1C203-A2B4-4472-A782-24EC25D2FD55}"/>
              </a:ext>
            </a:extLst>
          </p:cNvPr>
          <p:cNvSpPr>
            <a:spLocks noChangeArrowheads="1"/>
          </p:cNvSpPr>
          <p:nvPr/>
        </p:nvSpPr>
        <p:spPr bwMode="auto">
          <a:xfrm>
            <a:off x="2649992" y="906894"/>
            <a:ext cx="6069849" cy="64611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ar-EG" sz="3600" b="1" i="0" u="none" strike="noStrike" kern="0" cap="none" spc="0" normalizeH="0" baseline="0" noProof="0" dirty="0">
                <a:ln>
                  <a:noFill/>
                </a:ln>
                <a:solidFill>
                  <a:srgbClr val="EAD1DC">
                    <a:lumMod val="25000"/>
                  </a:srgbClr>
                </a:solidFill>
                <a:effectLst/>
                <a:uLnTx/>
                <a:uFillTx/>
                <a:latin typeface="Ithra-Bold" panose="01000500000000020004" pitchFamily="2" charset="-78"/>
                <a:ea typeface="+mn-ea"/>
                <a:cs typeface="Ithra-Bold" panose="01000500000000020004" pitchFamily="2" charset="-78"/>
                <a:sym typeface="Arial"/>
              </a:rPr>
              <a:t>س2: اختر الإجابة الصحيحة:</a:t>
            </a:r>
            <a:endParaRPr kumimoji="0" lang="en-US" sz="3600" b="0" i="0" u="none" strike="noStrike" kern="0" cap="none" spc="0" normalizeH="0" baseline="0" noProof="0" dirty="0">
              <a:ln>
                <a:noFill/>
              </a:ln>
              <a:solidFill>
                <a:srgbClr val="EAD1DC">
                  <a:lumMod val="25000"/>
                </a:srgbClr>
              </a:solidFill>
              <a:effectLst/>
              <a:uLnTx/>
              <a:uFillTx/>
              <a:latin typeface="Ithra-Bold" panose="01000500000000020004" pitchFamily="2" charset="-78"/>
              <a:ea typeface="+mn-ea"/>
              <a:cs typeface="Ithra-Bold" panose="01000500000000020004" pitchFamily="2" charset="-78"/>
              <a:sym typeface="Arial"/>
            </a:endParaRPr>
          </a:p>
        </p:txBody>
      </p:sp>
      <p:grpSp>
        <p:nvGrpSpPr>
          <p:cNvPr id="14" name="مجموعة 13">
            <a:extLst>
              <a:ext uri="{FF2B5EF4-FFF2-40B4-BE49-F238E27FC236}">
                <a16:creationId xmlns:a16="http://schemas.microsoft.com/office/drawing/2014/main" id="{7A091916-E3DF-41C3-B760-066F35A9C01C}"/>
              </a:ext>
            </a:extLst>
          </p:cNvPr>
          <p:cNvGrpSpPr/>
          <p:nvPr/>
        </p:nvGrpSpPr>
        <p:grpSpPr>
          <a:xfrm>
            <a:off x="7362769" y="4235258"/>
            <a:ext cx="882350" cy="1361123"/>
            <a:chOff x="7413501" y="4235258"/>
            <a:chExt cx="889248" cy="1361123"/>
          </a:xfrm>
        </p:grpSpPr>
        <p:sp>
          <p:nvSpPr>
            <p:cNvPr id="16" name="Flowchart: Connector 8">
              <a:extLst>
                <a:ext uri="{FF2B5EF4-FFF2-40B4-BE49-F238E27FC236}">
                  <a16:creationId xmlns:a16="http://schemas.microsoft.com/office/drawing/2014/main" id="{65033F30-08E1-413F-86AA-CD549AB69661}"/>
                </a:ext>
              </a:extLst>
            </p:cNvPr>
            <p:cNvSpPr/>
            <p:nvPr/>
          </p:nvSpPr>
          <p:spPr>
            <a:xfrm>
              <a:off x="7413501" y="4235258"/>
              <a:ext cx="889248" cy="351165"/>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ar-EG" sz="14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p:txBody>
        </p:sp>
        <p:sp>
          <p:nvSpPr>
            <p:cNvPr id="17" name="Flowchart: Connector 9">
              <a:extLst>
                <a:ext uri="{FF2B5EF4-FFF2-40B4-BE49-F238E27FC236}">
                  <a16:creationId xmlns:a16="http://schemas.microsoft.com/office/drawing/2014/main" id="{F4BFDBAD-F7C9-49B4-8B5D-86792D242BA8}"/>
                </a:ext>
              </a:extLst>
            </p:cNvPr>
            <p:cNvSpPr/>
            <p:nvPr/>
          </p:nvSpPr>
          <p:spPr>
            <a:xfrm>
              <a:off x="7413501" y="4687487"/>
              <a:ext cx="889248" cy="432618"/>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ar-EG" sz="14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p:txBody>
        </p:sp>
        <p:sp>
          <p:nvSpPr>
            <p:cNvPr id="18" name="Flowchart: Connector 10">
              <a:extLst>
                <a:ext uri="{FF2B5EF4-FFF2-40B4-BE49-F238E27FC236}">
                  <a16:creationId xmlns:a16="http://schemas.microsoft.com/office/drawing/2014/main" id="{8C8B397D-0D69-47ED-802B-CF1CF28F8EEC}"/>
                </a:ext>
              </a:extLst>
            </p:cNvPr>
            <p:cNvSpPr/>
            <p:nvPr/>
          </p:nvSpPr>
          <p:spPr>
            <a:xfrm>
              <a:off x="7413501" y="5163763"/>
              <a:ext cx="889248" cy="432618"/>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ar-EG" sz="14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p:txBody>
        </p:sp>
      </p:grpSp>
      <p:sp>
        <p:nvSpPr>
          <p:cNvPr id="19" name="TextBox 5">
            <a:extLst>
              <a:ext uri="{FF2B5EF4-FFF2-40B4-BE49-F238E27FC236}">
                <a16:creationId xmlns:a16="http://schemas.microsoft.com/office/drawing/2014/main" id="{ED31C97F-BB70-4785-B3D5-66209D92F606}"/>
              </a:ext>
            </a:extLst>
          </p:cNvPr>
          <p:cNvSpPr txBox="1"/>
          <p:nvPr/>
        </p:nvSpPr>
        <p:spPr>
          <a:xfrm>
            <a:off x="1762812" y="2375857"/>
            <a:ext cx="7922425" cy="31700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chemeClr val="tx1"/>
                </a:solidFill>
                <a:effectLst/>
                <a:uLnTx/>
                <a:uFillTx/>
                <a:latin typeface="Ithra-Bold" panose="01000500000000020004" pitchFamily="2" charset="-78"/>
                <a:ea typeface="+mn-ea"/>
                <a:cs typeface="Ithra-Bold" panose="01000500000000020004" pitchFamily="2" charset="-78"/>
              </a:rPr>
              <a:t>ج- يسن للمؤذن أن يلتفت يمينًا وشمالًا عند قوله :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9BBB59">
                    <a:lumMod val="50000"/>
                  </a:srgbClr>
                </a:solidFill>
                <a:effectLst/>
                <a:uLnTx/>
                <a:uFillTx/>
                <a:latin typeface="Ithra-Bold" panose="01000500000000020004" pitchFamily="2" charset="-78"/>
                <a:ea typeface="+mn-ea"/>
                <a:cs typeface="Ithra-Bold" panose="01000500000000020004" pitchFamily="2" charset="-78"/>
              </a:rPr>
              <a:t>    </a:t>
            </a:r>
            <a:r>
              <a:rPr kumimoji="0" lang="ar-EG" sz="3200" b="1" i="0" u="none" strike="noStrike" kern="1200" cap="none" spc="0" normalizeH="0" baseline="0" noProof="0" dirty="0">
                <a:ln>
                  <a:noFill/>
                </a:ln>
                <a:solidFill>
                  <a:schemeClr val="accent4">
                    <a:lumMod val="25000"/>
                  </a:schemeClr>
                </a:solidFill>
                <a:effectLst/>
                <a:uLnTx/>
                <a:uFillTx/>
                <a:latin typeface="Ithra-Bold" panose="01000500000000020004" pitchFamily="2" charset="-78"/>
                <a:ea typeface="+mn-ea"/>
                <a:cs typeface="Ithra-Bold" panose="01000500000000020004" pitchFamily="2" charset="-78"/>
              </a:rPr>
              <a:t>الله أكبر.</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chemeClr val="accent4">
                    <a:lumMod val="25000"/>
                  </a:schemeClr>
                </a:solidFill>
                <a:effectLst/>
                <a:uLnTx/>
                <a:uFillTx/>
                <a:latin typeface="Ithra-Bold" panose="01000500000000020004" pitchFamily="2" charset="-78"/>
                <a:ea typeface="+mn-ea"/>
                <a:cs typeface="Ithra-Bold" panose="01000500000000020004" pitchFamily="2" charset="-78"/>
              </a:rPr>
              <a:t>    حيَّ على الصلاة، حيَّ على الفلاح.</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chemeClr val="accent4">
                    <a:lumMod val="25000"/>
                  </a:schemeClr>
                </a:solidFill>
                <a:effectLst/>
                <a:uLnTx/>
                <a:uFillTx/>
                <a:latin typeface="Ithra-Bold" panose="01000500000000020004" pitchFamily="2" charset="-78"/>
                <a:ea typeface="+mn-ea"/>
                <a:cs typeface="Ithra-Bold" panose="01000500000000020004" pitchFamily="2" charset="-78"/>
              </a:rPr>
              <a:t>    أشهد أن لا إله إلا الله.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00"/>
              </a:solidFill>
              <a:effectLst/>
              <a:uLnTx/>
              <a:uFillTx/>
              <a:latin typeface="Ithra-Bold" panose="01000500000000020004" pitchFamily="2" charset="-78"/>
              <a:ea typeface="+mn-ea"/>
              <a:cs typeface="Ithra-Bold" panose="01000500000000020004" pitchFamily="2" charset="-78"/>
            </a:endParaRPr>
          </a:p>
        </p:txBody>
      </p:sp>
      <p:sp>
        <p:nvSpPr>
          <p:cNvPr id="22" name="Flowchart: Connector 21">
            <a:extLst>
              <a:ext uri="{FF2B5EF4-FFF2-40B4-BE49-F238E27FC236}">
                <a16:creationId xmlns:a16="http://schemas.microsoft.com/office/drawing/2014/main" id="{D8B47BDC-D390-41C1-81DA-CCF7218C14D7}"/>
              </a:ext>
            </a:extLst>
          </p:cNvPr>
          <p:cNvSpPr/>
          <p:nvPr/>
        </p:nvSpPr>
        <p:spPr>
          <a:xfrm rot="320131">
            <a:off x="9127661" y="4042246"/>
            <a:ext cx="465603" cy="311631"/>
          </a:xfrm>
          <a:prstGeom prst="flowChartConnector">
            <a:avLst/>
          </a:prstGeom>
          <a:noFill/>
          <a:ln w="25400" cap="flat" cmpd="sng" algn="ctr">
            <a:no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0000"/>
                </a:solidFill>
                <a:effectLst/>
                <a:uLnTx/>
                <a:uFillTx/>
                <a:latin typeface="Ithra-Bold" panose="01000500000000020004" pitchFamily="2" charset="-78"/>
                <a:ea typeface="+mn-ea"/>
                <a:cs typeface="Ithra-Bold" panose="01000500000000020004" pitchFamily="2" charset="-78"/>
              </a:rPr>
              <a:t>√</a:t>
            </a:r>
          </a:p>
        </p:txBody>
      </p:sp>
      <p:pic>
        <p:nvPicPr>
          <p:cNvPr id="2" name="صورة 1">
            <a:extLst>
              <a:ext uri="{FF2B5EF4-FFF2-40B4-BE49-F238E27FC236}">
                <a16:creationId xmlns:a16="http://schemas.microsoft.com/office/drawing/2014/main" id="{ABD4174F-0803-466D-9CE8-E3549D055188}"/>
              </a:ext>
            </a:extLst>
          </p:cNvPr>
          <p:cNvPicPr>
            <a:picLocks noChangeAspect="1"/>
          </p:cNvPicPr>
          <p:nvPr/>
        </p:nvPicPr>
        <p:blipFill>
          <a:blip r:embed="rId9"/>
          <a:stretch>
            <a:fillRect/>
          </a:stretch>
        </p:blipFill>
        <p:spPr>
          <a:xfrm>
            <a:off x="138355" y="4515642"/>
            <a:ext cx="2822693" cy="2060627"/>
          </a:xfrm>
          <a:prstGeom prst="rect">
            <a:avLst/>
          </a:prstGeom>
        </p:spPr>
      </p:pic>
    </p:spTree>
    <p:extLst>
      <p:ext uri="{BB962C8B-B14F-4D97-AF65-F5344CB8AC3E}">
        <p14:creationId xmlns:p14="http://schemas.microsoft.com/office/powerpoint/2010/main" val="195183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ختر01.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fade">
                                      <p:cBhvr>
                                        <p:cTn id="18" dur="1000"/>
                                        <p:tgtEl>
                                          <p:spTgt spid="19">
                                            <p:txEl>
                                              <p:pRg st="0" end="0"/>
                                            </p:txEl>
                                          </p:spTgt>
                                        </p:tgtEl>
                                      </p:cBhvr>
                                    </p:animEffect>
                                    <p:anim calcmode="lin" valueType="num">
                                      <p:cBhvr>
                                        <p:cTn id="19"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يسن01.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fade">
                                      <p:cBhvr>
                                        <p:cTn id="25" dur="500"/>
                                        <p:tgtEl>
                                          <p:spTgt spid="19">
                                            <p:txEl>
                                              <p:pRg st="1" end="1"/>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الله اكبر.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فقه خامس_01.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Effect transition="in" filter="fade">
                                      <p:cBhvr>
                                        <p:cTn id="35" dur="500"/>
                                        <p:tgtEl>
                                          <p:spTgt spid="19">
                                            <p:txEl>
                                              <p:pRg st="3" end="3"/>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7" name="الاخيرة_01.wav"/>
                                        </p:tgtEl>
                                      </p:cMediaNode>
                                    </p:audio>
                                  </p:sub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80">
                                          <p:stCondLst>
                                            <p:cond delay="0"/>
                                          </p:stCondLst>
                                        </p:cTn>
                                        <p:tgtEl>
                                          <p:spTgt spid="22"/>
                                        </p:tgtEl>
                                      </p:cBhvr>
                                    </p:animEffect>
                                    <p:anim calcmode="lin" valueType="num">
                                      <p:cBhvr>
                                        <p:cTn id="4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6" dur="26">
                                          <p:stCondLst>
                                            <p:cond delay="650"/>
                                          </p:stCondLst>
                                        </p:cTn>
                                        <p:tgtEl>
                                          <p:spTgt spid="22"/>
                                        </p:tgtEl>
                                      </p:cBhvr>
                                      <p:to x="100000" y="60000"/>
                                    </p:animScale>
                                    <p:animScale>
                                      <p:cBhvr>
                                        <p:cTn id="47" dur="166" decel="50000">
                                          <p:stCondLst>
                                            <p:cond delay="676"/>
                                          </p:stCondLst>
                                        </p:cTn>
                                        <p:tgtEl>
                                          <p:spTgt spid="22"/>
                                        </p:tgtEl>
                                      </p:cBhvr>
                                      <p:to x="100000" y="100000"/>
                                    </p:animScale>
                                    <p:animScale>
                                      <p:cBhvr>
                                        <p:cTn id="48" dur="26">
                                          <p:stCondLst>
                                            <p:cond delay="1312"/>
                                          </p:stCondLst>
                                        </p:cTn>
                                        <p:tgtEl>
                                          <p:spTgt spid="22"/>
                                        </p:tgtEl>
                                      </p:cBhvr>
                                      <p:to x="100000" y="80000"/>
                                    </p:animScale>
                                    <p:animScale>
                                      <p:cBhvr>
                                        <p:cTn id="49" dur="166" decel="50000">
                                          <p:stCondLst>
                                            <p:cond delay="1338"/>
                                          </p:stCondLst>
                                        </p:cTn>
                                        <p:tgtEl>
                                          <p:spTgt spid="22"/>
                                        </p:tgtEl>
                                      </p:cBhvr>
                                      <p:to x="100000" y="100000"/>
                                    </p:animScale>
                                    <p:animScale>
                                      <p:cBhvr>
                                        <p:cTn id="50" dur="26">
                                          <p:stCondLst>
                                            <p:cond delay="1642"/>
                                          </p:stCondLst>
                                        </p:cTn>
                                        <p:tgtEl>
                                          <p:spTgt spid="22"/>
                                        </p:tgtEl>
                                      </p:cBhvr>
                                      <p:to x="100000" y="90000"/>
                                    </p:animScale>
                                    <p:animScale>
                                      <p:cBhvr>
                                        <p:cTn id="51" dur="166" decel="50000">
                                          <p:stCondLst>
                                            <p:cond delay="1668"/>
                                          </p:stCondLst>
                                        </p:cTn>
                                        <p:tgtEl>
                                          <p:spTgt spid="22"/>
                                        </p:tgtEl>
                                      </p:cBhvr>
                                      <p:to x="100000" y="100000"/>
                                    </p:animScale>
                                    <p:animScale>
                                      <p:cBhvr>
                                        <p:cTn id="52" dur="26">
                                          <p:stCondLst>
                                            <p:cond delay="1808"/>
                                          </p:stCondLst>
                                        </p:cTn>
                                        <p:tgtEl>
                                          <p:spTgt spid="22"/>
                                        </p:tgtEl>
                                      </p:cBhvr>
                                      <p:to x="100000" y="95000"/>
                                    </p:animScale>
                                    <p:animScale>
                                      <p:cBhvr>
                                        <p:cTn id="53" dur="166" decel="50000">
                                          <p:stCondLst>
                                            <p:cond delay="1834"/>
                                          </p:stCondLst>
                                        </p:cTn>
                                        <p:tgtEl>
                                          <p:spTgt spid="22"/>
                                        </p:tgtEl>
                                      </p:cBhvr>
                                      <p:to x="100000" y="100000"/>
                                    </p:animScale>
                                  </p:childTnLst>
                                  <p:subTnLst>
                                    <p:audio>
                                      <p:cMediaNode>
                                        <p:cTn display="0" masterRel="sameClick">
                                          <p:stCondLst>
                                            <p:cond evt="begin" delay="0">
                                              <p:tn val="38"/>
                                            </p:cond>
                                          </p:stCondLst>
                                          <p:endCondLst>
                                            <p:cond evt="onStopAudio" delay="0">
                                              <p:tgtEl>
                                                <p:sldTgt/>
                                              </p:tgtEl>
                                            </p:cond>
                                          </p:endCondLst>
                                        </p:cTn>
                                        <p:tgtEl>
                                          <p:sndTgt r:embed="rId8"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7"/>
          <p:cNvSpPr/>
          <p:nvPr/>
        </p:nvSpPr>
        <p:spPr>
          <a:xfrm>
            <a:off x="1045647" y="2405565"/>
            <a:ext cx="10363200" cy="3301211"/>
          </a:xfrm>
          <a:prstGeom prst="rect">
            <a:avLst/>
          </a:prstGeom>
          <a:solidFill>
            <a:schemeClr val="accent2"/>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05" name="Google Shape;605;p37"/>
          <p:cNvSpPr/>
          <p:nvPr/>
        </p:nvSpPr>
        <p:spPr>
          <a:xfrm rot="16200000">
            <a:off x="4850967" y="-751586"/>
            <a:ext cx="2752559" cy="9510757"/>
          </a:xfrm>
          <a:custGeom>
            <a:avLst/>
            <a:gdLst/>
            <a:ahLst/>
            <a:cxnLst/>
            <a:rect l="l" t="t" r="r" b="b"/>
            <a:pathLst>
              <a:path w="4670817" h="6257494" extrusionOk="0">
                <a:moveTo>
                  <a:pt x="4670817" y="6257494"/>
                </a:moveTo>
                <a:lnTo>
                  <a:pt x="4438346" y="6257494"/>
                </a:lnTo>
                <a:lnTo>
                  <a:pt x="4364253" y="6055707"/>
                </a:lnTo>
                <a:lnTo>
                  <a:pt x="4449914" y="6055707"/>
                </a:lnTo>
                <a:lnTo>
                  <a:pt x="4449914" y="5813564"/>
                </a:lnTo>
                <a:lnTo>
                  <a:pt x="4220515" y="5813564"/>
                </a:lnTo>
                <a:lnTo>
                  <a:pt x="4220515" y="6055707"/>
                </a:lnTo>
                <a:lnTo>
                  <a:pt x="4293095" y="6055707"/>
                </a:lnTo>
                <a:lnTo>
                  <a:pt x="4219001" y="6257494"/>
                </a:lnTo>
                <a:lnTo>
                  <a:pt x="3938934" y="6257494"/>
                </a:lnTo>
                <a:lnTo>
                  <a:pt x="3994841" y="6055707"/>
                </a:lnTo>
                <a:lnTo>
                  <a:pt x="4048678" y="6055707"/>
                </a:lnTo>
                <a:lnTo>
                  <a:pt x="4048678" y="5813564"/>
                </a:lnTo>
                <a:lnTo>
                  <a:pt x="3819279" y="5813564"/>
                </a:lnTo>
                <a:lnTo>
                  <a:pt x="3819279" y="6055707"/>
                </a:lnTo>
                <a:lnTo>
                  <a:pt x="3866898" y="6055707"/>
                </a:lnTo>
                <a:lnTo>
                  <a:pt x="3889047" y="6257494"/>
                </a:lnTo>
                <a:lnTo>
                  <a:pt x="3562635" y="6257494"/>
                </a:lnTo>
                <a:lnTo>
                  <a:pt x="3562635" y="6055707"/>
                </a:lnTo>
                <a:lnTo>
                  <a:pt x="3647442" y="6055707"/>
                </a:lnTo>
                <a:lnTo>
                  <a:pt x="3647442" y="5813564"/>
                </a:lnTo>
                <a:lnTo>
                  <a:pt x="3418043" y="5813564"/>
                </a:lnTo>
                <a:lnTo>
                  <a:pt x="3418043" y="6055707"/>
                </a:lnTo>
                <a:lnTo>
                  <a:pt x="3471801" y="6055707"/>
                </a:lnTo>
                <a:lnTo>
                  <a:pt x="3471801" y="6257494"/>
                </a:lnTo>
                <a:lnTo>
                  <a:pt x="3240916" y="6257494"/>
                </a:lnTo>
                <a:lnTo>
                  <a:pt x="3166823" y="6055707"/>
                </a:lnTo>
                <a:lnTo>
                  <a:pt x="3246206" y="6055707"/>
                </a:lnTo>
                <a:lnTo>
                  <a:pt x="3246206" y="5813564"/>
                </a:lnTo>
                <a:lnTo>
                  <a:pt x="3016807" y="5813564"/>
                </a:lnTo>
                <a:lnTo>
                  <a:pt x="3016807" y="6055707"/>
                </a:lnTo>
                <a:lnTo>
                  <a:pt x="3090477" y="6055707"/>
                </a:lnTo>
                <a:lnTo>
                  <a:pt x="3016383" y="6257494"/>
                </a:lnTo>
                <a:lnTo>
                  <a:pt x="2774394" y="6257494"/>
                </a:lnTo>
                <a:lnTo>
                  <a:pt x="2774394" y="6055707"/>
                </a:lnTo>
                <a:lnTo>
                  <a:pt x="2844970" y="6055707"/>
                </a:lnTo>
                <a:lnTo>
                  <a:pt x="2844970" y="5813564"/>
                </a:lnTo>
                <a:lnTo>
                  <a:pt x="2615571" y="5813564"/>
                </a:lnTo>
                <a:lnTo>
                  <a:pt x="2615571" y="6055707"/>
                </a:lnTo>
                <a:lnTo>
                  <a:pt x="2683560" y="6055707"/>
                </a:lnTo>
                <a:lnTo>
                  <a:pt x="2683560" y="6257494"/>
                </a:lnTo>
                <a:lnTo>
                  <a:pt x="2354456" y="6257494"/>
                </a:lnTo>
                <a:lnTo>
                  <a:pt x="2367055" y="6055707"/>
                </a:lnTo>
                <a:lnTo>
                  <a:pt x="2443734" y="6055707"/>
                </a:lnTo>
                <a:lnTo>
                  <a:pt x="2443734" y="5813564"/>
                </a:lnTo>
                <a:lnTo>
                  <a:pt x="2214335" y="5813564"/>
                </a:lnTo>
                <a:lnTo>
                  <a:pt x="2214335" y="5888960"/>
                </a:lnTo>
                <a:lnTo>
                  <a:pt x="2197996" y="5891054"/>
                </a:lnTo>
                <a:lnTo>
                  <a:pt x="2214335" y="5940814"/>
                </a:lnTo>
                <a:lnTo>
                  <a:pt x="2214335" y="6055707"/>
                </a:lnTo>
                <a:lnTo>
                  <a:pt x="2252059" y="6055707"/>
                </a:lnTo>
                <a:lnTo>
                  <a:pt x="2318315" y="6257494"/>
                </a:lnTo>
                <a:lnTo>
                  <a:pt x="2011412" y="6257494"/>
                </a:lnTo>
                <a:lnTo>
                  <a:pt x="1957745" y="6055707"/>
                </a:lnTo>
                <a:lnTo>
                  <a:pt x="2042498" y="6055707"/>
                </a:lnTo>
                <a:lnTo>
                  <a:pt x="2042498" y="5813564"/>
                </a:lnTo>
                <a:lnTo>
                  <a:pt x="1813098" y="5813564"/>
                </a:lnTo>
                <a:lnTo>
                  <a:pt x="1813098" y="6055707"/>
                </a:lnTo>
                <a:lnTo>
                  <a:pt x="1895469" y="6055707"/>
                </a:lnTo>
                <a:lnTo>
                  <a:pt x="1841802" y="6257494"/>
                </a:lnTo>
                <a:lnTo>
                  <a:pt x="1562259" y="6257494"/>
                </a:lnTo>
                <a:lnTo>
                  <a:pt x="1562259" y="6055707"/>
                </a:lnTo>
                <a:lnTo>
                  <a:pt x="1641262" y="6055707"/>
                </a:lnTo>
                <a:lnTo>
                  <a:pt x="1641262" y="5813564"/>
                </a:lnTo>
                <a:lnTo>
                  <a:pt x="1411862" y="5813564"/>
                </a:lnTo>
                <a:lnTo>
                  <a:pt x="1411862" y="6055707"/>
                </a:lnTo>
                <a:lnTo>
                  <a:pt x="1471425" y="6055707"/>
                </a:lnTo>
                <a:lnTo>
                  <a:pt x="1471425" y="6257494"/>
                </a:lnTo>
                <a:lnTo>
                  <a:pt x="1230719" y="6257494"/>
                </a:lnTo>
                <a:lnTo>
                  <a:pt x="1177052" y="6055707"/>
                </a:lnTo>
                <a:lnTo>
                  <a:pt x="1240026" y="6055707"/>
                </a:lnTo>
                <a:lnTo>
                  <a:pt x="1240026" y="5813564"/>
                </a:lnTo>
                <a:lnTo>
                  <a:pt x="1010626" y="5813564"/>
                </a:lnTo>
                <a:lnTo>
                  <a:pt x="1010626" y="6055707"/>
                </a:lnTo>
                <a:lnTo>
                  <a:pt x="1123902" y="6055707"/>
                </a:lnTo>
                <a:lnTo>
                  <a:pt x="1070235" y="6257494"/>
                </a:lnTo>
                <a:lnTo>
                  <a:pt x="789011" y="6257494"/>
                </a:lnTo>
                <a:lnTo>
                  <a:pt x="801609" y="6055707"/>
                </a:lnTo>
                <a:lnTo>
                  <a:pt x="838790" y="6055707"/>
                </a:lnTo>
                <a:lnTo>
                  <a:pt x="838790" y="5813564"/>
                </a:lnTo>
                <a:lnTo>
                  <a:pt x="609390" y="5813564"/>
                </a:lnTo>
                <a:lnTo>
                  <a:pt x="609390" y="6055707"/>
                </a:lnTo>
                <a:lnTo>
                  <a:pt x="674387" y="6055707"/>
                </a:lnTo>
                <a:lnTo>
                  <a:pt x="740643" y="6257494"/>
                </a:lnTo>
                <a:lnTo>
                  <a:pt x="433760" y="6257494"/>
                </a:lnTo>
                <a:lnTo>
                  <a:pt x="380093" y="6055707"/>
                </a:lnTo>
                <a:lnTo>
                  <a:pt x="437556" y="6055707"/>
                </a:lnTo>
                <a:lnTo>
                  <a:pt x="437556" y="5813564"/>
                </a:lnTo>
                <a:lnTo>
                  <a:pt x="208156" y="5813564"/>
                </a:lnTo>
                <a:lnTo>
                  <a:pt x="208156" y="6055707"/>
                </a:lnTo>
                <a:lnTo>
                  <a:pt x="297953" y="6055707"/>
                </a:lnTo>
                <a:lnTo>
                  <a:pt x="244287" y="6257494"/>
                </a:lnTo>
                <a:lnTo>
                  <a:pt x="0" y="6257494"/>
                </a:lnTo>
                <a:lnTo>
                  <a:pt x="0" y="170205"/>
                </a:lnTo>
                <a:cubicBezTo>
                  <a:pt x="0" y="76203"/>
                  <a:pt x="76203" y="0"/>
                  <a:pt x="170205" y="0"/>
                </a:cubicBezTo>
                <a:lnTo>
                  <a:pt x="4500613" y="0"/>
                </a:lnTo>
                <a:cubicBezTo>
                  <a:pt x="4594615" y="0"/>
                  <a:pt x="4670817" y="76203"/>
                  <a:pt x="4670817" y="170205"/>
                </a:cubicBez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609" name="Google Shape;609;p37"/>
          <p:cNvGrpSpPr/>
          <p:nvPr/>
        </p:nvGrpSpPr>
        <p:grpSpPr>
          <a:xfrm>
            <a:off x="1471867" y="1135680"/>
            <a:ext cx="9191150" cy="802419"/>
            <a:chOff x="7547925" y="1600475"/>
            <a:chExt cx="3883200" cy="717900"/>
          </a:xfrm>
        </p:grpSpPr>
        <p:sp>
          <p:nvSpPr>
            <p:cNvPr id="610" name="Google Shape;610;p37"/>
            <p:cNvSpPr/>
            <p:nvPr/>
          </p:nvSpPr>
          <p:spPr>
            <a:xfrm>
              <a:off x="7547925" y="1600475"/>
              <a:ext cx="3883200" cy="717900"/>
            </a:xfrm>
            <a:prstGeom prst="rect">
              <a:avLst/>
            </a:prstGeom>
            <a:solidFill>
              <a:schemeClr val="accent4"/>
            </a:soli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7"/>
            <p:cNvSpPr/>
            <p:nvPr/>
          </p:nvSpPr>
          <p:spPr>
            <a:xfrm>
              <a:off x="7547925" y="1600475"/>
              <a:ext cx="716400" cy="717900"/>
            </a:xfrm>
            <a:prstGeom prst="rect">
              <a:avLst/>
            </a:prstGeom>
            <a:solidFill>
              <a:srgbClr val="000000">
                <a:alpha val="43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6" name="Google Shape;616;p37"/>
          <p:cNvSpPr/>
          <p:nvPr/>
        </p:nvSpPr>
        <p:spPr>
          <a:xfrm rot="2161887">
            <a:off x="10360800" y="2496457"/>
            <a:ext cx="1669873" cy="482921"/>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7"/>
          <p:cNvSpPr/>
          <p:nvPr/>
        </p:nvSpPr>
        <p:spPr>
          <a:xfrm rot="2345534">
            <a:off x="378013" y="5314452"/>
            <a:ext cx="1662722" cy="484658"/>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مجموعة 13">
            <a:extLst>
              <a:ext uri="{FF2B5EF4-FFF2-40B4-BE49-F238E27FC236}">
                <a16:creationId xmlns:a16="http://schemas.microsoft.com/office/drawing/2014/main" id="{7A091916-E3DF-41C3-B760-066F35A9C01C}"/>
              </a:ext>
            </a:extLst>
          </p:cNvPr>
          <p:cNvGrpSpPr/>
          <p:nvPr/>
        </p:nvGrpSpPr>
        <p:grpSpPr>
          <a:xfrm>
            <a:off x="7362769" y="4235258"/>
            <a:ext cx="882350" cy="1361123"/>
            <a:chOff x="7413501" y="4235258"/>
            <a:chExt cx="889248" cy="1361123"/>
          </a:xfrm>
        </p:grpSpPr>
        <p:sp>
          <p:nvSpPr>
            <p:cNvPr id="16" name="Flowchart: Connector 8">
              <a:extLst>
                <a:ext uri="{FF2B5EF4-FFF2-40B4-BE49-F238E27FC236}">
                  <a16:creationId xmlns:a16="http://schemas.microsoft.com/office/drawing/2014/main" id="{65033F30-08E1-413F-86AA-CD549AB69661}"/>
                </a:ext>
              </a:extLst>
            </p:cNvPr>
            <p:cNvSpPr/>
            <p:nvPr/>
          </p:nvSpPr>
          <p:spPr>
            <a:xfrm>
              <a:off x="7413501" y="4235258"/>
              <a:ext cx="889248" cy="351165"/>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ar-EG" sz="14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p:txBody>
        </p:sp>
        <p:sp>
          <p:nvSpPr>
            <p:cNvPr id="17" name="Flowchart: Connector 9">
              <a:extLst>
                <a:ext uri="{FF2B5EF4-FFF2-40B4-BE49-F238E27FC236}">
                  <a16:creationId xmlns:a16="http://schemas.microsoft.com/office/drawing/2014/main" id="{F4BFDBAD-F7C9-49B4-8B5D-86792D242BA8}"/>
                </a:ext>
              </a:extLst>
            </p:cNvPr>
            <p:cNvSpPr/>
            <p:nvPr/>
          </p:nvSpPr>
          <p:spPr>
            <a:xfrm>
              <a:off x="7413501" y="4687487"/>
              <a:ext cx="889248" cy="432618"/>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ar-EG" sz="14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p:txBody>
        </p:sp>
        <p:sp>
          <p:nvSpPr>
            <p:cNvPr id="18" name="Flowchart: Connector 10">
              <a:extLst>
                <a:ext uri="{FF2B5EF4-FFF2-40B4-BE49-F238E27FC236}">
                  <a16:creationId xmlns:a16="http://schemas.microsoft.com/office/drawing/2014/main" id="{8C8B397D-0D69-47ED-802B-CF1CF28F8EEC}"/>
                </a:ext>
              </a:extLst>
            </p:cNvPr>
            <p:cNvSpPr/>
            <p:nvPr/>
          </p:nvSpPr>
          <p:spPr>
            <a:xfrm>
              <a:off x="7413501" y="5163763"/>
              <a:ext cx="889248" cy="432618"/>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ar-EG" sz="14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endParaRPr>
            </a:p>
          </p:txBody>
        </p:sp>
      </p:grpSp>
      <p:sp>
        <p:nvSpPr>
          <p:cNvPr id="20" name="Rectangle 5">
            <a:extLst>
              <a:ext uri="{FF2B5EF4-FFF2-40B4-BE49-F238E27FC236}">
                <a16:creationId xmlns:a16="http://schemas.microsoft.com/office/drawing/2014/main" id="{D1F92746-63EF-4E45-BA25-44E720DF74DF}"/>
              </a:ext>
            </a:extLst>
          </p:cNvPr>
          <p:cNvSpPr>
            <a:spLocks noChangeArrowheads="1"/>
          </p:cNvSpPr>
          <p:nvPr/>
        </p:nvSpPr>
        <p:spPr bwMode="auto">
          <a:xfrm>
            <a:off x="1045647" y="1233007"/>
            <a:ext cx="9587077"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rtl="1"/>
            <a:r>
              <a:rPr lang="ar-EG" sz="3200" b="1" dirty="0">
                <a:solidFill>
                  <a:schemeClr val="accent4">
                    <a:lumMod val="25000"/>
                  </a:schemeClr>
                </a:solidFill>
                <a:latin typeface="Ithra-Bold" panose="01000500000000020004" pitchFamily="2" charset="-78"/>
                <a:cs typeface="Ithra-Bold" panose="01000500000000020004" pitchFamily="2" charset="-78"/>
              </a:rPr>
              <a:t>س3: ما الذكر الذي ي</a:t>
            </a:r>
            <a:r>
              <a:rPr lang="ar-SA" sz="3200" b="1" dirty="0">
                <a:solidFill>
                  <a:schemeClr val="accent4">
                    <a:lumMod val="25000"/>
                  </a:schemeClr>
                </a:solidFill>
                <a:latin typeface="Ithra-Bold" panose="01000500000000020004" pitchFamily="2" charset="-78"/>
                <a:cs typeface="Ithra-Bold" panose="01000500000000020004" pitchFamily="2" charset="-78"/>
              </a:rPr>
              <a:t>ُ</a:t>
            </a:r>
            <a:r>
              <a:rPr lang="ar-EG" sz="3200" b="1" dirty="0">
                <a:solidFill>
                  <a:schemeClr val="accent4">
                    <a:lumMod val="25000"/>
                  </a:schemeClr>
                </a:solidFill>
                <a:latin typeface="Ithra-Bold" panose="01000500000000020004" pitchFamily="2" charset="-78"/>
                <a:cs typeface="Ithra-Bold" panose="01000500000000020004" pitchFamily="2" charset="-78"/>
              </a:rPr>
              <a:t>سن لك قوله بعد انتهاء الأذان؟</a:t>
            </a:r>
          </a:p>
        </p:txBody>
      </p:sp>
      <p:sp>
        <p:nvSpPr>
          <p:cNvPr id="21" name="Rectangle 7">
            <a:extLst>
              <a:ext uri="{FF2B5EF4-FFF2-40B4-BE49-F238E27FC236}">
                <a16:creationId xmlns:a16="http://schemas.microsoft.com/office/drawing/2014/main" id="{88EA1B13-B0CB-4E2C-84C7-FE10AC223B00}"/>
              </a:ext>
            </a:extLst>
          </p:cNvPr>
          <p:cNvSpPr>
            <a:spLocks noChangeArrowheads="1"/>
          </p:cNvSpPr>
          <p:nvPr/>
        </p:nvSpPr>
        <p:spPr bwMode="auto">
          <a:xfrm>
            <a:off x="2708185" y="2787444"/>
            <a:ext cx="7572375" cy="1569660"/>
          </a:xfrm>
          <a:prstGeom prst="rect">
            <a:avLst/>
          </a:prstGeom>
          <a:noFill/>
          <a:ln>
            <a:noFill/>
          </a:ln>
        </p:spPr>
        <p:style>
          <a:lnRef idx="0">
            <a:scrgbClr r="0" g="0" b="0"/>
          </a:lnRef>
          <a:fillRef idx="0">
            <a:scrgbClr r="0" g="0" b="0"/>
          </a:fillRef>
          <a:effectRef idx="0">
            <a:scrgbClr r="0" g="0" b="0"/>
          </a:effectRef>
          <a:fontRef idx="minor">
            <a:schemeClr val="dk1"/>
          </a:fontRef>
        </p:style>
        <p:txBody>
          <a:bodyPr>
            <a:spAutoFit/>
          </a:bodyPr>
          <a:lstStyle/>
          <a:p>
            <a:r>
              <a:rPr lang="ar-EG" sz="3200" b="1" dirty="0">
                <a:solidFill>
                  <a:schemeClr val="tx1"/>
                </a:solidFill>
                <a:latin typeface="Ithra-Bold" panose="01000500000000020004" pitchFamily="2" charset="-78"/>
                <a:cs typeface="Ithra-Bold" panose="01000500000000020004" pitchFamily="2" charset="-78"/>
              </a:rPr>
              <a:t>اللهم رب هذه الدعوة التامة والصلاة القائمة آت محمداً الوسيلة والفضيلة وابعثه مقام</a:t>
            </a:r>
            <a:r>
              <a:rPr lang="ar-SA" sz="3200" b="1" dirty="0">
                <a:solidFill>
                  <a:schemeClr val="tx1"/>
                </a:solidFill>
                <a:latin typeface="Ithra-Bold" panose="01000500000000020004" pitchFamily="2" charset="-78"/>
                <a:cs typeface="Ithra-Bold" panose="01000500000000020004" pitchFamily="2" charset="-78"/>
              </a:rPr>
              <a:t>ً</a:t>
            </a:r>
            <a:r>
              <a:rPr lang="ar-EG" sz="3200" b="1" dirty="0">
                <a:solidFill>
                  <a:schemeClr val="tx1"/>
                </a:solidFill>
                <a:latin typeface="Ithra-Bold" panose="01000500000000020004" pitchFamily="2" charset="-78"/>
                <a:cs typeface="Ithra-Bold" panose="01000500000000020004" pitchFamily="2" charset="-78"/>
              </a:rPr>
              <a:t>ا محمود</a:t>
            </a:r>
            <a:r>
              <a:rPr lang="ar-SA" sz="3200" b="1" dirty="0">
                <a:solidFill>
                  <a:schemeClr val="tx1"/>
                </a:solidFill>
                <a:latin typeface="Ithra-Bold" panose="01000500000000020004" pitchFamily="2" charset="-78"/>
                <a:cs typeface="Ithra-Bold" panose="01000500000000020004" pitchFamily="2" charset="-78"/>
              </a:rPr>
              <a:t>ً</a:t>
            </a:r>
            <a:r>
              <a:rPr lang="ar-EG" sz="3200" b="1" dirty="0">
                <a:solidFill>
                  <a:schemeClr val="tx1"/>
                </a:solidFill>
                <a:latin typeface="Ithra-Bold" panose="01000500000000020004" pitchFamily="2" charset="-78"/>
                <a:cs typeface="Ithra-Bold" panose="01000500000000020004" pitchFamily="2" charset="-78"/>
              </a:rPr>
              <a:t>ا </a:t>
            </a:r>
            <a:r>
              <a:rPr lang="ar-EG" sz="3200" b="1" dirty="0" err="1">
                <a:solidFill>
                  <a:schemeClr val="tx1"/>
                </a:solidFill>
                <a:latin typeface="Ithra-Bold" panose="01000500000000020004" pitchFamily="2" charset="-78"/>
                <a:cs typeface="Ithra-Bold" panose="01000500000000020004" pitchFamily="2" charset="-78"/>
              </a:rPr>
              <a:t>ا</a:t>
            </a:r>
            <a:r>
              <a:rPr lang="ar-EG" sz="3200" b="1" dirty="0">
                <a:solidFill>
                  <a:schemeClr val="tx1"/>
                </a:solidFill>
                <a:latin typeface="Ithra-Bold" panose="01000500000000020004" pitchFamily="2" charset="-78"/>
                <a:cs typeface="Ithra-Bold" panose="01000500000000020004" pitchFamily="2" charset="-78"/>
              </a:rPr>
              <a:t>لذي وعدته</a:t>
            </a:r>
            <a:r>
              <a:rPr lang="ar-SA" sz="3200" b="1" dirty="0">
                <a:solidFill>
                  <a:schemeClr val="tx1"/>
                </a:solidFill>
                <a:latin typeface="Ithra-Bold" panose="01000500000000020004" pitchFamily="2" charset="-78"/>
                <a:cs typeface="Ithra-Bold" panose="01000500000000020004" pitchFamily="2" charset="-78"/>
              </a:rPr>
              <a:t>.</a:t>
            </a:r>
            <a:r>
              <a:rPr lang="ar-EG" sz="3200" b="1" dirty="0">
                <a:solidFill>
                  <a:schemeClr val="tx1"/>
                </a:solidFill>
                <a:latin typeface="Ithra-Bold" panose="01000500000000020004" pitchFamily="2" charset="-78"/>
                <a:cs typeface="Ithra-Bold" panose="01000500000000020004" pitchFamily="2" charset="-78"/>
              </a:rPr>
              <a:t> </a:t>
            </a:r>
            <a:endParaRPr lang="ar-EG" sz="3200" dirty="0">
              <a:solidFill>
                <a:schemeClr val="tx1"/>
              </a:solidFill>
              <a:latin typeface="Ithra-Bold" panose="01000500000000020004" pitchFamily="2" charset="-78"/>
              <a:cs typeface="Ithra-Bold" panose="01000500000000020004" pitchFamily="2" charset="-78"/>
            </a:endParaRPr>
          </a:p>
        </p:txBody>
      </p:sp>
      <p:pic>
        <p:nvPicPr>
          <p:cNvPr id="2" name="صورة 1">
            <a:extLst>
              <a:ext uri="{FF2B5EF4-FFF2-40B4-BE49-F238E27FC236}">
                <a16:creationId xmlns:a16="http://schemas.microsoft.com/office/drawing/2014/main" id="{30E71DCD-DDBD-4564-B235-7C398534791B}"/>
              </a:ext>
            </a:extLst>
          </p:cNvPr>
          <p:cNvPicPr>
            <a:picLocks noChangeAspect="1"/>
          </p:cNvPicPr>
          <p:nvPr/>
        </p:nvPicPr>
        <p:blipFill>
          <a:blip r:embed="rId5"/>
          <a:stretch>
            <a:fillRect/>
          </a:stretch>
        </p:blipFill>
        <p:spPr>
          <a:xfrm>
            <a:off x="9220479" y="4566067"/>
            <a:ext cx="2822693" cy="2060627"/>
          </a:xfrm>
          <a:prstGeom prst="rect">
            <a:avLst/>
          </a:prstGeom>
        </p:spPr>
      </p:pic>
    </p:spTree>
    <p:extLst>
      <p:ext uri="{BB962C8B-B14F-4D97-AF65-F5344CB8AC3E}">
        <p14:creationId xmlns:p14="http://schemas.microsoft.com/office/powerpoint/2010/main" val="206793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anim calcmode="lin" valueType="num">
                                      <p:cBhvr>
                                        <p:cTn id="12" dur="500" fill="hold"/>
                                        <p:tgtEl>
                                          <p:spTgt spid="20"/>
                                        </p:tgtEl>
                                        <p:attrNameLst>
                                          <p:attrName>style.rotation</p:attrName>
                                        </p:attrNameLst>
                                      </p:cBhvr>
                                      <p:tavLst>
                                        <p:tav tm="0">
                                          <p:val>
                                            <p:fltVal val="360"/>
                                          </p:val>
                                        </p:tav>
                                        <p:tav tm="100000">
                                          <p:val>
                                            <p:fltVal val="0"/>
                                          </p:val>
                                        </p:tav>
                                      </p:tavLst>
                                    </p:anim>
                                    <p:animEffect transition="in" filter="fade">
                                      <p:cBhvr>
                                        <p:cTn id="13" dur="500"/>
                                        <p:tgtEl>
                                          <p:spTgt spid="20"/>
                                        </p:tgtEl>
                                      </p:cBhvr>
                                    </p:animEffect>
                                  </p:childTnLst>
                                  <p:subTnLst>
                                    <p:audio>
                                      <p:cMediaNode>
                                        <p:cTn display="0" masterRel="sameClick">
                                          <p:stCondLst>
                                            <p:cond evt="begin" delay="0">
                                              <p:tn val="8"/>
                                            </p:cond>
                                          </p:stCondLst>
                                          <p:endCondLst>
                                            <p:cond evt="onStopAudio" delay="0">
                                              <p:tgtEl>
                                                <p:sldTgt/>
                                              </p:tgtEl>
                                            </p:cond>
                                          </p:endCondLst>
                                        </p:cTn>
                                        <p:tgtEl>
                                          <p:sndTgt r:embed="rId3" name="ما الذكر الذي يُسن لك قوله بعد انتهاء الأذان؟.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4" name="اللهم رب هذه الدعوة التامة والصلاة القائمة آ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Shape 1372"/>
        <p:cNvGrpSpPr/>
        <p:nvPr/>
      </p:nvGrpSpPr>
      <p:grpSpPr>
        <a:xfrm>
          <a:off x="0" y="0"/>
          <a:ext cx="0" cy="0"/>
          <a:chOff x="0" y="0"/>
          <a:chExt cx="0" cy="0"/>
        </a:xfrm>
      </p:grpSpPr>
      <p:sp>
        <p:nvSpPr>
          <p:cNvPr id="1373" name="Google Shape;1373;p47"/>
          <p:cNvSpPr/>
          <p:nvPr/>
        </p:nvSpPr>
        <p:spPr>
          <a:xfrm rot="-492561">
            <a:off x="6995200" y="1245174"/>
            <a:ext cx="4425949" cy="4742626"/>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374" name="Google Shape;1374;p47"/>
          <p:cNvGrpSpPr/>
          <p:nvPr/>
        </p:nvGrpSpPr>
        <p:grpSpPr>
          <a:xfrm rot="918659">
            <a:off x="7056352" y="1605711"/>
            <a:ext cx="4164258" cy="4392996"/>
            <a:chOff x="2368761" y="841731"/>
            <a:chExt cx="3148926" cy="3321893"/>
          </a:xfrm>
        </p:grpSpPr>
        <p:sp>
          <p:nvSpPr>
            <p:cNvPr id="1375" name="Google Shape;1375;p47"/>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6" name="Google Shape;1376;p47"/>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1377" name="Google Shape;1377;p47"/>
          <p:cNvSpPr/>
          <p:nvPr/>
        </p:nvSpPr>
        <p:spPr>
          <a:xfrm rot="8321483">
            <a:off x="6223882" y="1630869"/>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1378" name="Google Shape;1378;p47"/>
          <p:cNvGrpSpPr/>
          <p:nvPr/>
        </p:nvGrpSpPr>
        <p:grpSpPr>
          <a:xfrm>
            <a:off x="8595850" y="1495635"/>
            <a:ext cx="437755" cy="434298"/>
            <a:chOff x="9479277" y="3818260"/>
            <a:chExt cx="437755" cy="434298"/>
          </a:xfrm>
        </p:grpSpPr>
        <p:sp>
          <p:nvSpPr>
            <p:cNvPr id="1379" name="Google Shape;1379;p47"/>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80" name="Google Shape;1380;p47"/>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382" name="Google Shape;1382;p47"/>
          <p:cNvSpPr/>
          <p:nvPr/>
        </p:nvSpPr>
        <p:spPr>
          <a:xfrm rot="10800000">
            <a:off x="779872" y="1750639"/>
            <a:ext cx="5357427" cy="3922735"/>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383" name="Google Shape;1383;p47"/>
          <p:cNvGrpSpPr/>
          <p:nvPr/>
        </p:nvGrpSpPr>
        <p:grpSpPr>
          <a:xfrm>
            <a:off x="989601" y="2006822"/>
            <a:ext cx="402122" cy="398946"/>
            <a:chOff x="9479277" y="3818260"/>
            <a:chExt cx="437755" cy="434298"/>
          </a:xfrm>
        </p:grpSpPr>
        <p:sp>
          <p:nvSpPr>
            <p:cNvPr id="1384" name="Google Shape;1384;p47"/>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85" name="Google Shape;1385;p47"/>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386" name="Google Shape;1386;p47"/>
          <p:cNvGrpSpPr/>
          <p:nvPr/>
        </p:nvGrpSpPr>
        <p:grpSpPr>
          <a:xfrm>
            <a:off x="-416213" y="-2439636"/>
            <a:ext cx="7240825" cy="5809803"/>
            <a:chOff x="-470619" y="-2819109"/>
            <a:chExt cx="8667494" cy="6724309"/>
          </a:xfrm>
        </p:grpSpPr>
        <p:sp>
          <p:nvSpPr>
            <p:cNvPr id="1387" name="Google Shape;1387;p47"/>
            <p:cNvSpPr/>
            <p:nvPr/>
          </p:nvSpPr>
          <p:spPr>
            <a:xfrm rot="9984674" flipH="1">
              <a:off x="5504462" y="497860"/>
              <a:ext cx="1239016" cy="1246055"/>
            </a:xfrm>
            <a:prstGeom prst="triangle">
              <a:avLst>
                <a:gd name="adj" fmla="val 5000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88" name="Google Shape;1388;p47"/>
            <p:cNvSpPr/>
            <p:nvPr/>
          </p:nvSpPr>
          <p:spPr>
            <a:xfrm rot="9613811" flipH="1">
              <a:off x="6783639" y="113418"/>
              <a:ext cx="1239016" cy="1246055"/>
            </a:xfrm>
            <a:prstGeom prst="triangle">
              <a:avLst>
                <a:gd name="adj" fmla="val 5000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389" name="Google Shape;1389;p47"/>
            <p:cNvGrpSpPr/>
            <p:nvPr/>
          </p:nvGrpSpPr>
          <p:grpSpPr>
            <a:xfrm rot="1318603">
              <a:off x="77024" y="-1622735"/>
              <a:ext cx="7234850" cy="4331561"/>
              <a:chOff x="-46469" y="-1981977"/>
              <a:chExt cx="8649993" cy="5430304"/>
            </a:xfrm>
          </p:grpSpPr>
          <p:sp>
            <p:nvSpPr>
              <p:cNvPr id="1390" name="Google Shape;1390;p47"/>
              <p:cNvSpPr/>
              <p:nvPr/>
            </p:nvSpPr>
            <p:spPr>
              <a:xfrm rot="10590514" flipH="1">
                <a:off x="366400" y="1833942"/>
                <a:ext cx="1472641" cy="1571002"/>
              </a:xfrm>
              <a:prstGeom prst="triangle">
                <a:avLst>
                  <a:gd name="adj" fmla="val 5000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91" name="Google Shape;1391;p47"/>
              <p:cNvSpPr/>
              <p:nvPr/>
            </p:nvSpPr>
            <p:spPr>
              <a:xfrm rot="10117972" flipH="1">
                <a:off x="1942256" y="1580550"/>
                <a:ext cx="1473402" cy="1570126"/>
              </a:xfrm>
              <a:prstGeom prst="triangle">
                <a:avLst>
                  <a:gd name="adj" fmla="val 5000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92" name="Google Shape;1392;p47"/>
              <p:cNvSpPr/>
              <p:nvPr/>
            </p:nvSpPr>
            <p:spPr>
              <a:xfrm rot="9637970" flipH="1">
                <a:off x="3559537" y="1164227"/>
                <a:ext cx="1474170" cy="1569599"/>
              </a:xfrm>
              <a:prstGeom prst="triangle">
                <a:avLst>
                  <a:gd name="adj" fmla="val 5000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93" name="Google Shape;1393;p47"/>
              <p:cNvSpPr/>
              <p:nvPr/>
            </p:nvSpPr>
            <p:spPr>
              <a:xfrm rot="9092579" flipH="1">
                <a:off x="5025782" y="489391"/>
                <a:ext cx="1475132" cy="1568965"/>
              </a:xfrm>
              <a:prstGeom prst="triangle">
                <a:avLst>
                  <a:gd name="adj" fmla="val 5000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94" name="Google Shape;1394;p47"/>
              <p:cNvSpPr/>
              <p:nvPr/>
            </p:nvSpPr>
            <p:spPr>
              <a:xfrm>
                <a:off x="-46469" y="-1981977"/>
                <a:ext cx="8649993" cy="3820361"/>
              </a:xfrm>
              <a:custGeom>
                <a:avLst/>
                <a:gdLst/>
                <a:ahLst/>
                <a:cxnLst/>
                <a:rect l="l" t="t" r="r" b="b"/>
                <a:pathLst>
                  <a:path w="6496423" h="1960283" extrusionOk="0">
                    <a:moveTo>
                      <a:pt x="0" y="1960283"/>
                    </a:moveTo>
                    <a:cubicBezTo>
                      <a:pt x="539874" y="1960283"/>
                      <a:pt x="1079748" y="1960283"/>
                      <a:pt x="1631576" y="1894542"/>
                    </a:cubicBezTo>
                    <a:cubicBezTo>
                      <a:pt x="2183404" y="1828801"/>
                      <a:pt x="2754157" y="1724212"/>
                      <a:pt x="3310965" y="1565836"/>
                    </a:cubicBezTo>
                    <a:cubicBezTo>
                      <a:pt x="3867773" y="1407459"/>
                      <a:pt x="4441513" y="1205256"/>
                      <a:pt x="4972423" y="944283"/>
                    </a:cubicBezTo>
                    <a:cubicBezTo>
                      <a:pt x="5503333" y="683310"/>
                      <a:pt x="5999878" y="341655"/>
                      <a:pt x="6496423" y="0"/>
                    </a:cubicBezTo>
                  </a:path>
                </a:pathLst>
              </a:custGeom>
              <a:noFill/>
              <a:ln w="6985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grpSp>
        <p:nvGrpSpPr>
          <p:cNvPr id="1397" name="Google Shape;1397;p47"/>
          <p:cNvGrpSpPr/>
          <p:nvPr/>
        </p:nvGrpSpPr>
        <p:grpSpPr>
          <a:xfrm>
            <a:off x="10934101" y="1865497"/>
            <a:ext cx="402122" cy="398946"/>
            <a:chOff x="9479277" y="3818260"/>
            <a:chExt cx="437755" cy="434298"/>
          </a:xfrm>
        </p:grpSpPr>
        <p:sp>
          <p:nvSpPr>
            <p:cNvPr id="1398" name="Google Shape;1398;p47"/>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99" name="Google Shape;1399;p47"/>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400" name="Google Shape;1400;p47"/>
          <p:cNvGrpSpPr/>
          <p:nvPr/>
        </p:nvGrpSpPr>
        <p:grpSpPr>
          <a:xfrm rot="1400171">
            <a:off x="342284" y="5395086"/>
            <a:ext cx="2665982" cy="570790"/>
            <a:chOff x="4807082" y="4027129"/>
            <a:chExt cx="6172201" cy="1321476"/>
          </a:xfrm>
        </p:grpSpPr>
        <p:sp>
          <p:nvSpPr>
            <p:cNvPr id="1401" name="Google Shape;1401;p47"/>
            <p:cNvSpPr/>
            <p:nvPr/>
          </p:nvSpPr>
          <p:spPr>
            <a:xfrm>
              <a:off x="4807082" y="4027129"/>
              <a:ext cx="6158864" cy="1313907"/>
            </a:xfrm>
            <a:custGeom>
              <a:avLst/>
              <a:gdLst/>
              <a:ahLst/>
              <a:cxnLst/>
              <a:rect l="l" t="t" r="r" b="b"/>
              <a:pathLst>
                <a:path w="6158864" h="1313907" extrusionOk="0">
                  <a:moveTo>
                    <a:pt x="6157913" y="205011"/>
                  </a:moveTo>
                  <a:cubicBezTo>
                    <a:pt x="6157913" y="205011"/>
                    <a:pt x="4492943" y="-197897"/>
                    <a:pt x="3078480" y="125953"/>
                  </a:cubicBezTo>
                  <a:cubicBezTo>
                    <a:pt x="1694498" y="443136"/>
                    <a:pt x="0" y="205011"/>
                    <a:pt x="0" y="205011"/>
                  </a:cubicBezTo>
                  <a:lnTo>
                    <a:pt x="678180" y="689833"/>
                  </a:lnTo>
                  <a:lnTo>
                    <a:pt x="0" y="1174656"/>
                  </a:lnTo>
                  <a:cubicBezTo>
                    <a:pt x="0" y="1174656"/>
                    <a:pt x="1691640" y="1477551"/>
                    <a:pt x="3079433" y="1189896"/>
                  </a:cubicBezTo>
                  <a:cubicBezTo>
                    <a:pt x="4495800" y="895573"/>
                    <a:pt x="6158865" y="1174656"/>
                    <a:pt x="6158865" y="1174656"/>
                  </a:cubicBezTo>
                  <a:lnTo>
                    <a:pt x="5480685" y="689833"/>
                  </a:lnTo>
                  <a:lnTo>
                    <a:pt x="6157913" y="20501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47"/>
            <p:cNvSpPr/>
            <p:nvPr/>
          </p:nvSpPr>
          <p:spPr>
            <a:xfrm>
              <a:off x="5010273" y="4035752"/>
              <a:ext cx="5969010" cy="1312853"/>
            </a:xfrm>
            <a:custGeom>
              <a:avLst/>
              <a:gdLst/>
              <a:ahLst/>
              <a:cxnLst/>
              <a:rect l="l" t="t" r="r" b="b"/>
              <a:pathLst>
                <a:path w="5969010" h="1312853" extrusionOk="0">
                  <a:moveTo>
                    <a:pt x="5752538" y="1019117"/>
                  </a:moveTo>
                  <a:lnTo>
                    <a:pt x="5775035" y="1035200"/>
                  </a:lnTo>
                  <a:lnTo>
                    <a:pt x="5708887" y="1137766"/>
                  </a:lnTo>
                  <a:lnTo>
                    <a:pt x="5687025" y="1134862"/>
                  </a:lnTo>
                  <a:lnTo>
                    <a:pt x="5678474" y="1133957"/>
                  </a:lnTo>
                  <a:close/>
                  <a:moveTo>
                    <a:pt x="5540601" y="867605"/>
                  </a:moveTo>
                  <a:lnTo>
                    <a:pt x="5563099" y="883689"/>
                  </a:lnTo>
                  <a:lnTo>
                    <a:pt x="5419390" y="1106518"/>
                  </a:lnTo>
                  <a:lnTo>
                    <a:pt x="5388620" y="1103259"/>
                  </a:lnTo>
                  <a:close/>
                  <a:moveTo>
                    <a:pt x="330092" y="802167"/>
                  </a:moveTo>
                  <a:lnTo>
                    <a:pt x="65587" y="1212295"/>
                  </a:lnTo>
                  <a:lnTo>
                    <a:pt x="35516" y="1207957"/>
                  </a:lnTo>
                  <a:lnTo>
                    <a:pt x="269103" y="845767"/>
                  </a:lnTo>
                  <a:close/>
                  <a:moveTo>
                    <a:pt x="5311112" y="703546"/>
                  </a:moveTo>
                  <a:lnTo>
                    <a:pt x="5333609" y="719629"/>
                  </a:lnTo>
                  <a:lnTo>
                    <a:pt x="5100292" y="1081400"/>
                  </a:lnTo>
                  <a:lnTo>
                    <a:pt x="5068910" y="1079093"/>
                  </a:lnTo>
                  <a:close/>
                  <a:moveTo>
                    <a:pt x="1260790" y="288998"/>
                  </a:moveTo>
                  <a:lnTo>
                    <a:pt x="1293398" y="289404"/>
                  </a:lnTo>
                  <a:lnTo>
                    <a:pt x="657873" y="1274820"/>
                  </a:lnTo>
                  <a:lnTo>
                    <a:pt x="626707" y="1272179"/>
                  </a:lnTo>
                  <a:close/>
                  <a:moveTo>
                    <a:pt x="958248" y="285231"/>
                  </a:moveTo>
                  <a:lnTo>
                    <a:pt x="990856" y="285637"/>
                  </a:lnTo>
                  <a:lnTo>
                    <a:pt x="369681" y="1248801"/>
                  </a:lnTo>
                  <a:lnTo>
                    <a:pt x="339124" y="1245215"/>
                  </a:lnTo>
                  <a:close/>
                  <a:moveTo>
                    <a:pt x="1598898" y="282248"/>
                  </a:moveTo>
                  <a:lnTo>
                    <a:pt x="946009" y="1294587"/>
                  </a:lnTo>
                  <a:lnTo>
                    <a:pt x="914064" y="1293155"/>
                  </a:lnTo>
                  <a:lnTo>
                    <a:pt x="1564968" y="283892"/>
                  </a:lnTo>
                  <a:close/>
                  <a:moveTo>
                    <a:pt x="637918" y="273899"/>
                  </a:moveTo>
                  <a:lnTo>
                    <a:pt x="669750" y="275509"/>
                  </a:lnTo>
                  <a:lnTo>
                    <a:pt x="429957" y="647320"/>
                  </a:lnTo>
                  <a:lnTo>
                    <a:pt x="407460" y="631237"/>
                  </a:lnTo>
                  <a:close/>
                  <a:moveTo>
                    <a:pt x="1939451" y="262224"/>
                  </a:moveTo>
                  <a:lnTo>
                    <a:pt x="1264441" y="1308865"/>
                  </a:lnTo>
                  <a:lnTo>
                    <a:pt x="1232495" y="1307432"/>
                  </a:lnTo>
                  <a:lnTo>
                    <a:pt x="1904818" y="264960"/>
                  </a:lnTo>
                  <a:close/>
                  <a:moveTo>
                    <a:pt x="347927" y="257010"/>
                  </a:moveTo>
                  <a:lnTo>
                    <a:pt x="379151" y="259561"/>
                  </a:lnTo>
                  <a:lnTo>
                    <a:pt x="224021" y="500099"/>
                  </a:lnTo>
                  <a:lnTo>
                    <a:pt x="201524" y="484016"/>
                  </a:lnTo>
                  <a:close/>
                  <a:moveTo>
                    <a:pt x="2235992" y="233727"/>
                  </a:moveTo>
                  <a:lnTo>
                    <a:pt x="1540030" y="1312853"/>
                  </a:lnTo>
                  <a:lnTo>
                    <a:pt x="1507354" y="1312553"/>
                  </a:lnTo>
                  <a:lnTo>
                    <a:pt x="2200514" y="237772"/>
                  </a:lnTo>
                  <a:close/>
                  <a:moveTo>
                    <a:pt x="68664" y="233483"/>
                  </a:moveTo>
                  <a:lnTo>
                    <a:pt x="96550" y="236476"/>
                  </a:lnTo>
                  <a:lnTo>
                    <a:pt x="99450" y="236713"/>
                  </a:lnTo>
                  <a:lnTo>
                    <a:pt x="22497" y="356033"/>
                  </a:lnTo>
                  <a:lnTo>
                    <a:pt x="0" y="339950"/>
                  </a:lnTo>
                  <a:close/>
                  <a:moveTo>
                    <a:pt x="5968510" y="204109"/>
                  </a:moveTo>
                  <a:lnTo>
                    <a:pt x="5969010" y="204225"/>
                  </a:lnTo>
                  <a:lnTo>
                    <a:pt x="5967943" y="204988"/>
                  </a:lnTo>
                  <a:close/>
                  <a:moveTo>
                    <a:pt x="2559448" y="188734"/>
                  </a:moveTo>
                  <a:lnTo>
                    <a:pt x="1838040" y="1307317"/>
                  </a:lnTo>
                  <a:lnTo>
                    <a:pt x="1822942" y="1308083"/>
                  </a:lnTo>
                  <a:lnTo>
                    <a:pt x="1804451" y="1308433"/>
                  </a:lnTo>
                  <a:lnTo>
                    <a:pt x="2522938" y="194379"/>
                  </a:lnTo>
                  <a:close/>
                  <a:moveTo>
                    <a:pt x="5672039" y="143909"/>
                  </a:moveTo>
                  <a:lnTo>
                    <a:pt x="5686758" y="146331"/>
                  </a:lnTo>
                  <a:lnTo>
                    <a:pt x="5701466" y="149246"/>
                  </a:lnTo>
                  <a:lnTo>
                    <a:pt x="5406801" y="606141"/>
                  </a:lnTo>
                  <a:lnTo>
                    <a:pt x="5345812" y="649741"/>
                  </a:lnTo>
                  <a:close/>
                  <a:moveTo>
                    <a:pt x="2903026" y="122531"/>
                  </a:moveTo>
                  <a:lnTo>
                    <a:pt x="2150583" y="1289233"/>
                  </a:lnTo>
                  <a:lnTo>
                    <a:pt x="2115751" y="1292276"/>
                  </a:lnTo>
                  <a:lnTo>
                    <a:pt x="2865287" y="130080"/>
                  </a:lnTo>
                  <a:lnTo>
                    <a:pt x="2889578" y="125167"/>
                  </a:lnTo>
                  <a:close/>
                  <a:moveTo>
                    <a:pt x="5393069" y="98009"/>
                  </a:moveTo>
                  <a:lnTo>
                    <a:pt x="5422785" y="102898"/>
                  </a:lnTo>
                  <a:lnTo>
                    <a:pt x="4801839" y="1065709"/>
                  </a:lnTo>
                  <a:lnTo>
                    <a:pt x="4769677" y="1064612"/>
                  </a:lnTo>
                  <a:close/>
                  <a:moveTo>
                    <a:pt x="5090307" y="59442"/>
                  </a:moveTo>
                  <a:lnTo>
                    <a:pt x="5120743" y="63215"/>
                  </a:lnTo>
                  <a:lnTo>
                    <a:pt x="4481142" y="1054951"/>
                  </a:lnTo>
                  <a:lnTo>
                    <a:pt x="4448255" y="1054978"/>
                  </a:lnTo>
                  <a:close/>
                  <a:moveTo>
                    <a:pt x="3273043" y="56819"/>
                  </a:moveTo>
                  <a:lnTo>
                    <a:pt x="2501927" y="1252477"/>
                  </a:lnTo>
                  <a:lnTo>
                    <a:pt x="2466056" y="1257131"/>
                  </a:lnTo>
                  <a:lnTo>
                    <a:pt x="3236987" y="61760"/>
                  </a:lnTo>
                  <a:close/>
                  <a:moveTo>
                    <a:pt x="4806133" y="31791"/>
                  </a:moveTo>
                  <a:lnTo>
                    <a:pt x="4837493" y="34131"/>
                  </a:lnTo>
                  <a:lnTo>
                    <a:pt x="4178034" y="1056659"/>
                  </a:lnTo>
                  <a:lnTo>
                    <a:pt x="4144556" y="1057601"/>
                  </a:lnTo>
                  <a:close/>
                  <a:moveTo>
                    <a:pt x="3600155" y="20733"/>
                  </a:moveTo>
                  <a:lnTo>
                    <a:pt x="2841014" y="1197823"/>
                  </a:lnTo>
                  <a:lnTo>
                    <a:pt x="2803844" y="1204491"/>
                  </a:lnTo>
                  <a:lnTo>
                    <a:pt x="3565349" y="23735"/>
                  </a:lnTo>
                  <a:close/>
                  <a:moveTo>
                    <a:pt x="4516246" y="10158"/>
                  </a:moveTo>
                  <a:lnTo>
                    <a:pt x="4547607" y="12498"/>
                  </a:lnTo>
                  <a:lnTo>
                    <a:pt x="3866516" y="1068567"/>
                  </a:lnTo>
                  <a:lnTo>
                    <a:pt x="3832345" y="1070583"/>
                  </a:lnTo>
                  <a:close/>
                  <a:moveTo>
                    <a:pt x="3913499" y="3169"/>
                  </a:moveTo>
                  <a:lnTo>
                    <a:pt x="3182178" y="1137123"/>
                  </a:lnTo>
                  <a:lnTo>
                    <a:pt x="3157572" y="1140436"/>
                  </a:lnTo>
                  <a:lnTo>
                    <a:pt x="3145792" y="1142576"/>
                  </a:lnTo>
                  <a:lnTo>
                    <a:pt x="3879711" y="4593"/>
                  </a:lnTo>
                  <a:close/>
                  <a:moveTo>
                    <a:pt x="4230571" y="0"/>
                  </a:moveTo>
                  <a:lnTo>
                    <a:pt x="4242934" y="382"/>
                  </a:lnTo>
                  <a:lnTo>
                    <a:pt x="3537846" y="1093657"/>
                  </a:lnTo>
                  <a:lnTo>
                    <a:pt x="3502851" y="1096954"/>
                  </a:lnTo>
                  <a:lnTo>
                    <a:pt x="4210265" y="7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403" name="Google Shape;1403;p47"/>
          <p:cNvSpPr/>
          <p:nvPr/>
        </p:nvSpPr>
        <p:spPr>
          <a:xfrm>
            <a:off x="6297650" y="439236"/>
            <a:ext cx="2641302" cy="2642915"/>
          </a:xfrm>
          <a:custGeom>
            <a:avLst/>
            <a:gdLst/>
            <a:ahLst/>
            <a:cxnLst/>
            <a:rect l="l" t="t" r="r" b="b"/>
            <a:pathLst>
              <a:path w="3116580" h="3118484" extrusionOk="0">
                <a:moveTo>
                  <a:pt x="1558290" y="3118485"/>
                </a:moveTo>
                <a:cubicBezTo>
                  <a:pt x="1436370" y="3118485"/>
                  <a:pt x="1321118" y="3064193"/>
                  <a:pt x="1225868" y="2962275"/>
                </a:cubicBezTo>
                <a:cubicBezTo>
                  <a:pt x="1165860" y="2898458"/>
                  <a:pt x="1115378" y="2818448"/>
                  <a:pt x="1076325" y="2723198"/>
                </a:cubicBezTo>
                <a:cubicBezTo>
                  <a:pt x="973455" y="2765108"/>
                  <a:pt x="874395" y="2787015"/>
                  <a:pt x="782955" y="2787015"/>
                </a:cubicBezTo>
                <a:cubicBezTo>
                  <a:pt x="610553" y="2787015"/>
                  <a:pt x="468630" y="2710815"/>
                  <a:pt x="391478" y="2576513"/>
                </a:cubicBezTo>
                <a:cubicBezTo>
                  <a:pt x="309563" y="2433638"/>
                  <a:pt x="312420" y="2244090"/>
                  <a:pt x="395288" y="2041208"/>
                </a:cubicBezTo>
                <a:cubicBezTo>
                  <a:pt x="300038" y="2001203"/>
                  <a:pt x="220027" y="1951673"/>
                  <a:pt x="156210" y="1891665"/>
                </a:cubicBezTo>
                <a:cubicBezTo>
                  <a:pt x="54293" y="1795463"/>
                  <a:pt x="0" y="1681163"/>
                  <a:pt x="0" y="1559243"/>
                </a:cubicBezTo>
                <a:cubicBezTo>
                  <a:pt x="0" y="1437323"/>
                  <a:pt x="54293" y="1322070"/>
                  <a:pt x="156210" y="1226820"/>
                </a:cubicBezTo>
                <a:cubicBezTo>
                  <a:pt x="220027" y="1166813"/>
                  <a:pt x="300038" y="1116330"/>
                  <a:pt x="395288" y="1077278"/>
                </a:cubicBezTo>
                <a:cubicBezTo>
                  <a:pt x="312420" y="874395"/>
                  <a:pt x="309563" y="684848"/>
                  <a:pt x="391478" y="541973"/>
                </a:cubicBezTo>
                <a:cubicBezTo>
                  <a:pt x="467678" y="408623"/>
                  <a:pt x="610553" y="331470"/>
                  <a:pt x="782955" y="331470"/>
                </a:cubicBezTo>
                <a:cubicBezTo>
                  <a:pt x="874395" y="331470"/>
                  <a:pt x="974408" y="353378"/>
                  <a:pt x="1076325" y="395288"/>
                </a:cubicBezTo>
                <a:cubicBezTo>
                  <a:pt x="1116330" y="300038"/>
                  <a:pt x="1165860" y="220028"/>
                  <a:pt x="1225868" y="156210"/>
                </a:cubicBezTo>
                <a:cubicBezTo>
                  <a:pt x="1322070" y="54293"/>
                  <a:pt x="1436370" y="0"/>
                  <a:pt x="1558290" y="0"/>
                </a:cubicBezTo>
                <a:cubicBezTo>
                  <a:pt x="1680210" y="0"/>
                  <a:pt x="1795463" y="54293"/>
                  <a:pt x="1890713" y="156210"/>
                </a:cubicBezTo>
                <a:cubicBezTo>
                  <a:pt x="1950720" y="220028"/>
                  <a:pt x="2001203" y="300038"/>
                  <a:pt x="2040255" y="395288"/>
                </a:cubicBezTo>
                <a:cubicBezTo>
                  <a:pt x="2143125" y="353378"/>
                  <a:pt x="2242185" y="331470"/>
                  <a:pt x="2333625" y="331470"/>
                </a:cubicBezTo>
                <a:cubicBezTo>
                  <a:pt x="2506028" y="331470"/>
                  <a:pt x="2647950" y="407670"/>
                  <a:pt x="2725103" y="541973"/>
                </a:cubicBezTo>
                <a:cubicBezTo>
                  <a:pt x="2807018" y="684848"/>
                  <a:pt x="2804160" y="874395"/>
                  <a:pt x="2721293" y="1077278"/>
                </a:cubicBezTo>
                <a:cubicBezTo>
                  <a:pt x="2816543" y="1117283"/>
                  <a:pt x="2896553" y="1166813"/>
                  <a:pt x="2960370" y="1226820"/>
                </a:cubicBezTo>
                <a:cubicBezTo>
                  <a:pt x="3062288" y="1323023"/>
                  <a:pt x="3116580" y="1437323"/>
                  <a:pt x="3116580" y="1559243"/>
                </a:cubicBezTo>
                <a:cubicBezTo>
                  <a:pt x="3116580" y="1681163"/>
                  <a:pt x="3062288" y="1796415"/>
                  <a:pt x="2960370" y="1891665"/>
                </a:cubicBezTo>
                <a:cubicBezTo>
                  <a:pt x="2896553" y="1951673"/>
                  <a:pt x="2816543" y="2002155"/>
                  <a:pt x="2721293" y="2041208"/>
                </a:cubicBezTo>
                <a:cubicBezTo>
                  <a:pt x="2804160" y="2244090"/>
                  <a:pt x="2807018" y="2433638"/>
                  <a:pt x="2725103" y="2576513"/>
                </a:cubicBezTo>
                <a:cubicBezTo>
                  <a:pt x="2648903" y="2709863"/>
                  <a:pt x="2506028" y="2787015"/>
                  <a:pt x="2333625" y="2787015"/>
                </a:cubicBezTo>
                <a:lnTo>
                  <a:pt x="2333625" y="2787015"/>
                </a:lnTo>
                <a:cubicBezTo>
                  <a:pt x="2242185" y="2787015"/>
                  <a:pt x="2142173" y="2765108"/>
                  <a:pt x="2040255" y="2723198"/>
                </a:cubicBezTo>
                <a:cubicBezTo>
                  <a:pt x="2000250" y="2818448"/>
                  <a:pt x="1950720" y="2898458"/>
                  <a:pt x="1890713" y="2962275"/>
                </a:cubicBezTo>
                <a:cubicBezTo>
                  <a:pt x="1795463" y="3064193"/>
                  <a:pt x="1680210" y="3118485"/>
                  <a:pt x="1558290" y="3118485"/>
                </a:cubicBezTo>
                <a:close/>
              </a:path>
            </a:pathLst>
          </a:custGeom>
          <a:solidFill>
            <a:srgbClr val="FFFFFF"/>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47"/>
          <p:cNvSpPr/>
          <p:nvPr/>
        </p:nvSpPr>
        <p:spPr>
          <a:xfrm>
            <a:off x="6412865" y="555558"/>
            <a:ext cx="2410632" cy="2410026"/>
          </a:xfrm>
          <a:custGeom>
            <a:avLst/>
            <a:gdLst/>
            <a:ahLst/>
            <a:cxnLst/>
            <a:rect l="l" t="t" r="r" b="b"/>
            <a:pathLst>
              <a:path w="2844403" h="2843688" extrusionOk="0">
                <a:moveTo>
                  <a:pt x="2392918" y="1019413"/>
                </a:moveTo>
                <a:cubicBezTo>
                  <a:pt x="2707243" y="484108"/>
                  <a:pt x="2359581" y="136446"/>
                  <a:pt x="1824276" y="450771"/>
                </a:cubicBezTo>
                <a:cubicBezTo>
                  <a:pt x="1668066" y="-150257"/>
                  <a:pt x="1176576" y="-150257"/>
                  <a:pt x="1019413" y="450771"/>
                </a:cubicBezTo>
                <a:cubicBezTo>
                  <a:pt x="484108" y="136446"/>
                  <a:pt x="136446" y="484108"/>
                  <a:pt x="450771" y="1019413"/>
                </a:cubicBezTo>
                <a:cubicBezTo>
                  <a:pt x="-150257" y="1175623"/>
                  <a:pt x="-150257" y="1667113"/>
                  <a:pt x="450771" y="1824276"/>
                </a:cubicBezTo>
                <a:cubicBezTo>
                  <a:pt x="136446" y="2359581"/>
                  <a:pt x="484108" y="2707243"/>
                  <a:pt x="1019413" y="2392918"/>
                </a:cubicBezTo>
                <a:cubicBezTo>
                  <a:pt x="1175623" y="2993946"/>
                  <a:pt x="1667113" y="2993946"/>
                  <a:pt x="1824276" y="2392918"/>
                </a:cubicBezTo>
                <a:cubicBezTo>
                  <a:pt x="2359581" y="2707243"/>
                  <a:pt x="2707243" y="2359581"/>
                  <a:pt x="2392918" y="1824276"/>
                </a:cubicBezTo>
                <a:cubicBezTo>
                  <a:pt x="2994898" y="1667113"/>
                  <a:pt x="2994898" y="1175623"/>
                  <a:pt x="2392918" y="101941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405" name="Google Shape;1405;p47"/>
          <p:cNvGrpSpPr/>
          <p:nvPr/>
        </p:nvGrpSpPr>
        <p:grpSpPr>
          <a:xfrm>
            <a:off x="6370184" y="512709"/>
            <a:ext cx="2493346" cy="2493145"/>
            <a:chOff x="4676775" y="1912858"/>
            <a:chExt cx="2945129" cy="2944891"/>
          </a:xfrm>
        </p:grpSpPr>
        <p:sp>
          <p:nvSpPr>
            <p:cNvPr id="1406" name="Google Shape;1406;p47"/>
            <p:cNvSpPr/>
            <p:nvPr/>
          </p:nvSpPr>
          <p:spPr>
            <a:xfrm>
              <a:off x="5696902" y="4416742"/>
              <a:ext cx="33337" cy="30479"/>
            </a:xfrm>
            <a:custGeom>
              <a:avLst/>
              <a:gdLst/>
              <a:ahLst/>
              <a:cxnLst/>
              <a:rect l="l" t="t" r="r" b="b"/>
              <a:pathLst>
                <a:path w="33337" h="30479" extrusionOk="0">
                  <a:moveTo>
                    <a:pt x="24765" y="30480"/>
                  </a:moveTo>
                  <a:cubicBezTo>
                    <a:pt x="22860" y="24765"/>
                    <a:pt x="20955" y="19050"/>
                    <a:pt x="19050" y="14288"/>
                  </a:cubicBezTo>
                  <a:cubicBezTo>
                    <a:pt x="14288" y="17145"/>
                    <a:pt x="8572" y="20002"/>
                    <a:pt x="3810" y="21907"/>
                  </a:cubicBezTo>
                  <a:lnTo>
                    <a:pt x="0" y="13335"/>
                  </a:lnTo>
                  <a:cubicBezTo>
                    <a:pt x="6667" y="9525"/>
                    <a:pt x="13335" y="6667"/>
                    <a:pt x="20002" y="2857"/>
                  </a:cubicBezTo>
                  <a:lnTo>
                    <a:pt x="24765" y="0"/>
                  </a:lnTo>
                  <a:lnTo>
                    <a:pt x="26670" y="4763"/>
                  </a:lnTo>
                  <a:cubicBezTo>
                    <a:pt x="28575" y="12382"/>
                    <a:pt x="31432" y="19050"/>
                    <a:pt x="33338" y="26670"/>
                  </a:cubicBezTo>
                  <a:lnTo>
                    <a:pt x="24765" y="3048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47"/>
            <p:cNvSpPr/>
            <p:nvPr/>
          </p:nvSpPr>
          <p:spPr>
            <a:xfrm>
              <a:off x="5087302" y="3805237"/>
              <a:ext cx="29527" cy="33337"/>
            </a:xfrm>
            <a:custGeom>
              <a:avLst/>
              <a:gdLst/>
              <a:ahLst/>
              <a:cxnLst/>
              <a:rect l="l" t="t" r="r" b="b"/>
              <a:pathLst>
                <a:path w="29527" h="33337" extrusionOk="0">
                  <a:moveTo>
                    <a:pt x="17145" y="33338"/>
                  </a:moveTo>
                  <a:lnTo>
                    <a:pt x="8573" y="29528"/>
                  </a:lnTo>
                  <a:cubicBezTo>
                    <a:pt x="11430" y="24765"/>
                    <a:pt x="13335" y="19050"/>
                    <a:pt x="16193" y="14288"/>
                  </a:cubicBezTo>
                  <a:cubicBezTo>
                    <a:pt x="10477" y="12383"/>
                    <a:pt x="4763" y="10478"/>
                    <a:pt x="0" y="8572"/>
                  </a:cubicBezTo>
                  <a:lnTo>
                    <a:pt x="2858" y="0"/>
                  </a:lnTo>
                  <a:cubicBezTo>
                    <a:pt x="9525" y="2858"/>
                    <a:pt x="17145" y="4763"/>
                    <a:pt x="24765" y="6667"/>
                  </a:cubicBezTo>
                  <a:lnTo>
                    <a:pt x="29527" y="8572"/>
                  </a:lnTo>
                  <a:lnTo>
                    <a:pt x="26670" y="13335"/>
                  </a:lnTo>
                  <a:cubicBezTo>
                    <a:pt x="23813" y="19050"/>
                    <a:pt x="20002" y="25717"/>
                    <a:pt x="17145" y="333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47"/>
            <p:cNvSpPr/>
            <p:nvPr/>
          </p:nvSpPr>
          <p:spPr>
            <a:xfrm>
              <a:off x="4676775" y="2973704"/>
              <a:ext cx="370522" cy="822960"/>
            </a:xfrm>
            <a:custGeom>
              <a:avLst/>
              <a:gdLst/>
              <a:ahLst/>
              <a:cxnLst/>
              <a:rect l="l" t="t" r="r" b="b"/>
              <a:pathLst>
                <a:path w="370522" h="822960" extrusionOk="0">
                  <a:moveTo>
                    <a:pt x="366713" y="822960"/>
                  </a:moveTo>
                  <a:cubicBezTo>
                    <a:pt x="352425" y="817245"/>
                    <a:pt x="337185" y="811530"/>
                    <a:pt x="323850" y="804863"/>
                  </a:cubicBezTo>
                  <a:lnTo>
                    <a:pt x="327660" y="796290"/>
                  </a:lnTo>
                  <a:cubicBezTo>
                    <a:pt x="340995" y="802005"/>
                    <a:pt x="355283" y="808673"/>
                    <a:pt x="370523" y="814388"/>
                  </a:cubicBezTo>
                  <a:lnTo>
                    <a:pt x="366713" y="822960"/>
                  </a:lnTo>
                  <a:close/>
                  <a:moveTo>
                    <a:pt x="281940" y="784860"/>
                  </a:moveTo>
                  <a:cubicBezTo>
                    <a:pt x="267653" y="777240"/>
                    <a:pt x="254318" y="769620"/>
                    <a:pt x="240983" y="762000"/>
                  </a:cubicBezTo>
                  <a:lnTo>
                    <a:pt x="245745" y="754380"/>
                  </a:lnTo>
                  <a:cubicBezTo>
                    <a:pt x="259080" y="762000"/>
                    <a:pt x="272415" y="769620"/>
                    <a:pt x="285750" y="776288"/>
                  </a:cubicBezTo>
                  <a:lnTo>
                    <a:pt x="281940" y="784860"/>
                  </a:lnTo>
                  <a:close/>
                  <a:moveTo>
                    <a:pt x="200977" y="737235"/>
                  </a:moveTo>
                  <a:cubicBezTo>
                    <a:pt x="187643" y="728663"/>
                    <a:pt x="175260" y="719138"/>
                    <a:pt x="162877" y="709613"/>
                  </a:cubicBezTo>
                  <a:lnTo>
                    <a:pt x="168593" y="701993"/>
                  </a:lnTo>
                  <a:cubicBezTo>
                    <a:pt x="180023" y="711518"/>
                    <a:pt x="192405" y="720090"/>
                    <a:pt x="205740" y="729615"/>
                  </a:cubicBezTo>
                  <a:lnTo>
                    <a:pt x="200977" y="737235"/>
                  </a:lnTo>
                  <a:close/>
                  <a:moveTo>
                    <a:pt x="128588" y="679133"/>
                  </a:moveTo>
                  <a:cubicBezTo>
                    <a:pt x="117157" y="668655"/>
                    <a:pt x="105727" y="657225"/>
                    <a:pt x="96203" y="645795"/>
                  </a:cubicBezTo>
                  <a:lnTo>
                    <a:pt x="102870" y="640080"/>
                  </a:lnTo>
                  <a:cubicBezTo>
                    <a:pt x="112395" y="651510"/>
                    <a:pt x="123825" y="661988"/>
                    <a:pt x="135255" y="673418"/>
                  </a:cubicBezTo>
                  <a:lnTo>
                    <a:pt x="128588" y="679133"/>
                  </a:lnTo>
                  <a:close/>
                  <a:moveTo>
                    <a:pt x="66675" y="609600"/>
                  </a:moveTo>
                  <a:cubicBezTo>
                    <a:pt x="57150" y="596265"/>
                    <a:pt x="49530" y="582930"/>
                    <a:pt x="41910" y="569595"/>
                  </a:cubicBezTo>
                  <a:lnTo>
                    <a:pt x="49530" y="564833"/>
                  </a:lnTo>
                  <a:cubicBezTo>
                    <a:pt x="56197" y="578168"/>
                    <a:pt x="64770" y="590550"/>
                    <a:pt x="74295" y="603885"/>
                  </a:cubicBezTo>
                  <a:lnTo>
                    <a:pt x="66675" y="609600"/>
                  </a:lnTo>
                  <a:close/>
                  <a:moveTo>
                    <a:pt x="21907" y="526733"/>
                  </a:moveTo>
                  <a:cubicBezTo>
                    <a:pt x="16193" y="512445"/>
                    <a:pt x="11430" y="497205"/>
                    <a:pt x="8572" y="481965"/>
                  </a:cubicBezTo>
                  <a:lnTo>
                    <a:pt x="17145" y="480060"/>
                  </a:lnTo>
                  <a:cubicBezTo>
                    <a:pt x="20003" y="494348"/>
                    <a:pt x="24765" y="509588"/>
                    <a:pt x="30480" y="523875"/>
                  </a:cubicBezTo>
                  <a:lnTo>
                    <a:pt x="21907" y="526733"/>
                  </a:lnTo>
                  <a:close/>
                  <a:moveTo>
                    <a:pt x="953" y="435292"/>
                  </a:moveTo>
                  <a:cubicBezTo>
                    <a:pt x="0" y="427673"/>
                    <a:pt x="0" y="419100"/>
                    <a:pt x="0" y="411480"/>
                  </a:cubicBezTo>
                  <a:cubicBezTo>
                    <a:pt x="0" y="403860"/>
                    <a:pt x="0" y="396240"/>
                    <a:pt x="953" y="388620"/>
                  </a:cubicBezTo>
                  <a:lnTo>
                    <a:pt x="10478" y="389573"/>
                  </a:lnTo>
                  <a:cubicBezTo>
                    <a:pt x="9525" y="397192"/>
                    <a:pt x="9525" y="404813"/>
                    <a:pt x="9525" y="412433"/>
                  </a:cubicBezTo>
                  <a:cubicBezTo>
                    <a:pt x="9525" y="420053"/>
                    <a:pt x="9525" y="427673"/>
                    <a:pt x="10478" y="435292"/>
                  </a:cubicBezTo>
                  <a:lnTo>
                    <a:pt x="953" y="435292"/>
                  </a:lnTo>
                  <a:close/>
                  <a:moveTo>
                    <a:pt x="17145" y="343853"/>
                  </a:moveTo>
                  <a:lnTo>
                    <a:pt x="8572" y="341948"/>
                  </a:lnTo>
                  <a:cubicBezTo>
                    <a:pt x="12382" y="326708"/>
                    <a:pt x="16193" y="311467"/>
                    <a:pt x="21907" y="297180"/>
                  </a:cubicBezTo>
                  <a:lnTo>
                    <a:pt x="30480" y="300038"/>
                  </a:lnTo>
                  <a:cubicBezTo>
                    <a:pt x="24765" y="314325"/>
                    <a:pt x="20003" y="329565"/>
                    <a:pt x="17145" y="343853"/>
                  </a:cubicBezTo>
                  <a:close/>
                  <a:moveTo>
                    <a:pt x="49530" y="259080"/>
                  </a:moveTo>
                  <a:lnTo>
                    <a:pt x="41910" y="254317"/>
                  </a:lnTo>
                  <a:cubicBezTo>
                    <a:pt x="49530" y="240983"/>
                    <a:pt x="57150" y="227648"/>
                    <a:pt x="66675" y="214313"/>
                  </a:cubicBezTo>
                  <a:lnTo>
                    <a:pt x="74295" y="220028"/>
                  </a:lnTo>
                  <a:cubicBezTo>
                    <a:pt x="64770" y="232410"/>
                    <a:pt x="56197" y="245745"/>
                    <a:pt x="49530" y="259080"/>
                  </a:cubicBezTo>
                  <a:close/>
                  <a:moveTo>
                    <a:pt x="101918" y="183833"/>
                  </a:moveTo>
                  <a:lnTo>
                    <a:pt x="95250" y="178117"/>
                  </a:lnTo>
                  <a:cubicBezTo>
                    <a:pt x="105727" y="166688"/>
                    <a:pt x="116205" y="155258"/>
                    <a:pt x="127635" y="144780"/>
                  </a:cubicBezTo>
                  <a:lnTo>
                    <a:pt x="134302" y="151448"/>
                  </a:lnTo>
                  <a:cubicBezTo>
                    <a:pt x="122873" y="161925"/>
                    <a:pt x="112395" y="172403"/>
                    <a:pt x="101918" y="183833"/>
                  </a:cubicBezTo>
                  <a:close/>
                  <a:moveTo>
                    <a:pt x="168593" y="120967"/>
                  </a:moveTo>
                  <a:lnTo>
                    <a:pt x="162877" y="113348"/>
                  </a:lnTo>
                  <a:cubicBezTo>
                    <a:pt x="175260" y="103823"/>
                    <a:pt x="187643" y="94298"/>
                    <a:pt x="200025" y="85725"/>
                  </a:cubicBezTo>
                  <a:lnTo>
                    <a:pt x="204788" y="93345"/>
                  </a:lnTo>
                  <a:cubicBezTo>
                    <a:pt x="193358" y="101917"/>
                    <a:pt x="180975" y="111442"/>
                    <a:pt x="168593" y="120967"/>
                  </a:cubicBezTo>
                  <a:close/>
                  <a:moveTo>
                    <a:pt x="244793" y="68580"/>
                  </a:moveTo>
                  <a:lnTo>
                    <a:pt x="240030" y="60960"/>
                  </a:lnTo>
                  <a:cubicBezTo>
                    <a:pt x="253365" y="53340"/>
                    <a:pt x="266700" y="45720"/>
                    <a:pt x="280988" y="38100"/>
                  </a:cubicBezTo>
                  <a:lnTo>
                    <a:pt x="284798" y="46673"/>
                  </a:lnTo>
                  <a:cubicBezTo>
                    <a:pt x="271463" y="53340"/>
                    <a:pt x="258127" y="60960"/>
                    <a:pt x="244793" y="68580"/>
                  </a:cubicBezTo>
                  <a:close/>
                  <a:moveTo>
                    <a:pt x="326708" y="26670"/>
                  </a:moveTo>
                  <a:lnTo>
                    <a:pt x="322898" y="18098"/>
                  </a:lnTo>
                  <a:cubicBezTo>
                    <a:pt x="337185" y="11430"/>
                    <a:pt x="351473" y="5715"/>
                    <a:pt x="365760" y="0"/>
                  </a:cubicBezTo>
                  <a:lnTo>
                    <a:pt x="368618" y="8573"/>
                  </a:lnTo>
                  <a:cubicBezTo>
                    <a:pt x="355283" y="14288"/>
                    <a:pt x="340995" y="20003"/>
                    <a:pt x="326708" y="2667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47"/>
            <p:cNvSpPr/>
            <p:nvPr/>
          </p:nvSpPr>
          <p:spPr>
            <a:xfrm>
              <a:off x="5087302" y="2932747"/>
              <a:ext cx="30480" cy="33337"/>
            </a:xfrm>
            <a:custGeom>
              <a:avLst/>
              <a:gdLst/>
              <a:ahLst/>
              <a:cxnLst/>
              <a:rect l="l" t="t" r="r" b="b"/>
              <a:pathLst>
                <a:path w="30480" h="33337" extrusionOk="0">
                  <a:moveTo>
                    <a:pt x="2858" y="33338"/>
                  </a:moveTo>
                  <a:lnTo>
                    <a:pt x="0" y="24765"/>
                  </a:lnTo>
                  <a:cubicBezTo>
                    <a:pt x="5715" y="22860"/>
                    <a:pt x="11430" y="20955"/>
                    <a:pt x="16193" y="19050"/>
                  </a:cubicBezTo>
                  <a:cubicBezTo>
                    <a:pt x="13335" y="14288"/>
                    <a:pt x="10477" y="8573"/>
                    <a:pt x="8573" y="3810"/>
                  </a:cubicBezTo>
                  <a:lnTo>
                    <a:pt x="17145" y="0"/>
                  </a:lnTo>
                  <a:cubicBezTo>
                    <a:pt x="20955" y="6667"/>
                    <a:pt x="23813" y="13335"/>
                    <a:pt x="27623" y="20002"/>
                  </a:cubicBezTo>
                  <a:lnTo>
                    <a:pt x="30480" y="24765"/>
                  </a:lnTo>
                  <a:lnTo>
                    <a:pt x="25718" y="26670"/>
                  </a:lnTo>
                  <a:cubicBezTo>
                    <a:pt x="17145" y="28575"/>
                    <a:pt x="10477" y="31432"/>
                    <a:pt x="2858" y="333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47"/>
            <p:cNvSpPr/>
            <p:nvPr/>
          </p:nvSpPr>
          <p:spPr>
            <a:xfrm>
              <a:off x="5009197" y="2244089"/>
              <a:ext cx="648652" cy="650557"/>
            </a:xfrm>
            <a:custGeom>
              <a:avLst/>
              <a:gdLst/>
              <a:ahLst/>
              <a:cxnLst/>
              <a:rect l="l" t="t" r="r" b="b"/>
              <a:pathLst>
                <a:path w="648652" h="650557" extrusionOk="0">
                  <a:moveTo>
                    <a:pt x="66675" y="650558"/>
                  </a:moveTo>
                  <a:cubicBezTo>
                    <a:pt x="60007" y="636270"/>
                    <a:pt x="54292" y="621983"/>
                    <a:pt x="48577" y="607695"/>
                  </a:cubicBezTo>
                  <a:lnTo>
                    <a:pt x="58102" y="603885"/>
                  </a:lnTo>
                  <a:cubicBezTo>
                    <a:pt x="63817" y="618173"/>
                    <a:pt x="69532" y="632460"/>
                    <a:pt x="76200" y="646748"/>
                  </a:cubicBezTo>
                  <a:lnTo>
                    <a:pt x="66675" y="650558"/>
                  </a:lnTo>
                  <a:close/>
                  <a:moveTo>
                    <a:pt x="33338" y="562928"/>
                  </a:moveTo>
                  <a:cubicBezTo>
                    <a:pt x="28575" y="547688"/>
                    <a:pt x="23813" y="532448"/>
                    <a:pt x="20002" y="518160"/>
                  </a:cubicBezTo>
                  <a:lnTo>
                    <a:pt x="28575" y="516255"/>
                  </a:lnTo>
                  <a:cubicBezTo>
                    <a:pt x="32385" y="530543"/>
                    <a:pt x="37147" y="545783"/>
                    <a:pt x="41910" y="561023"/>
                  </a:cubicBezTo>
                  <a:lnTo>
                    <a:pt x="33338" y="562928"/>
                  </a:lnTo>
                  <a:close/>
                  <a:moveTo>
                    <a:pt x="10477" y="472440"/>
                  </a:moveTo>
                  <a:cubicBezTo>
                    <a:pt x="7620" y="457200"/>
                    <a:pt x="4763" y="441008"/>
                    <a:pt x="3810" y="425768"/>
                  </a:cubicBezTo>
                  <a:lnTo>
                    <a:pt x="13335" y="424815"/>
                  </a:lnTo>
                  <a:cubicBezTo>
                    <a:pt x="15240" y="440055"/>
                    <a:pt x="17145" y="455295"/>
                    <a:pt x="20002" y="470535"/>
                  </a:cubicBezTo>
                  <a:lnTo>
                    <a:pt x="10477" y="472440"/>
                  </a:lnTo>
                  <a:close/>
                  <a:moveTo>
                    <a:pt x="0" y="380048"/>
                  </a:moveTo>
                  <a:cubicBezTo>
                    <a:pt x="0" y="375285"/>
                    <a:pt x="0" y="369570"/>
                    <a:pt x="0" y="364808"/>
                  </a:cubicBezTo>
                  <a:cubicBezTo>
                    <a:pt x="0" y="354330"/>
                    <a:pt x="0" y="343853"/>
                    <a:pt x="952" y="333375"/>
                  </a:cubicBezTo>
                  <a:lnTo>
                    <a:pt x="10477" y="334328"/>
                  </a:lnTo>
                  <a:cubicBezTo>
                    <a:pt x="9525" y="344805"/>
                    <a:pt x="9525" y="354330"/>
                    <a:pt x="9525" y="364808"/>
                  </a:cubicBezTo>
                  <a:cubicBezTo>
                    <a:pt x="9525" y="369570"/>
                    <a:pt x="9525" y="375285"/>
                    <a:pt x="9525" y="380048"/>
                  </a:cubicBezTo>
                  <a:lnTo>
                    <a:pt x="0" y="380048"/>
                  </a:lnTo>
                  <a:close/>
                  <a:moveTo>
                    <a:pt x="15240" y="287655"/>
                  </a:moveTo>
                  <a:lnTo>
                    <a:pt x="6667" y="285750"/>
                  </a:lnTo>
                  <a:cubicBezTo>
                    <a:pt x="9525" y="270510"/>
                    <a:pt x="13335" y="254318"/>
                    <a:pt x="17145" y="240030"/>
                  </a:cubicBezTo>
                  <a:lnTo>
                    <a:pt x="25717" y="242888"/>
                  </a:lnTo>
                  <a:cubicBezTo>
                    <a:pt x="20955" y="258127"/>
                    <a:pt x="17145" y="272415"/>
                    <a:pt x="15240" y="287655"/>
                  </a:cubicBezTo>
                  <a:close/>
                  <a:moveTo>
                    <a:pt x="40957" y="200977"/>
                  </a:moveTo>
                  <a:lnTo>
                    <a:pt x="32385" y="197168"/>
                  </a:lnTo>
                  <a:cubicBezTo>
                    <a:pt x="37147" y="186690"/>
                    <a:pt x="41910" y="177165"/>
                    <a:pt x="47625" y="167640"/>
                  </a:cubicBezTo>
                  <a:cubicBezTo>
                    <a:pt x="49530" y="163830"/>
                    <a:pt x="52388" y="160020"/>
                    <a:pt x="54292" y="156210"/>
                  </a:cubicBezTo>
                  <a:lnTo>
                    <a:pt x="61913" y="160973"/>
                  </a:lnTo>
                  <a:cubicBezTo>
                    <a:pt x="60007" y="164783"/>
                    <a:pt x="57150" y="168593"/>
                    <a:pt x="55245" y="172403"/>
                  </a:cubicBezTo>
                  <a:cubicBezTo>
                    <a:pt x="50482" y="180975"/>
                    <a:pt x="45720" y="190500"/>
                    <a:pt x="40957" y="200977"/>
                  </a:cubicBezTo>
                  <a:close/>
                  <a:moveTo>
                    <a:pt x="90488" y="123825"/>
                  </a:moveTo>
                  <a:lnTo>
                    <a:pt x="83820" y="118110"/>
                  </a:lnTo>
                  <a:cubicBezTo>
                    <a:pt x="94298" y="105728"/>
                    <a:pt x="104775" y="95250"/>
                    <a:pt x="117157" y="84773"/>
                  </a:cubicBezTo>
                  <a:lnTo>
                    <a:pt x="122873" y="91440"/>
                  </a:lnTo>
                  <a:cubicBezTo>
                    <a:pt x="110490" y="100965"/>
                    <a:pt x="100013" y="111443"/>
                    <a:pt x="90488" y="123825"/>
                  </a:cubicBezTo>
                  <a:close/>
                  <a:moveTo>
                    <a:pt x="645795" y="76200"/>
                  </a:moveTo>
                  <a:cubicBezTo>
                    <a:pt x="631507" y="69533"/>
                    <a:pt x="617220" y="63818"/>
                    <a:pt x="602932" y="58103"/>
                  </a:cubicBezTo>
                  <a:lnTo>
                    <a:pt x="605790" y="49530"/>
                  </a:lnTo>
                  <a:cubicBezTo>
                    <a:pt x="620078" y="55245"/>
                    <a:pt x="634365" y="60960"/>
                    <a:pt x="648653" y="67628"/>
                  </a:cubicBezTo>
                  <a:lnTo>
                    <a:pt x="645795" y="76200"/>
                  </a:lnTo>
                  <a:close/>
                  <a:moveTo>
                    <a:pt x="159067" y="63818"/>
                  </a:moveTo>
                  <a:lnTo>
                    <a:pt x="154305" y="56198"/>
                  </a:lnTo>
                  <a:cubicBezTo>
                    <a:pt x="167640" y="47625"/>
                    <a:pt x="180975" y="40958"/>
                    <a:pt x="196215" y="34290"/>
                  </a:cubicBezTo>
                  <a:lnTo>
                    <a:pt x="200025" y="42863"/>
                  </a:lnTo>
                  <a:cubicBezTo>
                    <a:pt x="185738" y="48578"/>
                    <a:pt x="171450" y="56198"/>
                    <a:pt x="159067" y="63818"/>
                  </a:cubicBezTo>
                  <a:close/>
                  <a:moveTo>
                    <a:pt x="559118" y="42863"/>
                  </a:moveTo>
                  <a:cubicBezTo>
                    <a:pt x="543878" y="38100"/>
                    <a:pt x="529590" y="33338"/>
                    <a:pt x="514350" y="29528"/>
                  </a:cubicBezTo>
                  <a:lnTo>
                    <a:pt x="516255" y="20955"/>
                  </a:lnTo>
                  <a:cubicBezTo>
                    <a:pt x="530543" y="24765"/>
                    <a:pt x="545782" y="29528"/>
                    <a:pt x="561023" y="34290"/>
                  </a:cubicBezTo>
                  <a:lnTo>
                    <a:pt x="559118" y="42863"/>
                  </a:lnTo>
                  <a:close/>
                  <a:moveTo>
                    <a:pt x="241935" y="26670"/>
                  </a:moveTo>
                  <a:lnTo>
                    <a:pt x="239077" y="18098"/>
                  </a:lnTo>
                  <a:cubicBezTo>
                    <a:pt x="253365" y="13335"/>
                    <a:pt x="269557" y="10478"/>
                    <a:pt x="284798" y="7620"/>
                  </a:cubicBezTo>
                  <a:lnTo>
                    <a:pt x="286703" y="16193"/>
                  </a:lnTo>
                  <a:cubicBezTo>
                    <a:pt x="271463" y="19050"/>
                    <a:pt x="256223" y="21908"/>
                    <a:pt x="241935" y="26670"/>
                  </a:cubicBezTo>
                  <a:close/>
                  <a:moveTo>
                    <a:pt x="469582" y="20003"/>
                  </a:moveTo>
                  <a:cubicBezTo>
                    <a:pt x="454342" y="17145"/>
                    <a:pt x="439103" y="14288"/>
                    <a:pt x="423863" y="13335"/>
                  </a:cubicBezTo>
                  <a:lnTo>
                    <a:pt x="424815" y="3810"/>
                  </a:lnTo>
                  <a:cubicBezTo>
                    <a:pt x="440055" y="5715"/>
                    <a:pt x="455295" y="7620"/>
                    <a:pt x="471488" y="10478"/>
                  </a:cubicBezTo>
                  <a:lnTo>
                    <a:pt x="469582" y="20003"/>
                  </a:lnTo>
                  <a:close/>
                  <a:moveTo>
                    <a:pt x="332423" y="10478"/>
                  </a:moveTo>
                  <a:lnTo>
                    <a:pt x="331470" y="953"/>
                  </a:lnTo>
                  <a:cubicBezTo>
                    <a:pt x="346710" y="0"/>
                    <a:pt x="361950" y="0"/>
                    <a:pt x="378142" y="0"/>
                  </a:cubicBezTo>
                  <a:lnTo>
                    <a:pt x="378142" y="9525"/>
                  </a:lnTo>
                  <a:cubicBezTo>
                    <a:pt x="362903" y="9525"/>
                    <a:pt x="347663" y="9525"/>
                    <a:pt x="332423" y="104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47"/>
            <p:cNvSpPr/>
            <p:nvPr/>
          </p:nvSpPr>
          <p:spPr>
            <a:xfrm>
              <a:off x="5696902" y="2322194"/>
              <a:ext cx="33337" cy="30480"/>
            </a:xfrm>
            <a:custGeom>
              <a:avLst/>
              <a:gdLst/>
              <a:ahLst/>
              <a:cxnLst/>
              <a:rect l="l" t="t" r="r" b="b"/>
              <a:pathLst>
                <a:path w="33337" h="30480" extrusionOk="0">
                  <a:moveTo>
                    <a:pt x="24765" y="30480"/>
                  </a:moveTo>
                  <a:lnTo>
                    <a:pt x="20002" y="27623"/>
                  </a:lnTo>
                  <a:cubicBezTo>
                    <a:pt x="13335" y="23813"/>
                    <a:pt x="6667" y="20955"/>
                    <a:pt x="0" y="17145"/>
                  </a:cubicBezTo>
                  <a:lnTo>
                    <a:pt x="3810" y="8573"/>
                  </a:lnTo>
                  <a:cubicBezTo>
                    <a:pt x="8572" y="11430"/>
                    <a:pt x="14288" y="13335"/>
                    <a:pt x="19050" y="16193"/>
                  </a:cubicBezTo>
                  <a:cubicBezTo>
                    <a:pt x="20955" y="10478"/>
                    <a:pt x="22860" y="4763"/>
                    <a:pt x="24765" y="0"/>
                  </a:cubicBezTo>
                  <a:lnTo>
                    <a:pt x="33338" y="2857"/>
                  </a:lnTo>
                  <a:cubicBezTo>
                    <a:pt x="30480" y="9525"/>
                    <a:pt x="28575" y="17145"/>
                    <a:pt x="26670" y="24765"/>
                  </a:cubicBezTo>
                  <a:lnTo>
                    <a:pt x="24765" y="3048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47"/>
            <p:cNvSpPr/>
            <p:nvPr/>
          </p:nvSpPr>
          <p:spPr>
            <a:xfrm>
              <a:off x="5737859" y="1912858"/>
              <a:ext cx="822960" cy="370284"/>
            </a:xfrm>
            <a:custGeom>
              <a:avLst/>
              <a:gdLst/>
              <a:ahLst/>
              <a:cxnLst/>
              <a:rect l="l" t="t" r="r" b="b"/>
              <a:pathLst>
                <a:path w="822960" h="370284" extrusionOk="0">
                  <a:moveTo>
                    <a:pt x="8573" y="370284"/>
                  </a:moveTo>
                  <a:lnTo>
                    <a:pt x="0" y="367427"/>
                  </a:lnTo>
                  <a:cubicBezTo>
                    <a:pt x="5715" y="353139"/>
                    <a:pt x="11430" y="337899"/>
                    <a:pt x="18098" y="324564"/>
                  </a:cubicBezTo>
                  <a:lnTo>
                    <a:pt x="26670" y="328374"/>
                  </a:lnTo>
                  <a:cubicBezTo>
                    <a:pt x="20003" y="340757"/>
                    <a:pt x="14288" y="355044"/>
                    <a:pt x="8573" y="370284"/>
                  </a:cubicBezTo>
                  <a:close/>
                  <a:moveTo>
                    <a:pt x="814388" y="369332"/>
                  </a:moveTo>
                  <a:cubicBezTo>
                    <a:pt x="808673" y="355044"/>
                    <a:pt x="802958" y="340757"/>
                    <a:pt x="796290" y="326469"/>
                  </a:cubicBezTo>
                  <a:lnTo>
                    <a:pt x="804863" y="322659"/>
                  </a:lnTo>
                  <a:cubicBezTo>
                    <a:pt x="811530" y="336947"/>
                    <a:pt x="817245" y="351234"/>
                    <a:pt x="822960" y="365522"/>
                  </a:cubicBezTo>
                  <a:lnTo>
                    <a:pt x="814388" y="369332"/>
                  </a:lnTo>
                  <a:close/>
                  <a:moveTo>
                    <a:pt x="46673" y="285512"/>
                  </a:moveTo>
                  <a:lnTo>
                    <a:pt x="38100" y="281702"/>
                  </a:lnTo>
                  <a:cubicBezTo>
                    <a:pt x="45720" y="267414"/>
                    <a:pt x="52388" y="254079"/>
                    <a:pt x="60960" y="240744"/>
                  </a:cubicBezTo>
                  <a:lnTo>
                    <a:pt x="68580" y="245507"/>
                  </a:lnTo>
                  <a:cubicBezTo>
                    <a:pt x="60960" y="257889"/>
                    <a:pt x="53340" y="272177"/>
                    <a:pt x="46673" y="285512"/>
                  </a:cubicBezTo>
                  <a:close/>
                  <a:moveTo>
                    <a:pt x="776288" y="285512"/>
                  </a:moveTo>
                  <a:cubicBezTo>
                    <a:pt x="769620" y="271224"/>
                    <a:pt x="762000" y="257889"/>
                    <a:pt x="754380" y="245507"/>
                  </a:cubicBezTo>
                  <a:lnTo>
                    <a:pt x="762000" y="240744"/>
                  </a:lnTo>
                  <a:cubicBezTo>
                    <a:pt x="769620" y="254079"/>
                    <a:pt x="777240" y="267414"/>
                    <a:pt x="784860" y="281702"/>
                  </a:cubicBezTo>
                  <a:lnTo>
                    <a:pt x="776288" y="285512"/>
                  </a:lnTo>
                  <a:close/>
                  <a:moveTo>
                    <a:pt x="93345" y="206454"/>
                  </a:moveTo>
                  <a:lnTo>
                    <a:pt x="85725" y="201692"/>
                  </a:lnTo>
                  <a:cubicBezTo>
                    <a:pt x="94298" y="188357"/>
                    <a:pt x="103823" y="175974"/>
                    <a:pt x="113348" y="163592"/>
                  </a:cubicBezTo>
                  <a:lnTo>
                    <a:pt x="120968" y="169307"/>
                  </a:lnTo>
                  <a:cubicBezTo>
                    <a:pt x="111443" y="180737"/>
                    <a:pt x="101918" y="193119"/>
                    <a:pt x="93345" y="206454"/>
                  </a:cubicBezTo>
                  <a:close/>
                  <a:moveTo>
                    <a:pt x="729615" y="205502"/>
                  </a:moveTo>
                  <a:cubicBezTo>
                    <a:pt x="721043" y="193119"/>
                    <a:pt x="711518" y="179784"/>
                    <a:pt x="701993" y="168354"/>
                  </a:cubicBezTo>
                  <a:lnTo>
                    <a:pt x="709613" y="162639"/>
                  </a:lnTo>
                  <a:cubicBezTo>
                    <a:pt x="719138" y="175022"/>
                    <a:pt x="728663" y="187404"/>
                    <a:pt x="737235" y="199787"/>
                  </a:cubicBezTo>
                  <a:lnTo>
                    <a:pt x="729615" y="205502"/>
                  </a:lnTo>
                  <a:close/>
                  <a:moveTo>
                    <a:pt x="150495" y="134064"/>
                  </a:moveTo>
                  <a:lnTo>
                    <a:pt x="143828" y="127397"/>
                  </a:lnTo>
                  <a:cubicBezTo>
                    <a:pt x="154305" y="115967"/>
                    <a:pt x="165735" y="104537"/>
                    <a:pt x="177165" y="95012"/>
                  </a:cubicBezTo>
                  <a:lnTo>
                    <a:pt x="182880" y="101679"/>
                  </a:lnTo>
                  <a:cubicBezTo>
                    <a:pt x="172403" y="112157"/>
                    <a:pt x="160973" y="122634"/>
                    <a:pt x="150495" y="134064"/>
                  </a:cubicBezTo>
                  <a:close/>
                  <a:moveTo>
                    <a:pt x="672465" y="134064"/>
                  </a:moveTo>
                  <a:cubicBezTo>
                    <a:pt x="661988" y="122634"/>
                    <a:pt x="650558" y="112157"/>
                    <a:pt x="639128" y="101679"/>
                  </a:cubicBezTo>
                  <a:lnTo>
                    <a:pt x="644843" y="95012"/>
                  </a:lnTo>
                  <a:cubicBezTo>
                    <a:pt x="656273" y="105489"/>
                    <a:pt x="667703" y="115967"/>
                    <a:pt x="678180" y="127397"/>
                  </a:cubicBezTo>
                  <a:lnTo>
                    <a:pt x="672465" y="134064"/>
                  </a:lnTo>
                  <a:close/>
                  <a:moveTo>
                    <a:pt x="219075" y="74057"/>
                  </a:moveTo>
                  <a:lnTo>
                    <a:pt x="213360" y="66437"/>
                  </a:lnTo>
                  <a:cubicBezTo>
                    <a:pt x="226695" y="56912"/>
                    <a:pt x="240030" y="49292"/>
                    <a:pt x="253365" y="41672"/>
                  </a:cubicBezTo>
                  <a:lnTo>
                    <a:pt x="258128" y="49292"/>
                  </a:lnTo>
                  <a:cubicBezTo>
                    <a:pt x="244793" y="56912"/>
                    <a:pt x="232410" y="64532"/>
                    <a:pt x="219075" y="74057"/>
                  </a:cubicBezTo>
                  <a:close/>
                  <a:moveTo>
                    <a:pt x="602933" y="73104"/>
                  </a:moveTo>
                  <a:cubicBezTo>
                    <a:pt x="590550" y="64532"/>
                    <a:pt x="577215" y="55959"/>
                    <a:pt x="563880" y="49292"/>
                  </a:cubicBezTo>
                  <a:lnTo>
                    <a:pt x="568643" y="41672"/>
                  </a:lnTo>
                  <a:cubicBezTo>
                    <a:pt x="581978" y="49292"/>
                    <a:pt x="595313" y="56912"/>
                    <a:pt x="608648" y="66437"/>
                  </a:cubicBezTo>
                  <a:lnTo>
                    <a:pt x="602933" y="73104"/>
                  </a:lnTo>
                  <a:close/>
                  <a:moveTo>
                    <a:pt x="300038" y="30242"/>
                  </a:moveTo>
                  <a:lnTo>
                    <a:pt x="297180" y="21669"/>
                  </a:lnTo>
                  <a:cubicBezTo>
                    <a:pt x="311468" y="15954"/>
                    <a:pt x="326708" y="11192"/>
                    <a:pt x="341948" y="8334"/>
                  </a:cubicBezTo>
                  <a:lnTo>
                    <a:pt x="343853" y="16907"/>
                  </a:lnTo>
                  <a:cubicBezTo>
                    <a:pt x="328613" y="20717"/>
                    <a:pt x="314325" y="24527"/>
                    <a:pt x="300038" y="30242"/>
                  </a:cubicBezTo>
                  <a:close/>
                  <a:moveTo>
                    <a:pt x="522923" y="30242"/>
                  </a:moveTo>
                  <a:cubicBezTo>
                    <a:pt x="508635" y="24527"/>
                    <a:pt x="494348" y="20717"/>
                    <a:pt x="479108" y="16907"/>
                  </a:cubicBezTo>
                  <a:lnTo>
                    <a:pt x="481013" y="8334"/>
                  </a:lnTo>
                  <a:cubicBezTo>
                    <a:pt x="496253" y="12144"/>
                    <a:pt x="511493" y="15954"/>
                    <a:pt x="525780" y="21669"/>
                  </a:cubicBezTo>
                  <a:lnTo>
                    <a:pt x="522923" y="30242"/>
                  </a:lnTo>
                  <a:close/>
                  <a:moveTo>
                    <a:pt x="388620" y="10239"/>
                  </a:moveTo>
                  <a:lnTo>
                    <a:pt x="387668" y="714"/>
                  </a:lnTo>
                  <a:cubicBezTo>
                    <a:pt x="402908" y="-238"/>
                    <a:pt x="419100" y="-238"/>
                    <a:pt x="434340" y="714"/>
                  </a:cubicBezTo>
                  <a:lnTo>
                    <a:pt x="433388" y="10239"/>
                  </a:lnTo>
                  <a:cubicBezTo>
                    <a:pt x="419100" y="9287"/>
                    <a:pt x="403860" y="9287"/>
                    <a:pt x="388620" y="1023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47"/>
            <p:cNvSpPr/>
            <p:nvPr/>
          </p:nvSpPr>
          <p:spPr>
            <a:xfrm>
              <a:off x="6568440" y="2323147"/>
              <a:ext cx="33337" cy="29527"/>
            </a:xfrm>
            <a:custGeom>
              <a:avLst/>
              <a:gdLst/>
              <a:ahLst/>
              <a:cxnLst/>
              <a:rect l="l" t="t" r="r" b="b"/>
              <a:pathLst>
                <a:path w="33337" h="29527" extrusionOk="0">
                  <a:moveTo>
                    <a:pt x="8572" y="29527"/>
                  </a:moveTo>
                  <a:lnTo>
                    <a:pt x="6667" y="24765"/>
                  </a:lnTo>
                  <a:cubicBezTo>
                    <a:pt x="4763" y="17145"/>
                    <a:pt x="1905" y="10477"/>
                    <a:pt x="0" y="2857"/>
                  </a:cubicBezTo>
                  <a:lnTo>
                    <a:pt x="8572" y="0"/>
                  </a:lnTo>
                  <a:cubicBezTo>
                    <a:pt x="10477" y="5715"/>
                    <a:pt x="12382" y="11430"/>
                    <a:pt x="14288" y="16192"/>
                  </a:cubicBezTo>
                  <a:cubicBezTo>
                    <a:pt x="19050" y="13335"/>
                    <a:pt x="24765" y="10477"/>
                    <a:pt x="29527" y="8572"/>
                  </a:cubicBezTo>
                  <a:lnTo>
                    <a:pt x="33338" y="17145"/>
                  </a:lnTo>
                  <a:cubicBezTo>
                    <a:pt x="26670" y="20955"/>
                    <a:pt x="20002" y="23813"/>
                    <a:pt x="13335" y="27622"/>
                  </a:cubicBezTo>
                  <a:lnTo>
                    <a:pt x="8572" y="2952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47"/>
            <p:cNvSpPr/>
            <p:nvPr/>
          </p:nvSpPr>
          <p:spPr>
            <a:xfrm>
              <a:off x="6639877" y="2244089"/>
              <a:ext cx="650557" cy="650557"/>
            </a:xfrm>
            <a:custGeom>
              <a:avLst/>
              <a:gdLst/>
              <a:ahLst/>
              <a:cxnLst/>
              <a:rect l="l" t="t" r="r" b="b"/>
              <a:pathLst>
                <a:path w="650557" h="650557" extrusionOk="0">
                  <a:moveTo>
                    <a:pt x="582930" y="650558"/>
                  </a:moveTo>
                  <a:lnTo>
                    <a:pt x="574357" y="646748"/>
                  </a:lnTo>
                  <a:cubicBezTo>
                    <a:pt x="581025" y="632460"/>
                    <a:pt x="586740" y="618173"/>
                    <a:pt x="592455" y="603885"/>
                  </a:cubicBezTo>
                  <a:lnTo>
                    <a:pt x="601028" y="606743"/>
                  </a:lnTo>
                  <a:cubicBezTo>
                    <a:pt x="595313" y="621030"/>
                    <a:pt x="589597" y="635318"/>
                    <a:pt x="582930" y="650558"/>
                  </a:cubicBezTo>
                  <a:close/>
                  <a:moveTo>
                    <a:pt x="616267" y="562928"/>
                  </a:moveTo>
                  <a:lnTo>
                    <a:pt x="607695" y="560070"/>
                  </a:lnTo>
                  <a:cubicBezTo>
                    <a:pt x="612457" y="544830"/>
                    <a:pt x="617220" y="530543"/>
                    <a:pt x="621030" y="515303"/>
                  </a:cubicBezTo>
                  <a:lnTo>
                    <a:pt x="629603" y="517208"/>
                  </a:lnTo>
                  <a:cubicBezTo>
                    <a:pt x="625792" y="532448"/>
                    <a:pt x="621030" y="547688"/>
                    <a:pt x="616267" y="562928"/>
                  </a:cubicBezTo>
                  <a:close/>
                  <a:moveTo>
                    <a:pt x="640080" y="472440"/>
                  </a:moveTo>
                  <a:lnTo>
                    <a:pt x="631507" y="470535"/>
                  </a:lnTo>
                  <a:cubicBezTo>
                    <a:pt x="634365" y="455295"/>
                    <a:pt x="637222" y="440055"/>
                    <a:pt x="638175" y="424815"/>
                  </a:cubicBezTo>
                  <a:lnTo>
                    <a:pt x="647700" y="425768"/>
                  </a:lnTo>
                  <a:cubicBezTo>
                    <a:pt x="644842" y="441008"/>
                    <a:pt x="642938" y="457200"/>
                    <a:pt x="640080" y="472440"/>
                  </a:cubicBezTo>
                  <a:close/>
                  <a:moveTo>
                    <a:pt x="650557" y="380048"/>
                  </a:moveTo>
                  <a:lnTo>
                    <a:pt x="641032" y="380048"/>
                  </a:lnTo>
                  <a:cubicBezTo>
                    <a:pt x="641032" y="375285"/>
                    <a:pt x="641032" y="370523"/>
                    <a:pt x="641032" y="364808"/>
                  </a:cubicBezTo>
                  <a:cubicBezTo>
                    <a:pt x="641032" y="354330"/>
                    <a:pt x="641032" y="343853"/>
                    <a:pt x="640080" y="333375"/>
                  </a:cubicBezTo>
                  <a:lnTo>
                    <a:pt x="649605" y="332423"/>
                  </a:lnTo>
                  <a:cubicBezTo>
                    <a:pt x="650557" y="342900"/>
                    <a:pt x="650557" y="353378"/>
                    <a:pt x="650557" y="363855"/>
                  </a:cubicBezTo>
                  <a:cubicBezTo>
                    <a:pt x="650557" y="369570"/>
                    <a:pt x="650557" y="374333"/>
                    <a:pt x="650557" y="380048"/>
                  </a:cubicBezTo>
                  <a:close/>
                  <a:moveTo>
                    <a:pt x="634365" y="287655"/>
                  </a:moveTo>
                  <a:cubicBezTo>
                    <a:pt x="631507" y="272415"/>
                    <a:pt x="627697" y="257175"/>
                    <a:pt x="623888" y="242888"/>
                  </a:cubicBezTo>
                  <a:lnTo>
                    <a:pt x="632460" y="240030"/>
                  </a:lnTo>
                  <a:cubicBezTo>
                    <a:pt x="637222" y="254318"/>
                    <a:pt x="640080" y="270510"/>
                    <a:pt x="642938" y="285750"/>
                  </a:cubicBezTo>
                  <a:lnTo>
                    <a:pt x="634365" y="287655"/>
                  </a:lnTo>
                  <a:close/>
                  <a:moveTo>
                    <a:pt x="608647" y="200025"/>
                  </a:moveTo>
                  <a:cubicBezTo>
                    <a:pt x="603885" y="190500"/>
                    <a:pt x="599122" y="180975"/>
                    <a:pt x="594360" y="171450"/>
                  </a:cubicBezTo>
                  <a:cubicBezTo>
                    <a:pt x="592455" y="167640"/>
                    <a:pt x="589597" y="163830"/>
                    <a:pt x="587692" y="160020"/>
                  </a:cubicBezTo>
                  <a:lnTo>
                    <a:pt x="595313" y="155258"/>
                  </a:lnTo>
                  <a:cubicBezTo>
                    <a:pt x="598170" y="159068"/>
                    <a:pt x="600075" y="162878"/>
                    <a:pt x="602932" y="167640"/>
                  </a:cubicBezTo>
                  <a:cubicBezTo>
                    <a:pt x="608647" y="177165"/>
                    <a:pt x="613410" y="186690"/>
                    <a:pt x="618172" y="197168"/>
                  </a:cubicBezTo>
                  <a:lnTo>
                    <a:pt x="608647" y="200025"/>
                  </a:lnTo>
                  <a:close/>
                  <a:moveTo>
                    <a:pt x="560070" y="122873"/>
                  </a:moveTo>
                  <a:cubicBezTo>
                    <a:pt x="550545" y="111443"/>
                    <a:pt x="539115" y="100013"/>
                    <a:pt x="527685" y="90488"/>
                  </a:cubicBezTo>
                  <a:lnTo>
                    <a:pt x="533400" y="83820"/>
                  </a:lnTo>
                  <a:cubicBezTo>
                    <a:pt x="544830" y="94298"/>
                    <a:pt x="556260" y="104775"/>
                    <a:pt x="566738" y="117158"/>
                  </a:cubicBezTo>
                  <a:lnTo>
                    <a:pt x="560070" y="122873"/>
                  </a:lnTo>
                  <a:close/>
                  <a:moveTo>
                    <a:pt x="3810" y="76200"/>
                  </a:moveTo>
                  <a:lnTo>
                    <a:pt x="0" y="67628"/>
                  </a:lnTo>
                  <a:cubicBezTo>
                    <a:pt x="14288" y="60960"/>
                    <a:pt x="28575" y="55245"/>
                    <a:pt x="42863" y="49530"/>
                  </a:cubicBezTo>
                  <a:lnTo>
                    <a:pt x="45720" y="58103"/>
                  </a:lnTo>
                  <a:cubicBezTo>
                    <a:pt x="32385" y="63818"/>
                    <a:pt x="18097" y="70485"/>
                    <a:pt x="3810" y="76200"/>
                  </a:cubicBezTo>
                  <a:close/>
                  <a:moveTo>
                    <a:pt x="490538" y="63818"/>
                  </a:moveTo>
                  <a:cubicBezTo>
                    <a:pt x="478155" y="56198"/>
                    <a:pt x="463867" y="48578"/>
                    <a:pt x="450532" y="41910"/>
                  </a:cubicBezTo>
                  <a:lnTo>
                    <a:pt x="454342" y="33338"/>
                  </a:lnTo>
                  <a:cubicBezTo>
                    <a:pt x="468630" y="40005"/>
                    <a:pt x="482917" y="47625"/>
                    <a:pt x="496253" y="55245"/>
                  </a:cubicBezTo>
                  <a:lnTo>
                    <a:pt x="490538" y="63818"/>
                  </a:lnTo>
                  <a:close/>
                  <a:moveTo>
                    <a:pt x="90488" y="42863"/>
                  </a:moveTo>
                  <a:lnTo>
                    <a:pt x="87630" y="34290"/>
                  </a:lnTo>
                  <a:cubicBezTo>
                    <a:pt x="102870" y="29528"/>
                    <a:pt x="118110" y="24765"/>
                    <a:pt x="132397" y="20955"/>
                  </a:cubicBezTo>
                  <a:lnTo>
                    <a:pt x="134302" y="29528"/>
                  </a:lnTo>
                  <a:cubicBezTo>
                    <a:pt x="120015" y="34290"/>
                    <a:pt x="104775" y="38100"/>
                    <a:pt x="90488" y="42863"/>
                  </a:cubicBezTo>
                  <a:close/>
                  <a:moveTo>
                    <a:pt x="407670" y="26670"/>
                  </a:moveTo>
                  <a:cubicBezTo>
                    <a:pt x="393382" y="22860"/>
                    <a:pt x="378142" y="19050"/>
                    <a:pt x="362903" y="16193"/>
                  </a:cubicBezTo>
                  <a:lnTo>
                    <a:pt x="364807" y="7620"/>
                  </a:lnTo>
                  <a:cubicBezTo>
                    <a:pt x="380047" y="10478"/>
                    <a:pt x="396240" y="14288"/>
                    <a:pt x="410528" y="18098"/>
                  </a:cubicBezTo>
                  <a:lnTo>
                    <a:pt x="407670" y="26670"/>
                  </a:lnTo>
                  <a:close/>
                  <a:moveTo>
                    <a:pt x="180022" y="20003"/>
                  </a:moveTo>
                  <a:lnTo>
                    <a:pt x="178117" y="11430"/>
                  </a:lnTo>
                  <a:cubicBezTo>
                    <a:pt x="193357" y="8573"/>
                    <a:pt x="209550" y="5715"/>
                    <a:pt x="224790" y="4763"/>
                  </a:cubicBezTo>
                  <a:lnTo>
                    <a:pt x="225742" y="14288"/>
                  </a:lnTo>
                  <a:cubicBezTo>
                    <a:pt x="210502" y="15240"/>
                    <a:pt x="195263" y="17145"/>
                    <a:pt x="180022" y="20003"/>
                  </a:cubicBezTo>
                  <a:close/>
                  <a:moveTo>
                    <a:pt x="317182" y="10478"/>
                  </a:moveTo>
                  <a:cubicBezTo>
                    <a:pt x="301942" y="9525"/>
                    <a:pt x="286703" y="9525"/>
                    <a:pt x="271463" y="9525"/>
                  </a:cubicBezTo>
                  <a:lnTo>
                    <a:pt x="271463" y="0"/>
                  </a:lnTo>
                  <a:cubicBezTo>
                    <a:pt x="287655" y="0"/>
                    <a:pt x="302895" y="0"/>
                    <a:pt x="318135" y="953"/>
                  </a:cubicBezTo>
                  <a:lnTo>
                    <a:pt x="317182" y="1047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47"/>
            <p:cNvSpPr/>
            <p:nvPr/>
          </p:nvSpPr>
          <p:spPr>
            <a:xfrm>
              <a:off x="7181850" y="2932747"/>
              <a:ext cx="30480" cy="33337"/>
            </a:xfrm>
            <a:custGeom>
              <a:avLst/>
              <a:gdLst/>
              <a:ahLst/>
              <a:cxnLst/>
              <a:rect l="l" t="t" r="r" b="b"/>
              <a:pathLst>
                <a:path w="30480" h="33337" extrusionOk="0">
                  <a:moveTo>
                    <a:pt x="26670" y="33338"/>
                  </a:moveTo>
                  <a:cubicBezTo>
                    <a:pt x="20003" y="30480"/>
                    <a:pt x="12382" y="28575"/>
                    <a:pt x="4763" y="26670"/>
                  </a:cubicBezTo>
                  <a:lnTo>
                    <a:pt x="0" y="24765"/>
                  </a:lnTo>
                  <a:lnTo>
                    <a:pt x="2857" y="20002"/>
                  </a:lnTo>
                  <a:cubicBezTo>
                    <a:pt x="6668" y="13335"/>
                    <a:pt x="9525" y="6667"/>
                    <a:pt x="13335" y="0"/>
                  </a:cubicBezTo>
                  <a:lnTo>
                    <a:pt x="21907" y="3810"/>
                  </a:lnTo>
                  <a:cubicBezTo>
                    <a:pt x="19050" y="8573"/>
                    <a:pt x="17145" y="14288"/>
                    <a:pt x="14288" y="19050"/>
                  </a:cubicBezTo>
                  <a:cubicBezTo>
                    <a:pt x="20003" y="20955"/>
                    <a:pt x="25718" y="22860"/>
                    <a:pt x="30480" y="24765"/>
                  </a:cubicBezTo>
                  <a:lnTo>
                    <a:pt x="26670" y="3333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47"/>
            <p:cNvSpPr/>
            <p:nvPr/>
          </p:nvSpPr>
          <p:spPr>
            <a:xfrm>
              <a:off x="7251382" y="2973704"/>
              <a:ext cx="370522" cy="822960"/>
            </a:xfrm>
            <a:custGeom>
              <a:avLst/>
              <a:gdLst/>
              <a:ahLst/>
              <a:cxnLst/>
              <a:rect l="l" t="t" r="r" b="b"/>
              <a:pathLst>
                <a:path w="370522" h="822960" extrusionOk="0">
                  <a:moveTo>
                    <a:pt x="4763" y="822960"/>
                  </a:moveTo>
                  <a:lnTo>
                    <a:pt x="1905" y="814388"/>
                  </a:lnTo>
                  <a:cubicBezTo>
                    <a:pt x="16193" y="808673"/>
                    <a:pt x="30480" y="802958"/>
                    <a:pt x="44768" y="796290"/>
                  </a:cubicBezTo>
                  <a:lnTo>
                    <a:pt x="48578" y="804863"/>
                  </a:lnTo>
                  <a:cubicBezTo>
                    <a:pt x="34290" y="811530"/>
                    <a:pt x="19050" y="817245"/>
                    <a:pt x="4763" y="822960"/>
                  </a:cubicBezTo>
                  <a:close/>
                  <a:moveTo>
                    <a:pt x="89535" y="784860"/>
                  </a:moveTo>
                  <a:lnTo>
                    <a:pt x="85725" y="776288"/>
                  </a:lnTo>
                  <a:cubicBezTo>
                    <a:pt x="100013" y="769620"/>
                    <a:pt x="113348" y="762000"/>
                    <a:pt x="125730" y="754380"/>
                  </a:cubicBezTo>
                  <a:lnTo>
                    <a:pt x="130493" y="762000"/>
                  </a:lnTo>
                  <a:cubicBezTo>
                    <a:pt x="117158" y="770573"/>
                    <a:pt x="103823" y="777240"/>
                    <a:pt x="89535" y="784860"/>
                  </a:cubicBezTo>
                  <a:close/>
                  <a:moveTo>
                    <a:pt x="169545" y="737235"/>
                  </a:moveTo>
                  <a:lnTo>
                    <a:pt x="164783" y="729615"/>
                  </a:lnTo>
                  <a:cubicBezTo>
                    <a:pt x="178118" y="721043"/>
                    <a:pt x="190500" y="711518"/>
                    <a:pt x="201930" y="701993"/>
                  </a:cubicBezTo>
                  <a:lnTo>
                    <a:pt x="207645" y="709613"/>
                  </a:lnTo>
                  <a:cubicBezTo>
                    <a:pt x="195263" y="719138"/>
                    <a:pt x="182880" y="728663"/>
                    <a:pt x="169545" y="737235"/>
                  </a:cubicBezTo>
                  <a:close/>
                  <a:moveTo>
                    <a:pt x="242888" y="679133"/>
                  </a:moveTo>
                  <a:lnTo>
                    <a:pt x="236220" y="672465"/>
                  </a:lnTo>
                  <a:cubicBezTo>
                    <a:pt x="247650" y="661988"/>
                    <a:pt x="258128" y="650558"/>
                    <a:pt x="268605" y="639128"/>
                  </a:cubicBezTo>
                  <a:lnTo>
                    <a:pt x="275273" y="644843"/>
                  </a:lnTo>
                  <a:cubicBezTo>
                    <a:pt x="265748" y="657225"/>
                    <a:pt x="254318" y="667703"/>
                    <a:pt x="242888" y="679133"/>
                  </a:cubicBezTo>
                  <a:close/>
                  <a:moveTo>
                    <a:pt x="304800" y="608648"/>
                  </a:moveTo>
                  <a:lnTo>
                    <a:pt x="297180" y="602933"/>
                  </a:lnTo>
                  <a:cubicBezTo>
                    <a:pt x="305753" y="590550"/>
                    <a:pt x="314325" y="577215"/>
                    <a:pt x="320993" y="563880"/>
                  </a:cubicBezTo>
                  <a:lnTo>
                    <a:pt x="328613" y="568643"/>
                  </a:lnTo>
                  <a:cubicBezTo>
                    <a:pt x="321945" y="581978"/>
                    <a:pt x="313373" y="595313"/>
                    <a:pt x="304800" y="608648"/>
                  </a:cubicBezTo>
                  <a:close/>
                  <a:moveTo>
                    <a:pt x="348615" y="526733"/>
                  </a:moveTo>
                  <a:lnTo>
                    <a:pt x="340043" y="523875"/>
                  </a:lnTo>
                  <a:cubicBezTo>
                    <a:pt x="345758" y="509588"/>
                    <a:pt x="349568" y="495300"/>
                    <a:pt x="353378" y="480060"/>
                  </a:cubicBezTo>
                  <a:lnTo>
                    <a:pt x="361950" y="481965"/>
                  </a:lnTo>
                  <a:cubicBezTo>
                    <a:pt x="359093" y="496253"/>
                    <a:pt x="354330" y="511492"/>
                    <a:pt x="348615" y="526733"/>
                  </a:cubicBezTo>
                  <a:close/>
                  <a:moveTo>
                    <a:pt x="369570" y="435292"/>
                  </a:moveTo>
                  <a:lnTo>
                    <a:pt x="360045" y="434340"/>
                  </a:lnTo>
                  <a:cubicBezTo>
                    <a:pt x="360998" y="426720"/>
                    <a:pt x="360998" y="419100"/>
                    <a:pt x="360998" y="411480"/>
                  </a:cubicBezTo>
                  <a:cubicBezTo>
                    <a:pt x="360998" y="403860"/>
                    <a:pt x="360998" y="396240"/>
                    <a:pt x="360045" y="388620"/>
                  </a:cubicBezTo>
                  <a:lnTo>
                    <a:pt x="369570" y="387667"/>
                  </a:lnTo>
                  <a:cubicBezTo>
                    <a:pt x="370523" y="395288"/>
                    <a:pt x="370523" y="403860"/>
                    <a:pt x="370523" y="411480"/>
                  </a:cubicBezTo>
                  <a:cubicBezTo>
                    <a:pt x="370523" y="419100"/>
                    <a:pt x="370523" y="426720"/>
                    <a:pt x="369570" y="435292"/>
                  </a:cubicBezTo>
                  <a:close/>
                  <a:moveTo>
                    <a:pt x="353378" y="343853"/>
                  </a:moveTo>
                  <a:cubicBezTo>
                    <a:pt x="350520" y="329565"/>
                    <a:pt x="345758" y="314325"/>
                    <a:pt x="340043" y="300038"/>
                  </a:cubicBezTo>
                  <a:lnTo>
                    <a:pt x="348615" y="297180"/>
                  </a:lnTo>
                  <a:cubicBezTo>
                    <a:pt x="354330" y="311467"/>
                    <a:pt x="359093" y="326708"/>
                    <a:pt x="361950" y="341948"/>
                  </a:cubicBezTo>
                  <a:lnTo>
                    <a:pt x="353378" y="343853"/>
                  </a:lnTo>
                  <a:close/>
                  <a:moveTo>
                    <a:pt x="320993" y="258128"/>
                  </a:moveTo>
                  <a:cubicBezTo>
                    <a:pt x="314325" y="244792"/>
                    <a:pt x="305753" y="232410"/>
                    <a:pt x="296228" y="219075"/>
                  </a:cubicBezTo>
                  <a:lnTo>
                    <a:pt x="303848" y="213360"/>
                  </a:lnTo>
                  <a:cubicBezTo>
                    <a:pt x="313373" y="226695"/>
                    <a:pt x="320993" y="240030"/>
                    <a:pt x="328613" y="253365"/>
                  </a:cubicBezTo>
                  <a:lnTo>
                    <a:pt x="320993" y="258128"/>
                  </a:lnTo>
                  <a:close/>
                  <a:moveTo>
                    <a:pt x="268605" y="183833"/>
                  </a:moveTo>
                  <a:cubicBezTo>
                    <a:pt x="259080" y="172403"/>
                    <a:pt x="247650" y="161925"/>
                    <a:pt x="236220" y="150495"/>
                  </a:cubicBezTo>
                  <a:lnTo>
                    <a:pt x="242888" y="143828"/>
                  </a:lnTo>
                  <a:cubicBezTo>
                    <a:pt x="254318" y="154305"/>
                    <a:pt x="265748" y="165735"/>
                    <a:pt x="275273" y="177165"/>
                  </a:cubicBezTo>
                  <a:lnTo>
                    <a:pt x="268605" y="183833"/>
                  </a:lnTo>
                  <a:close/>
                  <a:moveTo>
                    <a:pt x="200978" y="120015"/>
                  </a:moveTo>
                  <a:cubicBezTo>
                    <a:pt x="189548" y="110490"/>
                    <a:pt x="177165" y="101917"/>
                    <a:pt x="163830" y="92392"/>
                  </a:cubicBezTo>
                  <a:lnTo>
                    <a:pt x="168593" y="84773"/>
                  </a:lnTo>
                  <a:cubicBezTo>
                    <a:pt x="181928" y="93345"/>
                    <a:pt x="194310" y="102870"/>
                    <a:pt x="206693" y="112395"/>
                  </a:cubicBezTo>
                  <a:lnTo>
                    <a:pt x="200978" y="120015"/>
                  </a:lnTo>
                  <a:close/>
                  <a:moveTo>
                    <a:pt x="125730" y="68580"/>
                  </a:moveTo>
                  <a:cubicBezTo>
                    <a:pt x="112395" y="60960"/>
                    <a:pt x="99060" y="53340"/>
                    <a:pt x="85725" y="46673"/>
                  </a:cubicBezTo>
                  <a:lnTo>
                    <a:pt x="89535" y="38100"/>
                  </a:lnTo>
                  <a:cubicBezTo>
                    <a:pt x="103823" y="45720"/>
                    <a:pt x="117158" y="52388"/>
                    <a:pt x="130493" y="60960"/>
                  </a:cubicBezTo>
                  <a:lnTo>
                    <a:pt x="125730" y="68580"/>
                  </a:lnTo>
                  <a:close/>
                  <a:moveTo>
                    <a:pt x="42863" y="26670"/>
                  </a:moveTo>
                  <a:cubicBezTo>
                    <a:pt x="29528" y="20955"/>
                    <a:pt x="14288" y="14288"/>
                    <a:pt x="0" y="8573"/>
                  </a:cubicBezTo>
                  <a:lnTo>
                    <a:pt x="2858" y="0"/>
                  </a:lnTo>
                  <a:cubicBezTo>
                    <a:pt x="17145" y="5715"/>
                    <a:pt x="32385" y="11430"/>
                    <a:pt x="45720" y="18098"/>
                  </a:cubicBezTo>
                  <a:lnTo>
                    <a:pt x="42863" y="2667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47"/>
            <p:cNvSpPr/>
            <p:nvPr/>
          </p:nvSpPr>
          <p:spPr>
            <a:xfrm>
              <a:off x="7181850" y="3805237"/>
              <a:ext cx="29527" cy="33337"/>
            </a:xfrm>
            <a:custGeom>
              <a:avLst/>
              <a:gdLst/>
              <a:ahLst/>
              <a:cxnLst/>
              <a:rect l="l" t="t" r="r" b="b"/>
              <a:pathLst>
                <a:path w="29527" h="33337" extrusionOk="0">
                  <a:moveTo>
                    <a:pt x="13335" y="33338"/>
                  </a:moveTo>
                  <a:cubicBezTo>
                    <a:pt x="9525" y="26670"/>
                    <a:pt x="6668" y="20003"/>
                    <a:pt x="2857" y="13335"/>
                  </a:cubicBezTo>
                  <a:lnTo>
                    <a:pt x="0" y="8572"/>
                  </a:lnTo>
                  <a:lnTo>
                    <a:pt x="4763" y="6667"/>
                  </a:lnTo>
                  <a:cubicBezTo>
                    <a:pt x="12382" y="4763"/>
                    <a:pt x="19050" y="1905"/>
                    <a:pt x="26670" y="0"/>
                  </a:cubicBezTo>
                  <a:lnTo>
                    <a:pt x="29528" y="8572"/>
                  </a:lnTo>
                  <a:cubicBezTo>
                    <a:pt x="23813" y="10478"/>
                    <a:pt x="18097" y="12383"/>
                    <a:pt x="13335" y="14288"/>
                  </a:cubicBezTo>
                  <a:cubicBezTo>
                    <a:pt x="16193" y="19050"/>
                    <a:pt x="19050" y="24765"/>
                    <a:pt x="20955" y="29528"/>
                  </a:cubicBezTo>
                  <a:lnTo>
                    <a:pt x="13335" y="3333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47"/>
            <p:cNvSpPr/>
            <p:nvPr/>
          </p:nvSpPr>
          <p:spPr>
            <a:xfrm>
              <a:off x="6640829" y="3875722"/>
              <a:ext cx="649604" cy="650557"/>
            </a:xfrm>
            <a:custGeom>
              <a:avLst/>
              <a:gdLst/>
              <a:ahLst/>
              <a:cxnLst/>
              <a:rect l="l" t="t" r="r" b="b"/>
              <a:pathLst>
                <a:path w="649604" h="650557" extrusionOk="0">
                  <a:moveTo>
                    <a:pt x="284798" y="650558"/>
                  </a:moveTo>
                  <a:cubicBezTo>
                    <a:pt x="280035" y="650558"/>
                    <a:pt x="275273" y="650558"/>
                    <a:pt x="270510" y="650558"/>
                  </a:cubicBezTo>
                  <a:lnTo>
                    <a:pt x="270510" y="641033"/>
                  </a:lnTo>
                  <a:cubicBezTo>
                    <a:pt x="285750" y="641033"/>
                    <a:pt x="300990" y="641033"/>
                    <a:pt x="316230" y="640080"/>
                  </a:cubicBezTo>
                  <a:lnTo>
                    <a:pt x="317183" y="649605"/>
                  </a:lnTo>
                  <a:cubicBezTo>
                    <a:pt x="306705" y="649605"/>
                    <a:pt x="295275" y="650558"/>
                    <a:pt x="284798" y="650558"/>
                  </a:cubicBezTo>
                  <a:close/>
                  <a:moveTo>
                    <a:pt x="223838" y="646747"/>
                  </a:moveTo>
                  <a:cubicBezTo>
                    <a:pt x="208598" y="644843"/>
                    <a:pt x="193358" y="642938"/>
                    <a:pt x="177165" y="640080"/>
                  </a:cubicBezTo>
                  <a:lnTo>
                    <a:pt x="179070" y="631508"/>
                  </a:lnTo>
                  <a:cubicBezTo>
                    <a:pt x="194310" y="634365"/>
                    <a:pt x="209550" y="637222"/>
                    <a:pt x="224790" y="638175"/>
                  </a:cubicBezTo>
                  <a:lnTo>
                    <a:pt x="223838" y="646747"/>
                  </a:lnTo>
                  <a:close/>
                  <a:moveTo>
                    <a:pt x="363855" y="643890"/>
                  </a:moveTo>
                  <a:lnTo>
                    <a:pt x="361950" y="635318"/>
                  </a:lnTo>
                  <a:cubicBezTo>
                    <a:pt x="377190" y="632460"/>
                    <a:pt x="392430" y="629603"/>
                    <a:pt x="406717" y="624840"/>
                  </a:cubicBezTo>
                  <a:lnTo>
                    <a:pt x="409575" y="633413"/>
                  </a:lnTo>
                  <a:cubicBezTo>
                    <a:pt x="394335" y="637222"/>
                    <a:pt x="379095" y="641033"/>
                    <a:pt x="363855" y="643890"/>
                  </a:cubicBezTo>
                  <a:close/>
                  <a:moveTo>
                    <a:pt x="131445" y="629603"/>
                  </a:moveTo>
                  <a:cubicBezTo>
                    <a:pt x="116205" y="625793"/>
                    <a:pt x="101917" y="621030"/>
                    <a:pt x="86678" y="616268"/>
                  </a:cubicBezTo>
                  <a:lnTo>
                    <a:pt x="89535" y="607695"/>
                  </a:lnTo>
                  <a:cubicBezTo>
                    <a:pt x="104775" y="612458"/>
                    <a:pt x="119063" y="617220"/>
                    <a:pt x="134303" y="621030"/>
                  </a:cubicBezTo>
                  <a:lnTo>
                    <a:pt x="131445" y="629603"/>
                  </a:lnTo>
                  <a:close/>
                  <a:moveTo>
                    <a:pt x="453390" y="617220"/>
                  </a:moveTo>
                  <a:lnTo>
                    <a:pt x="449580" y="608647"/>
                  </a:lnTo>
                  <a:cubicBezTo>
                    <a:pt x="463867" y="601980"/>
                    <a:pt x="477202" y="595313"/>
                    <a:pt x="489585" y="586740"/>
                  </a:cubicBezTo>
                  <a:lnTo>
                    <a:pt x="494348" y="594360"/>
                  </a:lnTo>
                  <a:cubicBezTo>
                    <a:pt x="481965" y="602933"/>
                    <a:pt x="467677" y="610553"/>
                    <a:pt x="453390" y="617220"/>
                  </a:cubicBezTo>
                  <a:close/>
                  <a:moveTo>
                    <a:pt x="42863" y="601028"/>
                  </a:moveTo>
                  <a:cubicBezTo>
                    <a:pt x="28575" y="595313"/>
                    <a:pt x="14288" y="589597"/>
                    <a:pt x="0" y="582930"/>
                  </a:cubicBezTo>
                  <a:lnTo>
                    <a:pt x="3810" y="574358"/>
                  </a:lnTo>
                  <a:cubicBezTo>
                    <a:pt x="18098" y="581025"/>
                    <a:pt x="32385" y="586740"/>
                    <a:pt x="46673" y="592455"/>
                  </a:cubicBezTo>
                  <a:lnTo>
                    <a:pt x="42863" y="601028"/>
                  </a:lnTo>
                  <a:close/>
                  <a:moveTo>
                    <a:pt x="532448" y="566738"/>
                  </a:moveTo>
                  <a:lnTo>
                    <a:pt x="526733" y="560070"/>
                  </a:lnTo>
                  <a:cubicBezTo>
                    <a:pt x="538163" y="550545"/>
                    <a:pt x="548640" y="539115"/>
                    <a:pt x="559118" y="527685"/>
                  </a:cubicBezTo>
                  <a:lnTo>
                    <a:pt x="565785" y="533400"/>
                  </a:lnTo>
                  <a:cubicBezTo>
                    <a:pt x="555308" y="545783"/>
                    <a:pt x="544830" y="556260"/>
                    <a:pt x="532448" y="566738"/>
                  </a:cubicBezTo>
                  <a:close/>
                  <a:moveTo>
                    <a:pt x="593408" y="495300"/>
                  </a:moveTo>
                  <a:lnTo>
                    <a:pt x="585788" y="490538"/>
                  </a:lnTo>
                  <a:cubicBezTo>
                    <a:pt x="587693" y="486728"/>
                    <a:pt x="590550" y="482918"/>
                    <a:pt x="592455" y="479108"/>
                  </a:cubicBezTo>
                  <a:cubicBezTo>
                    <a:pt x="598170" y="469583"/>
                    <a:pt x="602933" y="460058"/>
                    <a:pt x="606743" y="450533"/>
                  </a:cubicBezTo>
                  <a:lnTo>
                    <a:pt x="615315" y="454343"/>
                  </a:lnTo>
                  <a:cubicBezTo>
                    <a:pt x="610552" y="464820"/>
                    <a:pt x="605790" y="474345"/>
                    <a:pt x="600075" y="483870"/>
                  </a:cubicBezTo>
                  <a:cubicBezTo>
                    <a:pt x="598170" y="487680"/>
                    <a:pt x="596265" y="491490"/>
                    <a:pt x="593408" y="495300"/>
                  </a:cubicBezTo>
                  <a:close/>
                  <a:moveTo>
                    <a:pt x="632460" y="410528"/>
                  </a:moveTo>
                  <a:lnTo>
                    <a:pt x="623888" y="407670"/>
                  </a:lnTo>
                  <a:cubicBezTo>
                    <a:pt x="628650" y="393383"/>
                    <a:pt x="631508" y="378143"/>
                    <a:pt x="634365" y="362903"/>
                  </a:cubicBezTo>
                  <a:lnTo>
                    <a:pt x="642938" y="364808"/>
                  </a:lnTo>
                  <a:cubicBezTo>
                    <a:pt x="640080" y="380048"/>
                    <a:pt x="636270" y="395288"/>
                    <a:pt x="632460" y="410528"/>
                  </a:cubicBezTo>
                  <a:close/>
                  <a:moveTo>
                    <a:pt x="648652" y="318135"/>
                  </a:moveTo>
                  <a:lnTo>
                    <a:pt x="639127" y="317183"/>
                  </a:lnTo>
                  <a:cubicBezTo>
                    <a:pt x="640080" y="306705"/>
                    <a:pt x="640080" y="297180"/>
                    <a:pt x="640080" y="286703"/>
                  </a:cubicBezTo>
                  <a:cubicBezTo>
                    <a:pt x="640080" y="281940"/>
                    <a:pt x="640080" y="276225"/>
                    <a:pt x="640080" y="271463"/>
                  </a:cubicBezTo>
                  <a:lnTo>
                    <a:pt x="649605" y="271463"/>
                  </a:lnTo>
                  <a:cubicBezTo>
                    <a:pt x="649605" y="276225"/>
                    <a:pt x="649605" y="281940"/>
                    <a:pt x="649605" y="286703"/>
                  </a:cubicBezTo>
                  <a:cubicBezTo>
                    <a:pt x="649605" y="297180"/>
                    <a:pt x="648652" y="307658"/>
                    <a:pt x="648652" y="318135"/>
                  </a:cubicBezTo>
                  <a:close/>
                  <a:moveTo>
                    <a:pt x="636270" y="225743"/>
                  </a:moveTo>
                  <a:cubicBezTo>
                    <a:pt x="634365" y="210503"/>
                    <a:pt x="632460" y="195263"/>
                    <a:pt x="629602" y="180023"/>
                  </a:cubicBezTo>
                  <a:lnTo>
                    <a:pt x="638175" y="178118"/>
                  </a:lnTo>
                  <a:cubicBezTo>
                    <a:pt x="641033" y="193358"/>
                    <a:pt x="643890" y="209550"/>
                    <a:pt x="644843" y="224790"/>
                  </a:cubicBezTo>
                  <a:lnTo>
                    <a:pt x="636270" y="225743"/>
                  </a:lnTo>
                  <a:close/>
                  <a:moveTo>
                    <a:pt x="619125" y="135255"/>
                  </a:moveTo>
                  <a:cubicBezTo>
                    <a:pt x="615315" y="120968"/>
                    <a:pt x="610552" y="105728"/>
                    <a:pt x="605790" y="91440"/>
                  </a:cubicBezTo>
                  <a:lnTo>
                    <a:pt x="614363" y="88583"/>
                  </a:lnTo>
                  <a:cubicBezTo>
                    <a:pt x="619125" y="103823"/>
                    <a:pt x="623888" y="119063"/>
                    <a:pt x="627698" y="133350"/>
                  </a:cubicBezTo>
                  <a:lnTo>
                    <a:pt x="619125" y="135255"/>
                  </a:lnTo>
                  <a:close/>
                  <a:moveTo>
                    <a:pt x="591502" y="46673"/>
                  </a:moveTo>
                  <a:cubicBezTo>
                    <a:pt x="585788" y="32385"/>
                    <a:pt x="580073" y="18098"/>
                    <a:pt x="573405" y="3810"/>
                  </a:cubicBezTo>
                  <a:lnTo>
                    <a:pt x="581977" y="0"/>
                  </a:lnTo>
                  <a:cubicBezTo>
                    <a:pt x="588645" y="14288"/>
                    <a:pt x="594360" y="28575"/>
                    <a:pt x="600075" y="42863"/>
                  </a:cubicBezTo>
                  <a:lnTo>
                    <a:pt x="591502" y="4667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47"/>
            <p:cNvSpPr/>
            <p:nvPr/>
          </p:nvSpPr>
          <p:spPr>
            <a:xfrm>
              <a:off x="6568440" y="4417694"/>
              <a:ext cx="33337" cy="29527"/>
            </a:xfrm>
            <a:custGeom>
              <a:avLst/>
              <a:gdLst/>
              <a:ahLst/>
              <a:cxnLst/>
              <a:rect l="l" t="t" r="r" b="b"/>
              <a:pathLst>
                <a:path w="33337" h="29527" extrusionOk="0">
                  <a:moveTo>
                    <a:pt x="8572" y="29528"/>
                  </a:moveTo>
                  <a:lnTo>
                    <a:pt x="0" y="26670"/>
                  </a:lnTo>
                  <a:cubicBezTo>
                    <a:pt x="2857" y="20003"/>
                    <a:pt x="4763" y="12383"/>
                    <a:pt x="6667" y="4763"/>
                  </a:cubicBezTo>
                  <a:lnTo>
                    <a:pt x="8572" y="0"/>
                  </a:lnTo>
                  <a:lnTo>
                    <a:pt x="13335" y="2858"/>
                  </a:lnTo>
                  <a:cubicBezTo>
                    <a:pt x="20002" y="6668"/>
                    <a:pt x="26670" y="9525"/>
                    <a:pt x="33338" y="13335"/>
                  </a:cubicBezTo>
                  <a:lnTo>
                    <a:pt x="29527" y="21908"/>
                  </a:lnTo>
                  <a:cubicBezTo>
                    <a:pt x="24765" y="19050"/>
                    <a:pt x="19050" y="17145"/>
                    <a:pt x="14288" y="14288"/>
                  </a:cubicBezTo>
                  <a:cubicBezTo>
                    <a:pt x="12382" y="19050"/>
                    <a:pt x="10477" y="24765"/>
                    <a:pt x="8572" y="295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47"/>
            <p:cNvSpPr/>
            <p:nvPr/>
          </p:nvSpPr>
          <p:spPr>
            <a:xfrm>
              <a:off x="5737859" y="4487227"/>
              <a:ext cx="822960" cy="370522"/>
            </a:xfrm>
            <a:custGeom>
              <a:avLst/>
              <a:gdLst/>
              <a:ahLst/>
              <a:cxnLst/>
              <a:rect l="l" t="t" r="r" b="b"/>
              <a:pathLst>
                <a:path w="822960" h="370522" extrusionOk="0">
                  <a:moveTo>
                    <a:pt x="411480" y="370522"/>
                  </a:moveTo>
                  <a:cubicBezTo>
                    <a:pt x="403860" y="370522"/>
                    <a:pt x="396240" y="370522"/>
                    <a:pt x="388620" y="369570"/>
                  </a:cubicBezTo>
                  <a:lnTo>
                    <a:pt x="389573" y="360045"/>
                  </a:lnTo>
                  <a:cubicBezTo>
                    <a:pt x="404813" y="360997"/>
                    <a:pt x="420053" y="360997"/>
                    <a:pt x="435293" y="360045"/>
                  </a:cubicBezTo>
                  <a:lnTo>
                    <a:pt x="436245" y="369570"/>
                  </a:lnTo>
                  <a:cubicBezTo>
                    <a:pt x="427673" y="370522"/>
                    <a:pt x="419100" y="370522"/>
                    <a:pt x="411480" y="370522"/>
                  </a:cubicBezTo>
                  <a:close/>
                  <a:moveTo>
                    <a:pt x="341948" y="362903"/>
                  </a:moveTo>
                  <a:cubicBezTo>
                    <a:pt x="326708" y="359092"/>
                    <a:pt x="311468" y="355282"/>
                    <a:pt x="297180" y="349567"/>
                  </a:cubicBezTo>
                  <a:lnTo>
                    <a:pt x="300038" y="340995"/>
                  </a:lnTo>
                  <a:cubicBezTo>
                    <a:pt x="314325" y="346710"/>
                    <a:pt x="329565" y="350520"/>
                    <a:pt x="343853" y="354330"/>
                  </a:cubicBezTo>
                  <a:lnTo>
                    <a:pt x="341948" y="362903"/>
                  </a:lnTo>
                  <a:close/>
                  <a:moveTo>
                    <a:pt x="481965" y="362903"/>
                  </a:moveTo>
                  <a:lnTo>
                    <a:pt x="480060" y="354330"/>
                  </a:lnTo>
                  <a:cubicBezTo>
                    <a:pt x="494348" y="351472"/>
                    <a:pt x="509588" y="346710"/>
                    <a:pt x="523875" y="340995"/>
                  </a:cubicBezTo>
                  <a:lnTo>
                    <a:pt x="526733" y="349567"/>
                  </a:lnTo>
                  <a:cubicBezTo>
                    <a:pt x="512445" y="354330"/>
                    <a:pt x="497205" y="359092"/>
                    <a:pt x="481965" y="362903"/>
                  </a:cubicBezTo>
                  <a:close/>
                  <a:moveTo>
                    <a:pt x="254318" y="329565"/>
                  </a:moveTo>
                  <a:cubicBezTo>
                    <a:pt x="240983" y="321945"/>
                    <a:pt x="227648" y="314325"/>
                    <a:pt x="214313" y="304800"/>
                  </a:cubicBezTo>
                  <a:lnTo>
                    <a:pt x="220028" y="297180"/>
                  </a:lnTo>
                  <a:cubicBezTo>
                    <a:pt x="232410" y="305753"/>
                    <a:pt x="245745" y="314325"/>
                    <a:pt x="259080" y="320992"/>
                  </a:cubicBezTo>
                  <a:lnTo>
                    <a:pt x="254318" y="329565"/>
                  </a:lnTo>
                  <a:close/>
                  <a:moveTo>
                    <a:pt x="569595" y="329565"/>
                  </a:moveTo>
                  <a:lnTo>
                    <a:pt x="564833" y="321945"/>
                  </a:lnTo>
                  <a:cubicBezTo>
                    <a:pt x="578168" y="314325"/>
                    <a:pt x="591503" y="306705"/>
                    <a:pt x="603885" y="297180"/>
                  </a:cubicBezTo>
                  <a:lnTo>
                    <a:pt x="609600" y="304800"/>
                  </a:lnTo>
                  <a:cubicBezTo>
                    <a:pt x="596265" y="313372"/>
                    <a:pt x="582930" y="321945"/>
                    <a:pt x="569595" y="329565"/>
                  </a:cubicBezTo>
                  <a:close/>
                  <a:moveTo>
                    <a:pt x="178118" y="275272"/>
                  </a:moveTo>
                  <a:cubicBezTo>
                    <a:pt x="166688" y="264795"/>
                    <a:pt x="155258" y="254317"/>
                    <a:pt x="144780" y="242888"/>
                  </a:cubicBezTo>
                  <a:lnTo>
                    <a:pt x="151448" y="236220"/>
                  </a:lnTo>
                  <a:cubicBezTo>
                    <a:pt x="161925" y="247650"/>
                    <a:pt x="173355" y="258128"/>
                    <a:pt x="184785" y="268605"/>
                  </a:cubicBezTo>
                  <a:lnTo>
                    <a:pt x="178118" y="275272"/>
                  </a:lnTo>
                  <a:close/>
                  <a:moveTo>
                    <a:pt x="645795" y="275272"/>
                  </a:moveTo>
                  <a:lnTo>
                    <a:pt x="640080" y="268605"/>
                  </a:lnTo>
                  <a:cubicBezTo>
                    <a:pt x="651510" y="259080"/>
                    <a:pt x="661988" y="247650"/>
                    <a:pt x="673418" y="236220"/>
                  </a:cubicBezTo>
                  <a:lnTo>
                    <a:pt x="680085" y="242888"/>
                  </a:lnTo>
                  <a:cubicBezTo>
                    <a:pt x="668655" y="254317"/>
                    <a:pt x="657225" y="264795"/>
                    <a:pt x="645795" y="275272"/>
                  </a:cubicBezTo>
                  <a:close/>
                  <a:moveTo>
                    <a:pt x="113348" y="207645"/>
                  </a:moveTo>
                  <a:cubicBezTo>
                    <a:pt x="103823" y="195263"/>
                    <a:pt x="94298" y="182880"/>
                    <a:pt x="85725" y="170497"/>
                  </a:cubicBezTo>
                  <a:lnTo>
                    <a:pt x="93345" y="165735"/>
                  </a:lnTo>
                  <a:cubicBezTo>
                    <a:pt x="101918" y="178117"/>
                    <a:pt x="111443" y="191453"/>
                    <a:pt x="120968" y="202882"/>
                  </a:cubicBezTo>
                  <a:lnTo>
                    <a:pt x="113348" y="207645"/>
                  </a:lnTo>
                  <a:close/>
                  <a:moveTo>
                    <a:pt x="709613" y="206692"/>
                  </a:moveTo>
                  <a:lnTo>
                    <a:pt x="701993" y="200978"/>
                  </a:lnTo>
                  <a:cubicBezTo>
                    <a:pt x="711518" y="189547"/>
                    <a:pt x="720090" y="177165"/>
                    <a:pt x="729615" y="163830"/>
                  </a:cubicBezTo>
                  <a:lnTo>
                    <a:pt x="737235" y="168592"/>
                  </a:lnTo>
                  <a:cubicBezTo>
                    <a:pt x="728663" y="182880"/>
                    <a:pt x="719138" y="195263"/>
                    <a:pt x="709613" y="206692"/>
                  </a:cubicBezTo>
                  <a:close/>
                  <a:moveTo>
                    <a:pt x="60960" y="130492"/>
                  </a:moveTo>
                  <a:cubicBezTo>
                    <a:pt x="53340" y="117157"/>
                    <a:pt x="45720" y="103822"/>
                    <a:pt x="38100" y="89535"/>
                  </a:cubicBezTo>
                  <a:lnTo>
                    <a:pt x="46673" y="85725"/>
                  </a:lnTo>
                  <a:cubicBezTo>
                    <a:pt x="53340" y="100013"/>
                    <a:pt x="60960" y="113347"/>
                    <a:pt x="68580" y="125730"/>
                  </a:cubicBezTo>
                  <a:lnTo>
                    <a:pt x="60960" y="130492"/>
                  </a:lnTo>
                  <a:close/>
                  <a:moveTo>
                    <a:pt x="762953" y="130492"/>
                  </a:moveTo>
                  <a:lnTo>
                    <a:pt x="755333" y="125730"/>
                  </a:lnTo>
                  <a:cubicBezTo>
                    <a:pt x="762953" y="112395"/>
                    <a:pt x="770573" y="99060"/>
                    <a:pt x="777240" y="85725"/>
                  </a:cubicBezTo>
                  <a:lnTo>
                    <a:pt x="785813" y="89535"/>
                  </a:lnTo>
                  <a:cubicBezTo>
                    <a:pt x="778193" y="102870"/>
                    <a:pt x="770573" y="117157"/>
                    <a:pt x="762953" y="130492"/>
                  </a:cubicBezTo>
                  <a:close/>
                  <a:moveTo>
                    <a:pt x="18098" y="47625"/>
                  </a:moveTo>
                  <a:cubicBezTo>
                    <a:pt x="11430" y="33338"/>
                    <a:pt x="5715" y="19050"/>
                    <a:pt x="0" y="4763"/>
                  </a:cubicBezTo>
                  <a:lnTo>
                    <a:pt x="8573" y="1905"/>
                  </a:lnTo>
                  <a:cubicBezTo>
                    <a:pt x="14288" y="16192"/>
                    <a:pt x="20003" y="30480"/>
                    <a:pt x="26670" y="44767"/>
                  </a:cubicBezTo>
                  <a:lnTo>
                    <a:pt x="18098" y="47625"/>
                  </a:lnTo>
                  <a:close/>
                  <a:moveTo>
                    <a:pt x="804863" y="46672"/>
                  </a:moveTo>
                  <a:lnTo>
                    <a:pt x="796290" y="42863"/>
                  </a:lnTo>
                  <a:cubicBezTo>
                    <a:pt x="802958" y="28575"/>
                    <a:pt x="808673" y="14288"/>
                    <a:pt x="814388" y="0"/>
                  </a:cubicBezTo>
                  <a:lnTo>
                    <a:pt x="822960" y="2857"/>
                  </a:lnTo>
                  <a:cubicBezTo>
                    <a:pt x="817245" y="19050"/>
                    <a:pt x="811530" y="33338"/>
                    <a:pt x="804863" y="4667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47"/>
            <p:cNvSpPr/>
            <p:nvPr/>
          </p:nvSpPr>
          <p:spPr>
            <a:xfrm>
              <a:off x="5009197" y="3877627"/>
              <a:ext cx="649604" cy="648652"/>
            </a:xfrm>
            <a:custGeom>
              <a:avLst/>
              <a:gdLst/>
              <a:ahLst/>
              <a:cxnLst/>
              <a:rect l="l" t="t" r="r" b="b"/>
              <a:pathLst>
                <a:path w="649604" h="648652" extrusionOk="0">
                  <a:moveTo>
                    <a:pt x="363855" y="648653"/>
                  </a:moveTo>
                  <a:cubicBezTo>
                    <a:pt x="353378" y="648653"/>
                    <a:pt x="341948" y="648653"/>
                    <a:pt x="331470" y="647700"/>
                  </a:cubicBezTo>
                  <a:lnTo>
                    <a:pt x="332423" y="638175"/>
                  </a:lnTo>
                  <a:cubicBezTo>
                    <a:pt x="347663" y="639128"/>
                    <a:pt x="362903" y="639128"/>
                    <a:pt x="378142" y="639128"/>
                  </a:cubicBezTo>
                  <a:lnTo>
                    <a:pt x="378142" y="648653"/>
                  </a:lnTo>
                  <a:cubicBezTo>
                    <a:pt x="374332" y="648653"/>
                    <a:pt x="368617" y="648653"/>
                    <a:pt x="363855" y="648653"/>
                  </a:cubicBezTo>
                  <a:close/>
                  <a:moveTo>
                    <a:pt x="425767" y="644842"/>
                  </a:moveTo>
                  <a:lnTo>
                    <a:pt x="424815" y="635317"/>
                  </a:lnTo>
                  <a:cubicBezTo>
                    <a:pt x="440055" y="633413"/>
                    <a:pt x="455295" y="631507"/>
                    <a:pt x="470535" y="628650"/>
                  </a:cubicBezTo>
                  <a:lnTo>
                    <a:pt x="472440" y="637222"/>
                  </a:lnTo>
                  <a:cubicBezTo>
                    <a:pt x="456248" y="641032"/>
                    <a:pt x="441007" y="642938"/>
                    <a:pt x="425767" y="644842"/>
                  </a:cubicBezTo>
                  <a:close/>
                  <a:moveTo>
                    <a:pt x="285750" y="641985"/>
                  </a:moveTo>
                  <a:cubicBezTo>
                    <a:pt x="270510" y="639128"/>
                    <a:pt x="254317" y="635317"/>
                    <a:pt x="240030" y="631507"/>
                  </a:cubicBezTo>
                  <a:lnTo>
                    <a:pt x="242888" y="622935"/>
                  </a:lnTo>
                  <a:cubicBezTo>
                    <a:pt x="257175" y="626745"/>
                    <a:pt x="272415" y="630555"/>
                    <a:pt x="287655" y="633413"/>
                  </a:cubicBezTo>
                  <a:lnTo>
                    <a:pt x="285750" y="641985"/>
                  </a:lnTo>
                  <a:close/>
                  <a:moveTo>
                    <a:pt x="517207" y="627697"/>
                  </a:moveTo>
                  <a:lnTo>
                    <a:pt x="515303" y="619125"/>
                  </a:lnTo>
                  <a:cubicBezTo>
                    <a:pt x="529590" y="615315"/>
                    <a:pt x="544830" y="610553"/>
                    <a:pt x="559118" y="605790"/>
                  </a:cubicBezTo>
                  <a:lnTo>
                    <a:pt x="561975" y="614363"/>
                  </a:lnTo>
                  <a:cubicBezTo>
                    <a:pt x="547688" y="619125"/>
                    <a:pt x="532448" y="623888"/>
                    <a:pt x="517207" y="627697"/>
                  </a:cubicBezTo>
                  <a:close/>
                  <a:moveTo>
                    <a:pt x="196215" y="615315"/>
                  </a:moveTo>
                  <a:cubicBezTo>
                    <a:pt x="181927" y="608647"/>
                    <a:pt x="167640" y="601028"/>
                    <a:pt x="154305" y="593407"/>
                  </a:cubicBezTo>
                  <a:lnTo>
                    <a:pt x="159067" y="585788"/>
                  </a:lnTo>
                  <a:cubicBezTo>
                    <a:pt x="171450" y="593407"/>
                    <a:pt x="185738" y="601028"/>
                    <a:pt x="199073" y="607695"/>
                  </a:cubicBezTo>
                  <a:lnTo>
                    <a:pt x="196215" y="615315"/>
                  </a:lnTo>
                  <a:close/>
                  <a:moveTo>
                    <a:pt x="605790" y="599122"/>
                  </a:moveTo>
                  <a:lnTo>
                    <a:pt x="602932" y="590550"/>
                  </a:lnTo>
                  <a:cubicBezTo>
                    <a:pt x="617220" y="584835"/>
                    <a:pt x="631507" y="579120"/>
                    <a:pt x="645795" y="572453"/>
                  </a:cubicBezTo>
                  <a:lnTo>
                    <a:pt x="649605" y="581025"/>
                  </a:lnTo>
                  <a:cubicBezTo>
                    <a:pt x="635318" y="587692"/>
                    <a:pt x="620078" y="593407"/>
                    <a:pt x="605790" y="599122"/>
                  </a:cubicBezTo>
                  <a:close/>
                  <a:moveTo>
                    <a:pt x="116205" y="564832"/>
                  </a:moveTo>
                  <a:cubicBezTo>
                    <a:pt x="104775" y="554355"/>
                    <a:pt x="93345" y="543878"/>
                    <a:pt x="82867" y="531495"/>
                  </a:cubicBezTo>
                  <a:lnTo>
                    <a:pt x="89535" y="525780"/>
                  </a:lnTo>
                  <a:cubicBezTo>
                    <a:pt x="99060" y="537210"/>
                    <a:pt x="110490" y="548640"/>
                    <a:pt x="121920" y="558165"/>
                  </a:cubicBezTo>
                  <a:lnTo>
                    <a:pt x="116205" y="564832"/>
                  </a:lnTo>
                  <a:close/>
                  <a:moveTo>
                    <a:pt x="55245" y="493395"/>
                  </a:moveTo>
                  <a:cubicBezTo>
                    <a:pt x="52388" y="489585"/>
                    <a:pt x="50482" y="485775"/>
                    <a:pt x="47625" y="481013"/>
                  </a:cubicBezTo>
                  <a:cubicBezTo>
                    <a:pt x="41910" y="471488"/>
                    <a:pt x="37147" y="461963"/>
                    <a:pt x="32385" y="451485"/>
                  </a:cubicBezTo>
                  <a:lnTo>
                    <a:pt x="40957" y="447675"/>
                  </a:lnTo>
                  <a:cubicBezTo>
                    <a:pt x="45720" y="457200"/>
                    <a:pt x="50482" y="466725"/>
                    <a:pt x="55245" y="476250"/>
                  </a:cubicBezTo>
                  <a:cubicBezTo>
                    <a:pt x="57150" y="480060"/>
                    <a:pt x="60007" y="483870"/>
                    <a:pt x="61913" y="487680"/>
                  </a:cubicBezTo>
                  <a:lnTo>
                    <a:pt x="55245" y="493395"/>
                  </a:lnTo>
                  <a:close/>
                  <a:moveTo>
                    <a:pt x="17145" y="408622"/>
                  </a:moveTo>
                  <a:cubicBezTo>
                    <a:pt x="12382" y="394335"/>
                    <a:pt x="9525" y="378142"/>
                    <a:pt x="6667" y="362902"/>
                  </a:cubicBezTo>
                  <a:lnTo>
                    <a:pt x="15240" y="360997"/>
                  </a:lnTo>
                  <a:cubicBezTo>
                    <a:pt x="18097" y="376238"/>
                    <a:pt x="21907" y="391478"/>
                    <a:pt x="25717" y="405765"/>
                  </a:cubicBezTo>
                  <a:lnTo>
                    <a:pt x="17145" y="408622"/>
                  </a:lnTo>
                  <a:close/>
                  <a:moveTo>
                    <a:pt x="952" y="316230"/>
                  </a:moveTo>
                  <a:cubicBezTo>
                    <a:pt x="0" y="305752"/>
                    <a:pt x="0" y="295275"/>
                    <a:pt x="0" y="284797"/>
                  </a:cubicBezTo>
                  <a:cubicBezTo>
                    <a:pt x="0" y="280035"/>
                    <a:pt x="0" y="274320"/>
                    <a:pt x="0" y="269557"/>
                  </a:cubicBezTo>
                  <a:lnTo>
                    <a:pt x="9525" y="269557"/>
                  </a:lnTo>
                  <a:cubicBezTo>
                    <a:pt x="9525" y="274320"/>
                    <a:pt x="9525" y="279082"/>
                    <a:pt x="9525" y="284797"/>
                  </a:cubicBezTo>
                  <a:cubicBezTo>
                    <a:pt x="9525" y="295275"/>
                    <a:pt x="9525" y="305752"/>
                    <a:pt x="10477" y="316230"/>
                  </a:cubicBezTo>
                  <a:lnTo>
                    <a:pt x="952" y="316230"/>
                  </a:lnTo>
                  <a:close/>
                  <a:moveTo>
                    <a:pt x="12382" y="223838"/>
                  </a:moveTo>
                  <a:lnTo>
                    <a:pt x="2857" y="222885"/>
                  </a:lnTo>
                  <a:cubicBezTo>
                    <a:pt x="4763" y="207645"/>
                    <a:pt x="6667" y="192405"/>
                    <a:pt x="9525" y="176213"/>
                  </a:cubicBezTo>
                  <a:lnTo>
                    <a:pt x="18097" y="178117"/>
                  </a:lnTo>
                  <a:cubicBezTo>
                    <a:pt x="16192" y="193357"/>
                    <a:pt x="14288" y="208597"/>
                    <a:pt x="12382" y="223838"/>
                  </a:cubicBezTo>
                  <a:close/>
                  <a:moveTo>
                    <a:pt x="29527" y="133350"/>
                  </a:moveTo>
                  <a:lnTo>
                    <a:pt x="20955" y="131445"/>
                  </a:lnTo>
                  <a:cubicBezTo>
                    <a:pt x="24765" y="117157"/>
                    <a:pt x="29527" y="101917"/>
                    <a:pt x="34290" y="86677"/>
                  </a:cubicBezTo>
                  <a:lnTo>
                    <a:pt x="42863" y="89535"/>
                  </a:lnTo>
                  <a:cubicBezTo>
                    <a:pt x="37147" y="103822"/>
                    <a:pt x="33338" y="118110"/>
                    <a:pt x="29527" y="133350"/>
                  </a:cubicBezTo>
                  <a:close/>
                  <a:moveTo>
                    <a:pt x="57150" y="45720"/>
                  </a:moveTo>
                  <a:lnTo>
                    <a:pt x="48577" y="42863"/>
                  </a:lnTo>
                  <a:cubicBezTo>
                    <a:pt x="54292" y="28575"/>
                    <a:pt x="60007" y="14288"/>
                    <a:pt x="66675" y="0"/>
                  </a:cubicBezTo>
                  <a:lnTo>
                    <a:pt x="75247" y="3810"/>
                  </a:lnTo>
                  <a:cubicBezTo>
                    <a:pt x="68580" y="17145"/>
                    <a:pt x="62865" y="31432"/>
                    <a:pt x="57150" y="457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422" name="Google Shape;1422;p47"/>
          <p:cNvSpPr/>
          <p:nvPr/>
        </p:nvSpPr>
        <p:spPr>
          <a:xfrm>
            <a:off x="7654016" y="272371"/>
            <a:ext cx="1047928" cy="91567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47"/>
          <p:cNvSpPr/>
          <p:nvPr/>
        </p:nvSpPr>
        <p:spPr>
          <a:xfrm rot="8321483">
            <a:off x="10228132" y="544020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50" name="صورة 49">
            <a:extLst>
              <a:ext uri="{FF2B5EF4-FFF2-40B4-BE49-F238E27FC236}">
                <a16:creationId xmlns:a16="http://schemas.microsoft.com/office/drawing/2014/main" id="{839EE41F-5819-46EB-8D4F-D531D02F8196}"/>
              </a:ext>
            </a:extLst>
          </p:cNvPr>
          <p:cNvPicPr>
            <a:picLocks noChangeAspect="1"/>
          </p:cNvPicPr>
          <p:nvPr/>
        </p:nvPicPr>
        <p:blipFill rotWithShape="1">
          <a:blip r:embed="rId3"/>
          <a:srcRect t="20063" b="-1"/>
          <a:stretch/>
        </p:blipFill>
        <p:spPr>
          <a:xfrm>
            <a:off x="888449" y="1900860"/>
            <a:ext cx="5256346" cy="3669868"/>
          </a:xfrm>
          <a:prstGeom prst="rect">
            <a:avLst/>
          </a:prstGeom>
        </p:spPr>
      </p:pic>
      <p:pic>
        <p:nvPicPr>
          <p:cNvPr id="51" name="صورة 50">
            <a:extLst>
              <a:ext uri="{FF2B5EF4-FFF2-40B4-BE49-F238E27FC236}">
                <a16:creationId xmlns:a16="http://schemas.microsoft.com/office/drawing/2014/main" id="{872E465A-1B57-4817-ADFF-95E47747B646}"/>
              </a:ext>
            </a:extLst>
          </p:cNvPr>
          <p:cNvPicPr>
            <a:picLocks noChangeAspect="1"/>
          </p:cNvPicPr>
          <p:nvPr/>
        </p:nvPicPr>
        <p:blipFill rotWithShape="1">
          <a:blip r:embed="rId3"/>
          <a:srcRect l="18357" r="18588" b="79390"/>
          <a:stretch/>
        </p:blipFill>
        <p:spPr>
          <a:xfrm>
            <a:off x="6941340" y="3147996"/>
            <a:ext cx="4482286" cy="10667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randombar(horizontal)">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1"/>
          <p:cNvSpPr/>
          <p:nvPr/>
        </p:nvSpPr>
        <p:spPr>
          <a:xfrm>
            <a:off x="2475063" y="410713"/>
            <a:ext cx="3845562" cy="1783594"/>
          </a:xfrm>
          <a:custGeom>
            <a:avLst/>
            <a:gdLst/>
            <a:ahLst/>
            <a:cxnLst/>
            <a:rect l="l" t="t" r="r" b="b"/>
            <a:pathLst>
              <a:path w="3107525" h="2354579" extrusionOk="0">
                <a:moveTo>
                  <a:pt x="3045143" y="1724978"/>
                </a:moveTo>
                <a:cubicBezTo>
                  <a:pt x="3062288" y="1668780"/>
                  <a:pt x="3070860" y="1610678"/>
                  <a:pt x="3070860" y="1550670"/>
                </a:cubicBezTo>
                <a:cubicBezTo>
                  <a:pt x="3070860" y="1309688"/>
                  <a:pt x="2930843" y="1098233"/>
                  <a:pt x="2721293" y="1000125"/>
                </a:cubicBezTo>
                <a:cubicBezTo>
                  <a:pt x="2736533" y="929640"/>
                  <a:pt x="2738438" y="855345"/>
                  <a:pt x="2727008" y="780098"/>
                </a:cubicBezTo>
                <a:cubicBezTo>
                  <a:pt x="2691765" y="538163"/>
                  <a:pt x="2459355" y="307658"/>
                  <a:pt x="2217420" y="273368"/>
                </a:cubicBezTo>
                <a:cubicBezTo>
                  <a:pt x="2140268" y="261938"/>
                  <a:pt x="2064068" y="264795"/>
                  <a:pt x="1991678" y="281940"/>
                </a:cubicBezTo>
                <a:cubicBezTo>
                  <a:pt x="1882140" y="108585"/>
                  <a:pt x="1689735" y="0"/>
                  <a:pt x="1479233" y="0"/>
                </a:cubicBezTo>
                <a:cubicBezTo>
                  <a:pt x="1268730" y="0"/>
                  <a:pt x="1076325" y="108585"/>
                  <a:pt x="965835" y="280988"/>
                </a:cubicBezTo>
                <a:cubicBezTo>
                  <a:pt x="921068" y="270510"/>
                  <a:pt x="875348" y="265748"/>
                  <a:pt x="828675" y="265748"/>
                </a:cubicBezTo>
                <a:cubicBezTo>
                  <a:pt x="493395" y="265748"/>
                  <a:pt x="220028" y="538163"/>
                  <a:pt x="220028" y="874395"/>
                </a:cubicBezTo>
                <a:cubicBezTo>
                  <a:pt x="220028" y="937260"/>
                  <a:pt x="229553" y="999173"/>
                  <a:pt x="248603" y="1058228"/>
                </a:cubicBezTo>
                <a:cubicBezTo>
                  <a:pt x="95250" y="1171575"/>
                  <a:pt x="0" y="1352550"/>
                  <a:pt x="0" y="1550670"/>
                </a:cubicBezTo>
                <a:cubicBezTo>
                  <a:pt x="0" y="1677353"/>
                  <a:pt x="40005" y="1800225"/>
                  <a:pt x="112395" y="1902143"/>
                </a:cubicBezTo>
                <a:cubicBezTo>
                  <a:pt x="102870" y="1917383"/>
                  <a:pt x="94298" y="1934528"/>
                  <a:pt x="88583" y="1953578"/>
                </a:cubicBezTo>
                <a:cubicBezTo>
                  <a:pt x="44768" y="2087880"/>
                  <a:pt x="119063" y="2241233"/>
                  <a:pt x="260033" y="2309813"/>
                </a:cubicBezTo>
                <a:cubicBezTo>
                  <a:pt x="342900" y="2349818"/>
                  <a:pt x="430530" y="2354580"/>
                  <a:pt x="497205" y="2354580"/>
                </a:cubicBezTo>
                <a:cubicBezTo>
                  <a:pt x="516255" y="2354580"/>
                  <a:pt x="535305" y="2354580"/>
                  <a:pt x="554355" y="2353628"/>
                </a:cubicBezTo>
                <a:cubicBezTo>
                  <a:pt x="916305" y="2344103"/>
                  <a:pt x="1283970" y="2339340"/>
                  <a:pt x="1646873" y="2339340"/>
                </a:cubicBezTo>
                <a:cubicBezTo>
                  <a:pt x="1927860" y="2339340"/>
                  <a:pt x="2212658" y="2342198"/>
                  <a:pt x="2492693" y="2347913"/>
                </a:cubicBezTo>
                <a:cubicBezTo>
                  <a:pt x="2515553" y="2347913"/>
                  <a:pt x="2539365" y="2348865"/>
                  <a:pt x="2564130" y="2348865"/>
                </a:cubicBezTo>
                <a:lnTo>
                  <a:pt x="2564130" y="2348865"/>
                </a:lnTo>
                <a:cubicBezTo>
                  <a:pt x="2635568" y="2348865"/>
                  <a:pt x="2720340" y="2345055"/>
                  <a:pt x="2807018" y="2318385"/>
                </a:cubicBezTo>
                <a:cubicBezTo>
                  <a:pt x="2947988" y="2274570"/>
                  <a:pt x="3055620" y="2174558"/>
                  <a:pt x="3092768" y="2051685"/>
                </a:cubicBezTo>
                <a:cubicBezTo>
                  <a:pt x="3123248" y="1949768"/>
                  <a:pt x="3106103" y="1833563"/>
                  <a:pt x="3045143" y="1724978"/>
                </a:cubicBezTo>
                <a:close/>
              </a:path>
            </a:pathLst>
          </a:custGeom>
          <a:solidFill>
            <a:schemeClr val="accent3"/>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95" name="Google Shape;395;p31"/>
          <p:cNvGrpSpPr/>
          <p:nvPr/>
        </p:nvGrpSpPr>
        <p:grpSpPr>
          <a:xfrm rot="-774712">
            <a:off x="4789826" y="2683104"/>
            <a:ext cx="2957949" cy="3120425"/>
            <a:chOff x="2368761" y="841731"/>
            <a:chExt cx="3148926" cy="3321893"/>
          </a:xfrm>
        </p:grpSpPr>
        <p:sp>
          <p:nvSpPr>
            <p:cNvPr id="396" name="Google Shape;396;p3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7" name="Google Shape;397;p3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398" name="Google Shape;398;p31"/>
          <p:cNvGrpSpPr/>
          <p:nvPr/>
        </p:nvGrpSpPr>
        <p:grpSpPr>
          <a:xfrm rot="406439">
            <a:off x="8235312" y="2727857"/>
            <a:ext cx="2957967" cy="3120445"/>
            <a:chOff x="2368761" y="841731"/>
            <a:chExt cx="3148926" cy="3321893"/>
          </a:xfrm>
        </p:grpSpPr>
        <p:sp>
          <p:nvSpPr>
            <p:cNvPr id="399" name="Google Shape;399;p3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3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401" name="Google Shape;401;p31"/>
          <p:cNvGrpSpPr/>
          <p:nvPr/>
        </p:nvGrpSpPr>
        <p:grpSpPr>
          <a:xfrm rot="918517">
            <a:off x="1114912" y="2778251"/>
            <a:ext cx="2957879" cy="3120352"/>
            <a:chOff x="2368761" y="841731"/>
            <a:chExt cx="3148926" cy="3321893"/>
          </a:xfrm>
        </p:grpSpPr>
        <p:sp>
          <p:nvSpPr>
            <p:cNvPr id="402" name="Google Shape;402;p31"/>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3" name="Google Shape;403;p31"/>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404" name="Google Shape;404;p31"/>
          <p:cNvGrpSpPr/>
          <p:nvPr/>
        </p:nvGrpSpPr>
        <p:grpSpPr>
          <a:xfrm>
            <a:off x="8144450" y="2751575"/>
            <a:ext cx="2873595" cy="2868900"/>
            <a:chOff x="8068250" y="2370575"/>
            <a:chExt cx="2873595" cy="2868900"/>
          </a:xfrm>
        </p:grpSpPr>
        <p:sp>
          <p:nvSpPr>
            <p:cNvPr id="405" name="Google Shape;405;p31"/>
            <p:cNvSpPr/>
            <p:nvPr/>
          </p:nvSpPr>
          <p:spPr>
            <a:xfrm>
              <a:off x="8072945" y="2370575"/>
              <a:ext cx="2868900" cy="2868900"/>
            </a:xfrm>
            <a:prstGeom prst="rect">
              <a:avLst/>
            </a:prstGeom>
            <a:solidFill>
              <a:schemeClr val="accent4"/>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6" name="Google Shape;406;p31"/>
            <p:cNvSpPr/>
            <p:nvPr/>
          </p:nvSpPr>
          <p:spPr>
            <a:xfrm>
              <a:off x="80682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grpSp>
        <p:nvGrpSpPr>
          <p:cNvPr id="407" name="Google Shape;407;p31"/>
          <p:cNvGrpSpPr/>
          <p:nvPr/>
        </p:nvGrpSpPr>
        <p:grpSpPr>
          <a:xfrm>
            <a:off x="4715450" y="2751575"/>
            <a:ext cx="2873595" cy="2868900"/>
            <a:chOff x="4639250" y="2370575"/>
            <a:chExt cx="2873595" cy="2868900"/>
          </a:xfrm>
        </p:grpSpPr>
        <p:sp>
          <p:nvSpPr>
            <p:cNvPr id="408" name="Google Shape;408;p31"/>
            <p:cNvSpPr/>
            <p:nvPr/>
          </p:nvSpPr>
          <p:spPr>
            <a:xfrm>
              <a:off x="4643945" y="2370575"/>
              <a:ext cx="2868900" cy="2868900"/>
            </a:xfrm>
            <a:prstGeom prst="rect">
              <a:avLst/>
            </a:prstGeom>
            <a:solidFill>
              <a:schemeClr val="accent2"/>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31"/>
            <p:cNvSpPr/>
            <p:nvPr/>
          </p:nvSpPr>
          <p:spPr>
            <a:xfrm>
              <a:off x="46392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grpSp>
        <p:nvGrpSpPr>
          <p:cNvPr id="410" name="Google Shape;410;p31"/>
          <p:cNvGrpSpPr/>
          <p:nvPr/>
        </p:nvGrpSpPr>
        <p:grpSpPr>
          <a:xfrm>
            <a:off x="1362650" y="2751575"/>
            <a:ext cx="2873595" cy="2868900"/>
            <a:chOff x="1286450" y="2370575"/>
            <a:chExt cx="2873595" cy="2868900"/>
          </a:xfrm>
        </p:grpSpPr>
        <p:sp>
          <p:nvSpPr>
            <p:cNvPr id="411" name="Google Shape;411;p31"/>
            <p:cNvSpPr/>
            <p:nvPr/>
          </p:nvSpPr>
          <p:spPr>
            <a:xfrm>
              <a:off x="1291145" y="2370575"/>
              <a:ext cx="2868900" cy="28689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2" name="Google Shape;412;p31"/>
            <p:cNvSpPr/>
            <p:nvPr/>
          </p:nvSpPr>
          <p:spPr>
            <a:xfrm>
              <a:off x="12864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420" name="Google Shape;420;p31"/>
          <p:cNvSpPr/>
          <p:nvPr/>
        </p:nvSpPr>
        <p:spPr>
          <a:xfrm rot="2672499">
            <a:off x="546078" y="5466488"/>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21" name="Google Shape;421;p31"/>
          <p:cNvSpPr/>
          <p:nvPr/>
        </p:nvSpPr>
        <p:spPr>
          <a:xfrm rot="2672499">
            <a:off x="6444978" y="2719938"/>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422" name="Google Shape;422;p31"/>
          <p:cNvGrpSpPr/>
          <p:nvPr/>
        </p:nvGrpSpPr>
        <p:grpSpPr>
          <a:xfrm rot="1233644">
            <a:off x="1004437" y="745785"/>
            <a:ext cx="1320998" cy="1265865"/>
            <a:chOff x="1862977" y="593376"/>
            <a:chExt cx="1320998" cy="1265866"/>
          </a:xfrm>
        </p:grpSpPr>
        <p:sp>
          <p:nvSpPr>
            <p:cNvPr id="423" name="Google Shape;423;p31"/>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4" name="Google Shape;424;p31"/>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25" name="Google Shape;425;p31"/>
          <p:cNvSpPr/>
          <p:nvPr/>
        </p:nvSpPr>
        <p:spPr>
          <a:xfrm rot="8541143">
            <a:off x="10114409" y="5335418"/>
            <a:ext cx="1692880" cy="48030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426" name="Google Shape;426;p31"/>
          <p:cNvSpPr/>
          <p:nvPr/>
        </p:nvSpPr>
        <p:spPr>
          <a:xfrm rot="-4821980">
            <a:off x="2669699" y="379640"/>
            <a:ext cx="794622" cy="69433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pic>
        <p:nvPicPr>
          <p:cNvPr id="28" name="صورة 27">
            <a:extLst>
              <a:ext uri="{FF2B5EF4-FFF2-40B4-BE49-F238E27FC236}">
                <a16:creationId xmlns:a16="http://schemas.microsoft.com/office/drawing/2014/main" id="{ECB0BCCC-02A8-4ACE-A288-85C50CBD4D79}"/>
              </a:ext>
            </a:extLst>
          </p:cNvPr>
          <p:cNvPicPr>
            <a:picLocks noChangeAspect="1"/>
          </p:cNvPicPr>
          <p:nvPr/>
        </p:nvPicPr>
        <p:blipFill>
          <a:blip r:embed="rId3"/>
          <a:stretch>
            <a:fillRect/>
          </a:stretch>
        </p:blipFill>
        <p:spPr>
          <a:xfrm>
            <a:off x="8602318" y="4349004"/>
            <a:ext cx="3359528" cy="245313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26" name="صورة 25">
            <a:extLst>
              <a:ext uri="{FF2B5EF4-FFF2-40B4-BE49-F238E27FC236}">
                <a16:creationId xmlns:a16="http://schemas.microsoft.com/office/drawing/2014/main" id="{7014D207-8374-4B0F-98EE-11C8FB8F2D6F}"/>
              </a:ext>
            </a:extLst>
          </p:cNvPr>
          <p:cNvPicPr>
            <a:picLocks noChangeAspect="1"/>
          </p:cNvPicPr>
          <p:nvPr/>
        </p:nvPicPr>
        <p:blipFill>
          <a:blip r:embed="rId3">
            <a:duotone>
              <a:prstClr val="black"/>
              <a:schemeClr val="accent2">
                <a:tint val="45000"/>
                <a:satMod val="400000"/>
              </a:schemeClr>
            </a:duotone>
          </a:blip>
          <a:stretch>
            <a:fillRect/>
          </a:stretch>
        </p:blipFill>
        <p:spPr>
          <a:xfrm>
            <a:off x="8672376" y="3618541"/>
            <a:ext cx="2475191" cy="2481287"/>
          </a:xfrm>
          <a:prstGeom prst="rect">
            <a:avLst/>
          </a:prstGeom>
        </p:spPr>
      </p:pic>
      <p:sp>
        <p:nvSpPr>
          <p:cNvPr id="528" name="Google Shape;528;p35"/>
          <p:cNvSpPr/>
          <p:nvPr/>
        </p:nvSpPr>
        <p:spPr>
          <a:xfrm rot="10800000">
            <a:off x="476814" y="1231264"/>
            <a:ext cx="3637982" cy="4275461"/>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529" name="Google Shape;529;p35"/>
          <p:cNvGrpSpPr/>
          <p:nvPr/>
        </p:nvGrpSpPr>
        <p:grpSpPr>
          <a:xfrm>
            <a:off x="2978820" y="871350"/>
            <a:ext cx="2370148" cy="2368110"/>
            <a:chOff x="2978820" y="871350"/>
            <a:chExt cx="2370148" cy="2368110"/>
          </a:xfrm>
        </p:grpSpPr>
        <p:sp>
          <p:nvSpPr>
            <p:cNvPr id="530" name="Google Shape;530;p35"/>
            <p:cNvSpPr/>
            <p:nvPr/>
          </p:nvSpPr>
          <p:spPr>
            <a:xfrm>
              <a:off x="2980870" y="871362"/>
              <a:ext cx="2368098" cy="2368098"/>
            </a:xfrm>
            <a:prstGeom prst="rect">
              <a:avLst/>
            </a:prstGeom>
            <a:solidFill>
              <a:schemeClr val="accent2"/>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00" b="0" i="0" u="none" strike="noStrike" cap="none">
                <a:solidFill>
                  <a:srgbClr val="FFFFFF"/>
                </a:solidFill>
                <a:latin typeface="Calibri"/>
                <a:ea typeface="Calibri"/>
                <a:cs typeface="Calibri"/>
                <a:sym typeface="Calibri"/>
              </a:endParaRPr>
            </a:p>
          </p:txBody>
        </p:sp>
        <p:sp>
          <p:nvSpPr>
            <p:cNvPr id="531" name="Google Shape;531;p35"/>
            <p:cNvSpPr/>
            <p:nvPr/>
          </p:nvSpPr>
          <p:spPr>
            <a:xfrm>
              <a:off x="2978820" y="871350"/>
              <a:ext cx="2368200" cy="4734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p>
          </p:txBody>
        </p:sp>
      </p:grpSp>
      <p:grpSp>
        <p:nvGrpSpPr>
          <p:cNvPr id="532" name="Google Shape;532;p35"/>
          <p:cNvGrpSpPr/>
          <p:nvPr/>
        </p:nvGrpSpPr>
        <p:grpSpPr>
          <a:xfrm>
            <a:off x="2978938" y="3579308"/>
            <a:ext cx="2371973" cy="2368098"/>
            <a:chOff x="1164550" y="4108675"/>
            <a:chExt cx="2379588" cy="2375700"/>
          </a:xfrm>
        </p:grpSpPr>
        <p:sp>
          <p:nvSpPr>
            <p:cNvPr id="533" name="Google Shape;533;p35"/>
            <p:cNvSpPr/>
            <p:nvPr/>
          </p:nvSpPr>
          <p:spPr>
            <a:xfrm>
              <a:off x="1168438" y="4108675"/>
              <a:ext cx="2375700" cy="2375700"/>
            </a:xfrm>
            <a:prstGeom prst="rect">
              <a:avLst/>
            </a:prstGeom>
            <a:solidFill>
              <a:schemeClr val="accent5"/>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00" b="0" i="0" u="none" strike="noStrike" cap="none">
                <a:solidFill>
                  <a:srgbClr val="FFFFFF"/>
                </a:solidFill>
                <a:latin typeface="Calibri"/>
                <a:ea typeface="Calibri"/>
                <a:cs typeface="Calibri"/>
                <a:sym typeface="Calibri"/>
              </a:endParaRPr>
            </a:p>
          </p:txBody>
        </p:sp>
        <p:sp>
          <p:nvSpPr>
            <p:cNvPr id="534" name="Google Shape;534;p35"/>
            <p:cNvSpPr/>
            <p:nvPr/>
          </p:nvSpPr>
          <p:spPr>
            <a:xfrm>
              <a:off x="1164550" y="4112199"/>
              <a:ext cx="2375700" cy="4749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p>
          </p:txBody>
        </p:sp>
      </p:grpSp>
      <p:grpSp>
        <p:nvGrpSpPr>
          <p:cNvPr id="535" name="Google Shape;535;p35"/>
          <p:cNvGrpSpPr/>
          <p:nvPr/>
        </p:nvGrpSpPr>
        <p:grpSpPr>
          <a:xfrm>
            <a:off x="5991620" y="871362"/>
            <a:ext cx="2371973" cy="2368098"/>
            <a:chOff x="1162600" y="1544925"/>
            <a:chExt cx="2379588" cy="2375700"/>
          </a:xfrm>
        </p:grpSpPr>
        <p:sp>
          <p:nvSpPr>
            <p:cNvPr id="536" name="Google Shape;536;p35"/>
            <p:cNvSpPr/>
            <p:nvPr/>
          </p:nvSpPr>
          <p:spPr>
            <a:xfrm>
              <a:off x="1166488" y="1544925"/>
              <a:ext cx="2375700" cy="2375700"/>
            </a:xfrm>
            <a:prstGeom prst="rect">
              <a:avLst/>
            </a:prstGeom>
            <a:solidFill>
              <a:schemeClr val="accent1"/>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00" b="0" i="0" u="none" strike="noStrike" cap="none">
                <a:solidFill>
                  <a:srgbClr val="FFFFFF"/>
                </a:solidFill>
                <a:latin typeface="Calibri"/>
                <a:ea typeface="Calibri"/>
                <a:cs typeface="Calibri"/>
                <a:sym typeface="Calibri"/>
              </a:endParaRPr>
            </a:p>
          </p:txBody>
        </p:sp>
        <p:sp>
          <p:nvSpPr>
            <p:cNvPr id="537" name="Google Shape;537;p35"/>
            <p:cNvSpPr/>
            <p:nvPr/>
          </p:nvSpPr>
          <p:spPr>
            <a:xfrm>
              <a:off x="1162600" y="1548449"/>
              <a:ext cx="2375700" cy="4749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p>
          </p:txBody>
        </p:sp>
      </p:grpSp>
      <p:grpSp>
        <p:nvGrpSpPr>
          <p:cNvPr id="538" name="Google Shape;538;p35"/>
          <p:cNvGrpSpPr/>
          <p:nvPr/>
        </p:nvGrpSpPr>
        <p:grpSpPr>
          <a:xfrm>
            <a:off x="5993563" y="3579308"/>
            <a:ext cx="2371973" cy="2368098"/>
            <a:chOff x="1164550" y="4108675"/>
            <a:chExt cx="2379588" cy="2375700"/>
          </a:xfrm>
        </p:grpSpPr>
        <p:sp>
          <p:nvSpPr>
            <p:cNvPr id="539" name="Google Shape;539;p35"/>
            <p:cNvSpPr/>
            <p:nvPr/>
          </p:nvSpPr>
          <p:spPr>
            <a:xfrm>
              <a:off x="1168438" y="4108675"/>
              <a:ext cx="2375700" cy="2375700"/>
            </a:xfrm>
            <a:prstGeom prst="rect">
              <a:avLst/>
            </a:prstGeom>
            <a:solidFill>
              <a:schemeClr val="accent6"/>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00" b="0" i="0" u="none" strike="noStrike" cap="none">
                <a:solidFill>
                  <a:srgbClr val="FFFFFF"/>
                </a:solidFill>
                <a:latin typeface="Calibri"/>
                <a:ea typeface="Calibri"/>
                <a:cs typeface="Calibri"/>
                <a:sym typeface="Calibri"/>
              </a:endParaRPr>
            </a:p>
          </p:txBody>
        </p:sp>
        <p:sp>
          <p:nvSpPr>
            <p:cNvPr id="540" name="Google Shape;540;p35"/>
            <p:cNvSpPr/>
            <p:nvPr/>
          </p:nvSpPr>
          <p:spPr>
            <a:xfrm>
              <a:off x="1164550" y="4112199"/>
              <a:ext cx="2375700" cy="4749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p>
          </p:txBody>
        </p:sp>
      </p:grpSp>
      <p:grpSp>
        <p:nvGrpSpPr>
          <p:cNvPr id="541" name="Google Shape;541;p35"/>
          <p:cNvGrpSpPr/>
          <p:nvPr/>
        </p:nvGrpSpPr>
        <p:grpSpPr>
          <a:xfrm>
            <a:off x="9008195" y="871362"/>
            <a:ext cx="2371973" cy="2368098"/>
            <a:chOff x="1162600" y="1544925"/>
            <a:chExt cx="2379588" cy="2375700"/>
          </a:xfrm>
        </p:grpSpPr>
        <p:sp>
          <p:nvSpPr>
            <p:cNvPr id="542" name="Google Shape;542;p35"/>
            <p:cNvSpPr/>
            <p:nvPr/>
          </p:nvSpPr>
          <p:spPr>
            <a:xfrm>
              <a:off x="1166488" y="1544925"/>
              <a:ext cx="2375700" cy="2375700"/>
            </a:xfrm>
            <a:prstGeom prst="rect">
              <a:avLst/>
            </a:prstGeom>
            <a:solidFill>
              <a:schemeClr val="accent4"/>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200" b="0" i="0" u="none" strike="noStrike" cap="none">
                <a:solidFill>
                  <a:srgbClr val="FFFFFF"/>
                </a:solidFill>
                <a:latin typeface="Calibri"/>
                <a:ea typeface="Calibri"/>
                <a:cs typeface="Calibri"/>
                <a:sym typeface="Calibri"/>
              </a:endParaRPr>
            </a:p>
          </p:txBody>
        </p:sp>
        <p:sp>
          <p:nvSpPr>
            <p:cNvPr id="543" name="Google Shape;543;p35"/>
            <p:cNvSpPr/>
            <p:nvPr/>
          </p:nvSpPr>
          <p:spPr>
            <a:xfrm>
              <a:off x="1162600" y="1548449"/>
              <a:ext cx="2375700" cy="4749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p>
          </p:txBody>
        </p:sp>
      </p:grpSp>
      <p:sp>
        <p:nvSpPr>
          <p:cNvPr id="560" name="Google Shape;560;p35"/>
          <p:cNvSpPr/>
          <p:nvPr/>
        </p:nvSpPr>
        <p:spPr>
          <a:xfrm>
            <a:off x="2685996" y="696092"/>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1" name="Google Shape;561;p35"/>
          <p:cNvSpPr/>
          <p:nvPr/>
        </p:nvSpPr>
        <p:spPr>
          <a:xfrm>
            <a:off x="5673208" y="696092"/>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2" name="Google Shape;562;p35"/>
          <p:cNvSpPr/>
          <p:nvPr/>
        </p:nvSpPr>
        <p:spPr>
          <a:xfrm>
            <a:off x="8740258" y="531067"/>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3" name="Google Shape;563;p35"/>
          <p:cNvSpPr/>
          <p:nvPr/>
        </p:nvSpPr>
        <p:spPr>
          <a:xfrm rot="5400000">
            <a:off x="4704983" y="3370692"/>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4" name="Google Shape;564;p35"/>
          <p:cNvSpPr/>
          <p:nvPr/>
        </p:nvSpPr>
        <p:spPr>
          <a:xfrm rot="5400000">
            <a:off x="7714883" y="3370692"/>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5" name="Google Shape;565;p35"/>
          <p:cNvSpPr/>
          <p:nvPr/>
        </p:nvSpPr>
        <p:spPr>
          <a:xfrm rot="5400000">
            <a:off x="10724783" y="3370692"/>
            <a:ext cx="845569" cy="887885"/>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6" name="Google Shape;566;p35"/>
          <p:cNvSpPr/>
          <p:nvPr/>
        </p:nvSpPr>
        <p:spPr>
          <a:xfrm rot="2700000">
            <a:off x="964126" y="700850"/>
            <a:ext cx="1253051" cy="131460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5"/>
          <p:cNvSpPr/>
          <p:nvPr/>
        </p:nvSpPr>
        <p:spPr>
          <a:xfrm rot="10800000">
            <a:off x="7347811" y="1066228"/>
            <a:ext cx="4497831" cy="4748371"/>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25"/>
          <p:cNvSpPr/>
          <p:nvPr/>
        </p:nvSpPr>
        <p:spPr>
          <a:xfrm rot="-492561">
            <a:off x="1135375" y="962162"/>
            <a:ext cx="4425949" cy="4742626"/>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solidFill>
            <a:schemeClr val="accent2"/>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2" name="Google Shape;182;p25"/>
          <p:cNvGrpSpPr/>
          <p:nvPr/>
        </p:nvGrpSpPr>
        <p:grpSpPr>
          <a:xfrm rot="918659">
            <a:off x="1082476" y="1380797"/>
            <a:ext cx="4811233" cy="4392996"/>
            <a:chOff x="2368761" y="841731"/>
            <a:chExt cx="3148926" cy="3321893"/>
          </a:xfrm>
        </p:grpSpPr>
        <p:sp>
          <p:nvSpPr>
            <p:cNvPr id="183" name="Google Shape;183;p25"/>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25"/>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sp>
        <p:nvSpPr>
          <p:cNvPr id="190" name="Google Shape;190;p25"/>
          <p:cNvSpPr/>
          <p:nvPr/>
        </p:nvSpPr>
        <p:spPr>
          <a:xfrm rot="8321483">
            <a:off x="516457" y="134785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191" name="Google Shape;191;p25"/>
          <p:cNvSpPr/>
          <p:nvPr/>
        </p:nvSpPr>
        <p:spPr>
          <a:xfrm>
            <a:off x="4707655" y="512409"/>
            <a:ext cx="2641302" cy="2642915"/>
          </a:xfrm>
          <a:custGeom>
            <a:avLst/>
            <a:gdLst/>
            <a:ahLst/>
            <a:cxnLst/>
            <a:rect l="l" t="t" r="r" b="b"/>
            <a:pathLst>
              <a:path w="3116580" h="3118484" extrusionOk="0">
                <a:moveTo>
                  <a:pt x="1558290" y="3118485"/>
                </a:moveTo>
                <a:cubicBezTo>
                  <a:pt x="1436370" y="3118485"/>
                  <a:pt x="1321118" y="3064193"/>
                  <a:pt x="1225868" y="2962275"/>
                </a:cubicBezTo>
                <a:cubicBezTo>
                  <a:pt x="1165860" y="2898458"/>
                  <a:pt x="1115378" y="2818448"/>
                  <a:pt x="1076325" y="2723198"/>
                </a:cubicBezTo>
                <a:cubicBezTo>
                  <a:pt x="973455" y="2765108"/>
                  <a:pt x="874395" y="2787015"/>
                  <a:pt x="782955" y="2787015"/>
                </a:cubicBezTo>
                <a:cubicBezTo>
                  <a:pt x="610553" y="2787015"/>
                  <a:pt x="468630" y="2710815"/>
                  <a:pt x="391478" y="2576513"/>
                </a:cubicBezTo>
                <a:cubicBezTo>
                  <a:pt x="309563" y="2433638"/>
                  <a:pt x="312420" y="2244090"/>
                  <a:pt x="395288" y="2041208"/>
                </a:cubicBezTo>
                <a:cubicBezTo>
                  <a:pt x="300038" y="2001203"/>
                  <a:pt x="220027" y="1951673"/>
                  <a:pt x="156210" y="1891665"/>
                </a:cubicBezTo>
                <a:cubicBezTo>
                  <a:pt x="54293" y="1795463"/>
                  <a:pt x="0" y="1681163"/>
                  <a:pt x="0" y="1559243"/>
                </a:cubicBezTo>
                <a:cubicBezTo>
                  <a:pt x="0" y="1437323"/>
                  <a:pt x="54293" y="1322070"/>
                  <a:pt x="156210" y="1226820"/>
                </a:cubicBezTo>
                <a:cubicBezTo>
                  <a:pt x="220027" y="1166813"/>
                  <a:pt x="300038" y="1116330"/>
                  <a:pt x="395288" y="1077278"/>
                </a:cubicBezTo>
                <a:cubicBezTo>
                  <a:pt x="312420" y="874395"/>
                  <a:pt x="309563" y="684848"/>
                  <a:pt x="391478" y="541973"/>
                </a:cubicBezTo>
                <a:cubicBezTo>
                  <a:pt x="467678" y="408623"/>
                  <a:pt x="610553" y="331470"/>
                  <a:pt x="782955" y="331470"/>
                </a:cubicBezTo>
                <a:cubicBezTo>
                  <a:pt x="874395" y="331470"/>
                  <a:pt x="974408" y="353378"/>
                  <a:pt x="1076325" y="395288"/>
                </a:cubicBezTo>
                <a:cubicBezTo>
                  <a:pt x="1116330" y="300038"/>
                  <a:pt x="1165860" y="220028"/>
                  <a:pt x="1225868" y="156210"/>
                </a:cubicBezTo>
                <a:cubicBezTo>
                  <a:pt x="1322070" y="54293"/>
                  <a:pt x="1436370" y="0"/>
                  <a:pt x="1558290" y="0"/>
                </a:cubicBezTo>
                <a:cubicBezTo>
                  <a:pt x="1680210" y="0"/>
                  <a:pt x="1795463" y="54293"/>
                  <a:pt x="1890713" y="156210"/>
                </a:cubicBezTo>
                <a:cubicBezTo>
                  <a:pt x="1950720" y="220028"/>
                  <a:pt x="2001203" y="300038"/>
                  <a:pt x="2040255" y="395288"/>
                </a:cubicBezTo>
                <a:cubicBezTo>
                  <a:pt x="2143125" y="353378"/>
                  <a:pt x="2242185" y="331470"/>
                  <a:pt x="2333625" y="331470"/>
                </a:cubicBezTo>
                <a:cubicBezTo>
                  <a:pt x="2506028" y="331470"/>
                  <a:pt x="2647950" y="407670"/>
                  <a:pt x="2725103" y="541973"/>
                </a:cubicBezTo>
                <a:cubicBezTo>
                  <a:pt x="2807018" y="684848"/>
                  <a:pt x="2804160" y="874395"/>
                  <a:pt x="2721293" y="1077278"/>
                </a:cubicBezTo>
                <a:cubicBezTo>
                  <a:pt x="2816543" y="1117283"/>
                  <a:pt x="2896553" y="1166813"/>
                  <a:pt x="2960370" y="1226820"/>
                </a:cubicBezTo>
                <a:cubicBezTo>
                  <a:pt x="3062288" y="1323023"/>
                  <a:pt x="3116580" y="1437323"/>
                  <a:pt x="3116580" y="1559243"/>
                </a:cubicBezTo>
                <a:cubicBezTo>
                  <a:pt x="3116580" y="1681163"/>
                  <a:pt x="3062288" y="1796415"/>
                  <a:pt x="2960370" y="1891665"/>
                </a:cubicBezTo>
                <a:cubicBezTo>
                  <a:pt x="2896553" y="1951673"/>
                  <a:pt x="2816543" y="2002155"/>
                  <a:pt x="2721293" y="2041208"/>
                </a:cubicBezTo>
                <a:cubicBezTo>
                  <a:pt x="2804160" y="2244090"/>
                  <a:pt x="2807018" y="2433638"/>
                  <a:pt x="2725103" y="2576513"/>
                </a:cubicBezTo>
                <a:cubicBezTo>
                  <a:pt x="2648903" y="2709863"/>
                  <a:pt x="2506028" y="2787015"/>
                  <a:pt x="2333625" y="2787015"/>
                </a:cubicBezTo>
                <a:lnTo>
                  <a:pt x="2333625" y="2787015"/>
                </a:lnTo>
                <a:cubicBezTo>
                  <a:pt x="2242185" y="2787015"/>
                  <a:pt x="2142173" y="2765108"/>
                  <a:pt x="2040255" y="2723198"/>
                </a:cubicBezTo>
                <a:cubicBezTo>
                  <a:pt x="2000250" y="2818448"/>
                  <a:pt x="1950720" y="2898458"/>
                  <a:pt x="1890713" y="2962275"/>
                </a:cubicBezTo>
                <a:cubicBezTo>
                  <a:pt x="1795463" y="3064193"/>
                  <a:pt x="1680210" y="3118485"/>
                  <a:pt x="1558290" y="3118485"/>
                </a:cubicBezTo>
                <a:close/>
              </a:path>
            </a:pathLst>
          </a:custGeom>
          <a:solidFill>
            <a:srgbClr val="FFFFFF"/>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 name="Google Shape;192;p25"/>
          <p:cNvSpPr/>
          <p:nvPr/>
        </p:nvSpPr>
        <p:spPr>
          <a:xfrm>
            <a:off x="4841990" y="639205"/>
            <a:ext cx="2410632" cy="2410026"/>
          </a:xfrm>
          <a:custGeom>
            <a:avLst/>
            <a:gdLst/>
            <a:ahLst/>
            <a:cxnLst/>
            <a:rect l="l" t="t" r="r" b="b"/>
            <a:pathLst>
              <a:path w="2844403" h="2843688" extrusionOk="0">
                <a:moveTo>
                  <a:pt x="2392918" y="1019413"/>
                </a:moveTo>
                <a:cubicBezTo>
                  <a:pt x="2707243" y="484108"/>
                  <a:pt x="2359581" y="136446"/>
                  <a:pt x="1824276" y="450771"/>
                </a:cubicBezTo>
                <a:cubicBezTo>
                  <a:pt x="1668066" y="-150257"/>
                  <a:pt x="1176576" y="-150257"/>
                  <a:pt x="1019413" y="450771"/>
                </a:cubicBezTo>
                <a:cubicBezTo>
                  <a:pt x="484108" y="136446"/>
                  <a:pt x="136446" y="484108"/>
                  <a:pt x="450771" y="1019413"/>
                </a:cubicBezTo>
                <a:cubicBezTo>
                  <a:pt x="-150257" y="1175623"/>
                  <a:pt x="-150257" y="1667113"/>
                  <a:pt x="450771" y="1824276"/>
                </a:cubicBezTo>
                <a:cubicBezTo>
                  <a:pt x="136446" y="2359581"/>
                  <a:pt x="484108" y="2707243"/>
                  <a:pt x="1019413" y="2392918"/>
                </a:cubicBezTo>
                <a:cubicBezTo>
                  <a:pt x="1175623" y="2993946"/>
                  <a:pt x="1667113" y="2993946"/>
                  <a:pt x="1824276" y="2392918"/>
                </a:cubicBezTo>
                <a:cubicBezTo>
                  <a:pt x="2359581" y="2707243"/>
                  <a:pt x="2707243" y="2359581"/>
                  <a:pt x="2392918" y="1824276"/>
                </a:cubicBezTo>
                <a:cubicBezTo>
                  <a:pt x="2994898" y="1667113"/>
                  <a:pt x="2994898" y="1175623"/>
                  <a:pt x="2392918" y="101941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93" name="Google Shape;193;p25"/>
          <p:cNvGrpSpPr/>
          <p:nvPr/>
        </p:nvGrpSpPr>
        <p:grpSpPr>
          <a:xfrm>
            <a:off x="6588959" y="752746"/>
            <a:ext cx="2493346" cy="2493145"/>
            <a:chOff x="4676775" y="1912858"/>
            <a:chExt cx="2945129" cy="2944891"/>
          </a:xfrm>
        </p:grpSpPr>
        <p:sp>
          <p:nvSpPr>
            <p:cNvPr id="194" name="Google Shape;194;p25"/>
            <p:cNvSpPr/>
            <p:nvPr/>
          </p:nvSpPr>
          <p:spPr>
            <a:xfrm>
              <a:off x="5696902" y="4416742"/>
              <a:ext cx="33337" cy="30479"/>
            </a:xfrm>
            <a:custGeom>
              <a:avLst/>
              <a:gdLst/>
              <a:ahLst/>
              <a:cxnLst/>
              <a:rect l="l" t="t" r="r" b="b"/>
              <a:pathLst>
                <a:path w="33337" h="30479" extrusionOk="0">
                  <a:moveTo>
                    <a:pt x="24765" y="30480"/>
                  </a:moveTo>
                  <a:cubicBezTo>
                    <a:pt x="22860" y="24765"/>
                    <a:pt x="20955" y="19050"/>
                    <a:pt x="19050" y="14288"/>
                  </a:cubicBezTo>
                  <a:cubicBezTo>
                    <a:pt x="14288" y="17145"/>
                    <a:pt x="8572" y="20002"/>
                    <a:pt x="3810" y="21907"/>
                  </a:cubicBezTo>
                  <a:lnTo>
                    <a:pt x="0" y="13335"/>
                  </a:lnTo>
                  <a:cubicBezTo>
                    <a:pt x="6667" y="9525"/>
                    <a:pt x="13335" y="6667"/>
                    <a:pt x="20002" y="2857"/>
                  </a:cubicBezTo>
                  <a:lnTo>
                    <a:pt x="24765" y="0"/>
                  </a:lnTo>
                  <a:lnTo>
                    <a:pt x="26670" y="4763"/>
                  </a:lnTo>
                  <a:cubicBezTo>
                    <a:pt x="28575" y="12382"/>
                    <a:pt x="31432" y="19050"/>
                    <a:pt x="33338" y="26670"/>
                  </a:cubicBezTo>
                  <a:lnTo>
                    <a:pt x="24765" y="3048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25"/>
            <p:cNvSpPr/>
            <p:nvPr/>
          </p:nvSpPr>
          <p:spPr>
            <a:xfrm>
              <a:off x="5087302" y="3805237"/>
              <a:ext cx="29527" cy="33337"/>
            </a:xfrm>
            <a:custGeom>
              <a:avLst/>
              <a:gdLst/>
              <a:ahLst/>
              <a:cxnLst/>
              <a:rect l="l" t="t" r="r" b="b"/>
              <a:pathLst>
                <a:path w="29527" h="33337" extrusionOk="0">
                  <a:moveTo>
                    <a:pt x="17145" y="33338"/>
                  </a:moveTo>
                  <a:lnTo>
                    <a:pt x="8573" y="29528"/>
                  </a:lnTo>
                  <a:cubicBezTo>
                    <a:pt x="11430" y="24765"/>
                    <a:pt x="13335" y="19050"/>
                    <a:pt x="16193" y="14288"/>
                  </a:cubicBezTo>
                  <a:cubicBezTo>
                    <a:pt x="10477" y="12383"/>
                    <a:pt x="4763" y="10478"/>
                    <a:pt x="0" y="8572"/>
                  </a:cubicBezTo>
                  <a:lnTo>
                    <a:pt x="2858" y="0"/>
                  </a:lnTo>
                  <a:cubicBezTo>
                    <a:pt x="9525" y="2858"/>
                    <a:pt x="17145" y="4763"/>
                    <a:pt x="24765" y="6667"/>
                  </a:cubicBezTo>
                  <a:lnTo>
                    <a:pt x="29527" y="8572"/>
                  </a:lnTo>
                  <a:lnTo>
                    <a:pt x="26670" y="13335"/>
                  </a:lnTo>
                  <a:cubicBezTo>
                    <a:pt x="23813" y="19050"/>
                    <a:pt x="20002" y="25717"/>
                    <a:pt x="17145" y="333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25"/>
            <p:cNvSpPr/>
            <p:nvPr/>
          </p:nvSpPr>
          <p:spPr>
            <a:xfrm>
              <a:off x="4676775" y="2973704"/>
              <a:ext cx="370522" cy="822960"/>
            </a:xfrm>
            <a:custGeom>
              <a:avLst/>
              <a:gdLst/>
              <a:ahLst/>
              <a:cxnLst/>
              <a:rect l="l" t="t" r="r" b="b"/>
              <a:pathLst>
                <a:path w="370522" h="822960" extrusionOk="0">
                  <a:moveTo>
                    <a:pt x="366713" y="822960"/>
                  </a:moveTo>
                  <a:cubicBezTo>
                    <a:pt x="352425" y="817245"/>
                    <a:pt x="337185" y="811530"/>
                    <a:pt x="323850" y="804863"/>
                  </a:cubicBezTo>
                  <a:lnTo>
                    <a:pt x="327660" y="796290"/>
                  </a:lnTo>
                  <a:cubicBezTo>
                    <a:pt x="340995" y="802005"/>
                    <a:pt x="355283" y="808673"/>
                    <a:pt x="370523" y="814388"/>
                  </a:cubicBezTo>
                  <a:lnTo>
                    <a:pt x="366713" y="822960"/>
                  </a:lnTo>
                  <a:close/>
                  <a:moveTo>
                    <a:pt x="281940" y="784860"/>
                  </a:moveTo>
                  <a:cubicBezTo>
                    <a:pt x="267653" y="777240"/>
                    <a:pt x="254318" y="769620"/>
                    <a:pt x="240983" y="762000"/>
                  </a:cubicBezTo>
                  <a:lnTo>
                    <a:pt x="245745" y="754380"/>
                  </a:lnTo>
                  <a:cubicBezTo>
                    <a:pt x="259080" y="762000"/>
                    <a:pt x="272415" y="769620"/>
                    <a:pt x="285750" y="776288"/>
                  </a:cubicBezTo>
                  <a:lnTo>
                    <a:pt x="281940" y="784860"/>
                  </a:lnTo>
                  <a:close/>
                  <a:moveTo>
                    <a:pt x="200977" y="737235"/>
                  </a:moveTo>
                  <a:cubicBezTo>
                    <a:pt x="187643" y="728663"/>
                    <a:pt x="175260" y="719138"/>
                    <a:pt x="162877" y="709613"/>
                  </a:cubicBezTo>
                  <a:lnTo>
                    <a:pt x="168593" y="701993"/>
                  </a:lnTo>
                  <a:cubicBezTo>
                    <a:pt x="180023" y="711518"/>
                    <a:pt x="192405" y="720090"/>
                    <a:pt x="205740" y="729615"/>
                  </a:cubicBezTo>
                  <a:lnTo>
                    <a:pt x="200977" y="737235"/>
                  </a:lnTo>
                  <a:close/>
                  <a:moveTo>
                    <a:pt x="128588" y="679133"/>
                  </a:moveTo>
                  <a:cubicBezTo>
                    <a:pt x="117157" y="668655"/>
                    <a:pt x="105727" y="657225"/>
                    <a:pt x="96203" y="645795"/>
                  </a:cubicBezTo>
                  <a:lnTo>
                    <a:pt x="102870" y="640080"/>
                  </a:lnTo>
                  <a:cubicBezTo>
                    <a:pt x="112395" y="651510"/>
                    <a:pt x="123825" y="661988"/>
                    <a:pt x="135255" y="673418"/>
                  </a:cubicBezTo>
                  <a:lnTo>
                    <a:pt x="128588" y="679133"/>
                  </a:lnTo>
                  <a:close/>
                  <a:moveTo>
                    <a:pt x="66675" y="609600"/>
                  </a:moveTo>
                  <a:cubicBezTo>
                    <a:pt x="57150" y="596265"/>
                    <a:pt x="49530" y="582930"/>
                    <a:pt x="41910" y="569595"/>
                  </a:cubicBezTo>
                  <a:lnTo>
                    <a:pt x="49530" y="564833"/>
                  </a:lnTo>
                  <a:cubicBezTo>
                    <a:pt x="56197" y="578168"/>
                    <a:pt x="64770" y="590550"/>
                    <a:pt x="74295" y="603885"/>
                  </a:cubicBezTo>
                  <a:lnTo>
                    <a:pt x="66675" y="609600"/>
                  </a:lnTo>
                  <a:close/>
                  <a:moveTo>
                    <a:pt x="21907" y="526733"/>
                  </a:moveTo>
                  <a:cubicBezTo>
                    <a:pt x="16193" y="512445"/>
                    <a:pt x="11430" y="497205"/>
                    <a:pt x="8572" y="481965"/>
                  </a:cubicBezTo>
                  <a:lnTo>
                    <a:pt x="17145" y="480060"/>
                  </a:lnTo>
                  <a:cubicBezTo>
                    <a:pt x="20003" y="494348"/>
                    <a:pt x="24765" y="509588"/>
                    <a:pt x="30480" y="523875"/>
                  </a:cubicBezTo>
                  <a:lnTo>
                    <a:pt x="21907" y="526733"/>
                  </a:lnTo>
                  <a:close/>
                  <a:moveTo>
                    <a:pt x="953" y="435292"/>
                  </a:moveTo>
                  <a:cubicBezTo>
                    <a:pt x="0" y="427673"/>
                    <a:pt x="0" y="419100"/>
                    <a:pt x="0" y="411480"/>
                  </a:cubicBezTo>
                  <a:cubicBezTo>
                    <a:pt x="0" y="403860"/>
                    <a:pt x="0" y="396240"/>
                    <a:pt x="953" y="388620"/>
                  </a:cubicBezTo>
                  <a:lnTo>
                    <a:pt x="10478" y="389573"/>
                  </a:lnTo>
                  <a:cubicBezTo>
                    <a:pt x="9525" y="397192"/>
                    <a:pt x="9525" y="404813"/>
                    <a:pt x="9525" y="412433"/>
                  </a:cubicBezTo>
                  <a:cubicBezTo>
                    <a:pt x="9525" y="420053"/>
                    <a:pt x="9525" y="427673"/>
                    <a:pt x="10478" y="435292"/>
                  </a:cubicBezTo>
                  <a:lnTo>
                    <a:pt x="953" y="435292"/>
                  </a:lnTo>
                  <a:close/>
                  <a:moveTo>
                    <a:pt x="17145" y="343853"/>
                  </a:moveTo>
                  <a:lnTo>
                    <a:pt x="8572" y="341948"/>
                  </a:lnTo>
                  <a:cubicBezTo>
                    <a:pt x="12382" y="326708"/>
                    <a:pt x="16193" y="311467"/>
                    <a:pt x="21907" y="297180"/>
                  </a:cubicBezTo>
                  <a:lnTo>
                    <a:pt x="30480" y="300038"/>
                  </a:lnTo>
                  <a:cubicBezTo>
                    <a:pt x="24765" y="314325"/>
                    <a:pt x="20003" y="329565"/>
                    <a:pt x="17145" y="343853"/>
                  </a:cubicBezTo>
                  <a:close/>
                  <a:moveTo>
                    <a:pt x="49530" y="259080"/>
                  </a:moveTo>
                  <a:lnTo>
                    <a:pt x="41910" y="254317"/>
                  </a:lnTo>
                  <a:cubicBezTo>
                    <a:pt x="49530" y="240983"/>
                    <a:pt x="57150" y="227648"/>
                    <a:pt x="66675" y="214313"/>
                  </a:cubicBezTo>
                  <a:lnTo>
                    <a:pt x="74295" y="220028"/>
                  </a:lnTo>
                  <a:cubicBezTo>
                    <a:pt x="64770" y="232410"/>
                    <a:pt x="56197" y="245745"/>
                    <a:pt x="49530" y="259080"/>
                  </a:cubicBezTo>
                  <a:close/>
                  <a:moveTo>
                    <a:pt x="101918" y="183833"/>
                  </a:moveTo>
                  <a:lnTo>
                    <a:pt x="95250" y="178117"/>
                  </a:lnTo>
                  <a:cubicBezTo>
                    <a:pt x="105727" y="166688"/>
                    <a:pt x="116205" y="155258"/>
                    <a:pt x="127635" y="144780"/>
                  </a:cubicBezTo>
                  <a:lnTo>
                    <a:pt x="134302" y="151448"/>
                  </a:lnTo>
                  <a:cubicBezTo>
                    <a:pt x="122873" y="161925"/>
                    <a:pt x="112395" y="172403"/>
                    <a:pt x="101918" y="183833"/>
                  </a:cubicBezTo>
                  <a:close/>
                  <a:moveTo>
                    <a:pt x="168593" y="120967"/>
                  </a:moveTo>
                  <a:lnTo>
                    <a:pt x="162877" y="113348"/>
                  </a:lnTo>
                  <a:cubicBezTo>
                    <a:pt x="175260" y="103823"/>
                    <a:pt x="187643" y="94298"/>
                    <a:pt x="200025" y="85725"/>
                  </a:cubicBezTo>
                  <a:lnTo>
                    <a:pt x="204788" y="93345"/>
                  </a:lnTo>
                  <a:cubicBezTo>
                    <a:pt x="193358" y="101917"/>
                    <a:pt x="180975" y="111442"/>
                    <a:pt x="168593" y="120967"/>
                  </a:cubicBezTo>
                  <a:close/>
                  <a:moveTo>
                    <a:pt x="244793" y="68580"/>
                  </a:moveTo>
                  <a:lnTo>
                    <a:pt x="240030" y="60960"/>
                  </a:lnTo>
                  <a:cubicBezTo>
                    <a:pt x="253365" y="53340"/>
                    <a:pt x="266700" y="45720"/>
                    <a:pt x="280988" y="38100"/>
                  </a:cubicBezTo>
                  <a:lnTo>
                    <a:pt x="284798" y="46673"/>
                  </a:lnTo>
                  <a:cubicBezTo>
                    <a:pt x="271463" y="53340"/>
                    <a:pt x="258127" y="60960"/>
                    <a:pt x="244793" y="68580"/>
                  </a:cubicBezTo>
                  <a:close/>
                  <a:moveTo>
                    <a:pt x="326708" y="26670"/>
                  </a:moveTo>
                  <a:lnTo>
                    <a:pt x="322898" y="18098"/>
                  </a:lnTo>
                  <a:cubicBezTo>
                    <a:pt x="337185" y="11430"/>
                    <a:pt x="351473" y="5715"/>
                    <a:pt x="365760" y="0"/>
                  </a:cubicBezTo>
                  <a:lnTo>
                    <a:pt x="368618" y="8573"/>
                  </a:lnTo>
                  <a:cubicBezTo>
                    <a:pt x="355283" y="14288"/>
                    <a:pt x="340995" y="20003"/>
                    <a:pt x="326708" y="2667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25"/>
            <p:cNvSpPr/>
            <p:nvPr/>
          </p:nvSpPr>
          <p:spPr>
            <a:xfrm>
              <a:off x="5087302" y="2932747"/>
              <a:ext cx="30480" cy="33337"/>
            </a:xfrm>
            <a:custGeom>
              <a:avLst/>
              <a:gdLst/>
              <a:ahLst/>
              <a:cxnLst/>
              <a:rect l="l" t="t" r="r" b="b"/>
              <a:pathLst>
                <a:path w="30480" h="33337" extrusionOk="0">
                  <a:moveTo>
                    <a:pt x="2858" y="33338"/>
                  </a:moveTo>
                  <a:lnTo>
                    <a:pt x="0" y="24765"/>
                  </a:lnTo>
                  <a:cubicBezTo>
                    <a:pt x="5715" y="22860"/>
                    <a:pt x="11430" y="20955"/>
                    <a:pt x="16193" y="19050"/>
                  </a:cubicBezTo>
                  <a:cubicBezTo>
                    <a:pt x="13335" y="14288"/>
                    <a:pt x="10477" y="8573"/>
                    <a:pt x="8573" y="3810"/>
                  </a:cubicBezTo>
                  <a:lnTo>
                    <a:pt x="17145" y="0"/>
                  </a:lnTo>
                  <a:cubicBezTo>
                    <a:pt x="20955" y="6667"/>
                    <a:pt x="23813" y="13335"/>
                    <a:pt x="27623" y="20002"/>
                  </a:cubicBezTo>
                  <a:lnTo>
                    <a:pt x="30480" y="24765"/>
                  </a:lnTo>
                  <a:lnTo>
                    <a:pt x="25718" y="26670"/>
                  </a:lnTo>
                  <a:cubicBezTo>
                    <a:pt x="17145" y="28575"/>
                    <a:pt x="10477" y="31432"/>
                    <a:pt x="2858" y="333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25"/>
            <p:cNvSpPr/>
            <p:nvPr/>
          </p:nvSpPr>
          <p:spPr>
            <a:xfrm>
              <a:off x="5009197" y="2244089"/>
              <a:ext cx="648652" cy="650557"/>
            </a:xfrm>
            <a:custGeom>
              <a:avLst/>
              <a:gdLst/>
              <a:ahLst/>
              <a:cxnLst/>
              <a:rect l="l" t="t" r="r" b="b"/>
              <a:pathLst>
                <a:path w="648652" h="650557" extrusionOk="0">
                  <a:moveTo>
                    <a:pt x="66675" y="650558"/>
                  </a:moveTo>
                  <a:cubicBezTo>
                    <a:pt x="60007" y="636270"/>
                    <a:pt x="54292" y="621983"/>
                    <a:pt x="48577" y="607695"/>
                  </a:cubicBezTo>
                  <a:lnTo>
                    <a:pt x="58102" y="603885"/>
                  </a:lnTo>
                  <a:cubicBezTo>
                    <a:pt x="63817" y="618173"/>
                    <a:pt x="69532" y="632460"/>
                    <a:pt x="76200" y="646748"/>
                  </a:cubicBezTo>
                  <a:lnTo>
                    <a:pt x="66675" y="650558"/>
                  </a:lnTo>
                  <a:close/>
                  <a:moveTo>
                    <a:pt x="33338" y="562928"/>
                  </a:moveTo>
                  <a:cubicBezTo>
                    <a:pt x="28575" y="547688"/>
                    <a:pt x="23813" y="532448"/>
                    <a:pt x="20002" y="518160"/>
                  </a:cubicBezTo>
                  <a:lnTo>
                    <a:pt x="28575" y="516255"/>
                  </a:lnTo>
                  <a:cubicBezTo>
                    <a:pt x="32385" y="530543"/>
                    <a:pt x="37147" y="545783"/>
                    <a:pt x="41910" y="561023"/>
                  </a:cubicBezTo>
                  <a:lnTo>
                    <a:pt x="33338" y="562928"/>
                  </a:lnTo>
                  <a:close/>
                  <a:moveTo>
                    <a:pt x="10477" y="472440"/>
                  </a:moveTo>
                  <a:cubicBezTo>
                    <a:pt x="7620" y="457200"/>
                    <a:pt x="4763" y="441008"/>
                    <a:pt x="3810" y="425768"/>
                  </a:cubicBezTo>
                  <a:lnTo>
                    <a:pt x="13335" y="424815"/>
                  </a:lnTo>
                  <a:cubicBezTo>
                    <a:pt x="15240" y="440055"/>
                    <a:pt x="17145" y="455295"/>
                    <a:pt x="20002" y="470535"/>
                  </a:cubicBezTo>
                  <a:lnTo>
                    <a:pt x="10477" y="472440"/>
                  </a:lnTo>
                  <a:close/>
                  <a:moveTo>
                    <a:pt x="0" y="380048"/>
                  </a:moveTo>
                  <a:cubicBezTo>
                    <a:pt x="0" y="375285"/>
                    <a:pt x="0" y="369570"/>
                    <a:pt x="0" y="364808"/>
                  </a:cubicBezTo>
                  <a:cubicBezTo>
                    <a:pt x="0" y="354330"/>
                    <a:pt x="0" y="343853"/>
                    <a:pt x="952" y="333375"/>
                  </a:cubicBezTo>
                  <a:lnTo>
                    <a:pt x="10477" y="334328"/>
                  </a:lnTo>
                  <a:cubicBezTo>
                    <a:pt x="9525" y="344805"/>
                    <a:pt x="9525" y="354330"/>
                    <a:pt x="9525" y="364808"/>
                  </a:cubicBezTo>
                  <a:cubicBezTo>
                    <a:pt x="9525" y="369570"/>
                    <a:pt x="9525" y="375285"/>
                    <a:pt x="9525" y="380048"/>
                  </a:cubicBezTo>
                  <a:lnTo>
                    <a:pt x="0" y="380048"/>
                  </a:lnTo>
                  <a:close/>
                  <a:moveTo>
                    <a:pt x="15240" y="287655"/>
                  </a:moveTo>
                  <a:lnTo>
                    <a:pt x="6667" y="285750"/>
                  </a:lnTo>
                  <a:cubicBezTo>
                    <a:pt x="9525" y="270510"/>
                    <a:pt x="13335" y="254318"/>
                    <a:pt x="17145" y="240030"/>
                  </a:cubicBezTo>
                  <a:lnTo>
                    <a:pt x="25717" y="242888"/>
                  </a:lnTo>
                  <a:cubicBezTo>
                    <a:pt x="20955" y="258127"/>
                    <a:pt x="17145" y="272415"/>
                    <a:pt x="15240" y="287655"/>
                  </a:cubicBezTo>
                  <a:close/>
                  <a:moveTo>
                    <a:pt x="40957" y="200977"/>
                  </a:moveTo>
                  <a:lnTo>
                    <a:pt x="32385" y="197168"/>
                  </a:lnTo>
                  <a:cubicBezTo>
                    <a:pt x="37147" y="186690"/>
                    <a:pt x="41910" y="177165"/>
                    <a:pt x="47625" y="167640"/>
                  </a:cubicBezTo>
                  <a:cubicBezTo>
                    <a:pt x="49530" y="163830"/>
                    <a:pt x="52388" y="160020"/>
                    <a:pt x="54292" y="156210"/>
                  </a:cubicBezTo>
                  <a:lnTo>
                    <a:pt x="61913" y="160973"/>
                  </a:lnTo>
                  <a:cubicBezTo>
                    <a:pt x="60007" y="164783"/>
                    <a:pt x="57150" y="168593"/>
                    <a:pt x="55245" y="172403"/>
                  </a:cubicBezTo>
                  <a:cubicBezTo>
                    <a:pt x="50482" y="180975"/>
                    <a:pt x="45720" y="190500"/>
                    <a:pt x="40957" y="200977"/>
                  </a:cubicBezTo>
                  <a:close/>
                  <a:moveTo>
                    <a:pt x="90488" y="123825"/>
                  </a:moveTo>
                  <a:lnTo>
                    <a:pt x="83820" y="118110"/>
                  </a:lnTo>
                  <a:cubicBezTo>
                    <a:pt x="94298" y="105728"/>
                    <a:pt x="104775" y="95250"/>
                    <a:pt x="117157" y="84773"/>
                  </a:cubicBezTo>
                  <a:lnTo>
                    <a:pt x="122873" y="91440"/>
                  </a:lnTo>
                  <a:cubicBezTo>
                    <a:pt x="110490" y="100965"/>
                    <a:pt x="100013" y="111443"/>
                    <a:pt x="90488" y="123825"/>
                  </a:cubicBezTo>
                  <a:close/>
                  <a:moveTo>
                    <a:pt x="645795" y="76200"/>
                  </a:moveTo>
                  <a:cubicBezTo>
                    <a:pt x="631507" y="69533"/>
                    <a:pt x="617220" y="63818"/>
                    <a:pt x="602932" y="58103"/>
                  </a:cubicBezTo>
                  <a:lnTo>
                    <a:pt x="605790" y="49530"/>
                  </a:lnTo>
                  <a:cubicBezTo>
                    <a:pt x="620078" y="55245"/>
                    <a:pt x="634365" y="60960"/>
                    <a:pt x="648653" y="67628"/>
                  </a:cubicBezTo>
                  <a:lnTo>
                    <a:pt x="645795" y="76200"/>
                  </a:lnTo>
                  <a:close/>
                  <a:moveTo>
                    <a:pt x="159067" y="63818"/>
                  </a:moveTo>
                  <a:lnTo>
                    <a:pt x="154305" y="56198"/>
                  </a:lnTo>
                  <a:cubicBezTo>
                    <a:pt x="167640" y="47625"/>
                    <a:pt x="180975" y="40958"/>
                    <a:pt x="196215" y="34290"/>
                  </a:cubicBezTo>
                  <a:lnTo>
                    <a:pt x="200025" y="42863"/>
                  </a:lnTo>
                  <a:cubicBezTo>
                    <a:pt x="185738" y="48578"/>
                    <a:pt x="171450" y="56198"/>
                    <a:pt x="159067" y="63818"/>
                  </a:cubicBezTo>
                  <a:close/>
                  <a:moveTo>
                    <a:pt x="559118" y="42863"/>
                  </a:moveTo>
                  <a:cubicBezTo>
                    <a:pt x="543878" y="38100"/>
                    <a:pt x="529590" y="33338"/>
                    <a:pt x="514350" y="29528"/>
                  </a:cubicBezTo>
                  <a:lnTo>
                    <a:pt x="516255" y="20955"/>
                  </a:lnTo>
                  <a:cubicBezTo>
                    <a:pt x="530543" y="24765"/>
                    <a:pt x="545782" y="29528"/>
                    <a:pt x="561023" y="34290"/>
                  </a:cubicBezTo>
                  <a:lnTo>
                    <a:pt x="559118" y="42863"/>
                  </a:lnTo>
                  <a:close/>
                  <a:moveTo>
                    <a:pt x="241935" y="26670"/>
                  </a:moveTo>
                  <a:lnTo>
                    <a:pt x="239077" y="18098"/>
                  </a:lnTo>
                  <a:cubicBezTo>
                    <a:pt x="253365" y="13335"/>
                    <a:pt x="269557" y="10478"/>
                    <a:pt x="284798" y="7620"/>
                  </a:cubicBezTo>
                  <a:lnTo>
                    <a:pt x="286703" y="16193"/>
                  </a:lnTo>
                  <a:cubicBezTo>
                    <a:pt x="271463" y="19050"/>
                    <a:pt x="256223" y="21908"/>
                    <a:pt x="241935" y="26670"/>
                  </a:cubicBezTo>
                  <a:close/>
                  <a:moveTo>
                    <a:pt x="469582" y="20003"/>
                  </a:moveTo>
                  <a:cubicBezTo>
                    <a:pt x="454342" y="17145"/>
                    <a:pt x="439103" y="14288"/>
                    <a:pt x="423863" y="13335"/>
                  </a:cubicBezTo>
                  <a:lnTo>
                    <a:pt x="424815" y="3810"/>
                  </a:lnTo>
                  <a:cubicBezTo>
                    <a:pt x="440055" y="5715"/>
                    <a:pt x="455295" y="7620"/>
                    <a:pt x="471488" y="10478"/>
                  </a:cubicBezTo>
                  <a:lnTo>
                    <a:pt x="469582" y="20003"/>
                  </a:lnTo>
                  <a:close/>
                  <a:moveTo>
                    <a:pt x="332423" y="10478"/>
                  </a:moveTo>
                  <a:lnTo>
                    <a:pt x="331470" y="953"/>
                  </a:lnTo>
                  <a:cubicBezTo>
                    <a:pt x="346710" y="0"/>
                    <a:pt x="361950" y="0"/>
                    <a:pt x="378142" y="0"/>
                  </a:cubicBezTo>
                  <a:lnTo>
                    <a:pt x="378142" y="9525"/>
                  </a:lnTo>
                  <a:cubicBezTo>
                    <a:pt x="362903" y="9525"/>
                    <a:pt x="347663" y="9525"/>
                    <a:pt x="332423" y="104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25"/>
            <p:cNvSpPr/>
            <p:nvPr/>
          </p:nvSpPr>
          <p:spPr>
            <a:xfrm>
              <a:off x="5696902" y="2322194"/>
              <a:ext cx="33337" cy="30480"/>
            </a:xfrm>
            <a:custGeom>
              <a:avLst/>
              <a:gdLst/>
              <a:ahLst/>
              <a:cxnLst/>
              <a:rect l="l" t="t" r="r" b="b"/>
              <a:pathLst>
                <a:path w="33337" h="30480" extrusionOk="0">
                  <a:moveTo>
                    <a:pt x="24765" y="30480"/>
                  </a:moveTo>
                  <a:lnTo>
                    <a:pt x="20002" y="27623"/>
                  </a:lnTo>
                  <a:cubicBezTo>
                    <a:pt x="13335" y="23813"/>
                    <a:pt x="6667" y="20955"/>
                    <a:pt x="0" y="17145"/>
                  </a:cubicBezTo>
                  <a:lnTo>
                    <a:pt x="3810" y="8573"/>
                  </a:lnTo>
                  <a:cubicBezTo>
                    <a:pt x="8572" y="11430"/>
                    <a:pt x="14288" y="13335"/>
                    <a:pt x="19050" y="16193"/>
                  </a:cubicBezTo>
                  <a:cubicBezTo>
                    <a:pt x="20955" y="10478"/>
                    <a:pt x="22860" y="4763"/>
                    <a:pt x="24765" y="0"/>
                  </a:cubicBezTo>
                  <a:lnTo>
                    <a:pt x="33338" y="2857"/>
                  </a:lnTo>
                  <a:cubicBezTo>
                    <a:pt x="30480" y="9525"/>
                    <a:pt x="28575" y="17145"/>
                    <a:pt x="26670" y="24765"/>
                  </a:cubicBezTo>
                  <a:lnTo>
                    <a:pt x="24765" y="3048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25"/>
            <p:cNvSpPr/>
            <p:nvPr/>
          </p:nvSpPr>
          <p:spPr>
            <a:xfrm>
              <a:off x="5737859" y="1912858"/>
              <a:ext cx="822960" cy="370284"/>
            </a:xfrm>
            <a:custGeom>
              <a:avLst/>
              <a:gdLst/>
              <a:ahLst/>
              <a:cxnLst/>
              <a:rect l="l" t="t" r="r" b="b"/>
              <a:pathLst>
                <a:path w="822960" h="370284" extrusionOk="0">
                  <a:moveTo>
                    <a:pt x="8573" y="370284"/>
                  </a:moveTo>
                  <a:lnTo>
                    <a:pt x="0" y="367427"/>
                  </a:lnTo>
                  <a:cubicBezTo>
                    <a:pt x="5715" y="353139"/>
                    <a:pt x="11430" y="337899"/>
                    <a:pt x="18098" y="324564"/>
                  </a:cubicBezTo>
                  <a:lnTo>
                    <a:pt x="26670" y="328374"/>
                  </a:lnTo>
                  <a:cubicBezTo>
                    <a:pt x="20003" y="340757"/>
                    <a:pt x="14288" y="355044"/>
                    <a:pt x="8573" y="370284"/>
                  </a:cubicBezTo>
                  <a:close/>
                  <a:moveTo>
                    <a:pt x="814388" y="369332"/>
                  </a:moveTo>
                  <a:cubicBezTo>
                    <a:pt x="808673" y="355044"/>
                    <a:pt x="802958" y="340757"/>
                    <a:pt x="796290" y="326469"/>
                  </a:cubicBezTo>
                  <a:lnTo>
                    <a:pt x="804863" y="322659"/>
                  </a:lnTo>
                  <a:cubicBezTo>
                    <a:pt x="811530" y="336947"/>
                    <a:pt x="817245" y="351234"/>
                    <a:pt x="822960" y="365522"/>
                  </a:cubicBezTo>
                  <a:lnTo>
                    <a:pt x="814388" y="369332"/>
                  </a:lnTo>
                  <a:close/>
                  <a:moveTo>
                    <a:pt x="46673" y="285512"/>
                  </a:moveTo>
                  <a:lnTo>
                    <a:pt x="38100" y="281702"/>
                  </a:lnTo>
                  <a:cubicBezTo>
                    <a:pt x="45720" y="267414"/>
                    <a:pt x="52388" y="254079"/>
                    <a:pt x="60960" y="240744"/>
                  </a:cubicBezTo>
                  <a:lnTo>
                    <a:pt x="68580" y="245507"/>
                  </a:lnTo>
                  <a:cubicBezTo>
                    <a:pt x="60960" y="257889"/>
                    <a:pt x="53340" y="272177"/>
                    <a:pt x="46673" y="285512"/>
                  </a:cubicBezTo>
                  <a:close/>
                  <a:moveTo>
                    <a:pt x="776288" y="285512"/>
                  </a:moveTo>
                  <a:cubicBezTo>
                    <a:pt x="769620" y="271224"/>
                    <a:pt x="762000" y="257889"/>
                    <a:pt x="754380" y="245507"/>
                  </a:cubicBezTo>
                  <a:lnTo>
                    <a:pt x="762000" y="240744"/>
                  </a:lnTo>
                  <a:cubicBezTo>
                    <a:pt x="769620" y="254079"/>
                    <a:pt x="777240" y="267414"/>
                    <a:pt x="784860" y="281702"/>
                  </a:cubicBezTo>
                  <a:lnTo>
                    <a:pt x="776288" y="285512"/>
                  </a:lnTo>
                  <a:close/>
                  <a:moveTo>
                    <a:pt x="93345" y="206454"/>
                  </a:moveTo>
                  <a:lnTo>
                    <a:pt x="85725" y="201692"/>
                  </a:lnTo>
                  <a:cubicBezTo>
                    <a:pt x="94298" y="188357"/>
                    <a:pt x="103823" y="175974"/>
                    <a:pt x="113348" y="163592"/>
                  </a:cubicBezTo>
                  <a:lnTo>
                    <a:pt x="120968" y="169307"/>
                  </a:lnTo>
                  <a:cubicBezTo>
                    <a:pt x="111443" y="180737"/>
                    <a:pt x="101918" y="193119"/>
                    <a:pt x="93345" y="206454"/>
                  </a:cubicBezTo>
                  <a:close/>
                  <a:moveTo>
                    <a:pt x="729615" y="205502"/>
                  </a:moveTo>
                  <a:cubicBezTo>
                    <a:pt x="721043" y="193119"/>
                    <a:pt x="711518" y="179784"/>
                    <a:pt x="701993" y="168354"/>
                  </a:cubicBezTo>
                  <a:lnTo>
                    <a:pt x="709613" y="162639"/>
                  </a:lnTo>
                  <a:cubicBezTo>
                    <a:pt x="719138" y="175022"/>
                    <a:pt x="728663" y="187404"/>
                    <a:pt x="737235" y="199787"/>
                  </a:cubicBezTo>
                  <a:lnTo>
                    <a:pt x="729615" y="205502"/>
                  </a:lnTo>
                  <a:close/>
                  <a:moveTo>
                    <a:pt x="150495" y="134064"/>
                  </a:moveTo>
                  <a:lnTo>
                    <a:pt x="143828" y="127397"/>
                  </a:lnTo>
                  <a:cubicBezTo>
                    <a:pt x="154305" y="115967"/>
                    <a:pt x="165735" y="104537"/>
                    <a:pt x="177165" y="95012"/>
                  </a:cubicBezTo>
                  <a:lnTo>
                    <a:pt x="182880" y="101679"/>
                  </a:lnTo>
                  <a:cubicBezTo>
                    <a:pt x="172403" y="112157"/>
                    <a:pt x="160973" y="122634"/>
                    <a:pt x="150495" y="134064"/>
                  </a:cubicBezTo>
                  <a:close/>
                  <a:moveTo>
                    <a:pt x="672465" y="134064"/>
                  </a:moveTo>
                  <a:cubicBezTo>
                    <a:pt x="661988" y="122634"/>
                    <a:pt x="650558" y="112157"/>
                    <a:pt x="639128" y="101679"/>
                  </a:cubicBezTo>
                  <a:lnTo>
                    <a:pt x="644843" y="95012"/>
                  </a:lnTo>
                  <a:cubicBezTo>
                    <a:pt x="656273" y="105489"/>
                    <a:pt x="667703" y="115967"/>
                    <a:pt x="678180" y="127397"/>
                  </a:cubicBezTo>
                  <a:lnTo>
                    <a:pt x="672465" y="134064"/>
                  </a:lnTo>
                  <a:close/>
                  <a:moveTo>
                    <a:pt x="219075" y="74057"/>
                  </a:moveTo>
                  <a:lnTo>
                    <a:pt x="213360" y="66437"/>
                  </a:lnTo>
                  <a:cubicBezTo>
                    <a:pt x="226695" y="56912"/>
                    <a:pt x="240030" y="49292"/>
                    <a:pt x="253365" y="41672"/>
                  </a:cubicBezTo>
                  <a:lnTo>
                    <a:pt x="258128" y="49292"/>
                  </a:lnTo>
                  <a:cubicBezTo>
                    <a:pt x="244793" y="56912"/>
                    <a:pt x="232410" y="64532"/>
                    <a:pt x="219075" y="74057"/>
                  </a:cubicBezTo>
                  <a:close/>
                  <a:moveTo>
                    <a:pt x="602933" y="73104"/>
                  </a:moveTo>
                  <a:cubicBezTo>
                    <a:pt x="590550" y="64532"/>
                    <a:pt x="577215" y="55959"/>
                    <a:pt x="563880" y="49292"/>
                  </a:cubicBezTo>
                  <a:lnTo>
                    <a:pt x="568643" y="41672"/>
                  </a:lnTo>
                  <a:cubicBezTo>
                    <a:pt x="581978" y="49292"/>
                    <a:pt x="595313" y="56912"/>
                    <a:pt x="608648" y="66437"/>
                  </a:cubicBezTo>
                  <a:lnTo>
                    <a:pt x="602933" y="73104"/>
                  </a:lnTo>
                  <a:close/>
                  <a:moveTo>
                    <a:pt x="300038" y="30242"/>
                  </a:moveTo>
                  <a:lnTo>
                    <a:pt x="297180" y="21669"/>
                  </a:lnTo>
                  <a:cubicBezTo>
                    <a:pt x="311468" y="15954"/>
                    <a:pt x="326708" y="11192"/>
                    <a:pt x="341948" y="8334"/>
                  </a:cubicBezTo>
                  <a:lnTo>
                    <a:pt x="343853" y="16907"/>
                  </a:lnTo>
                  <a:cubicBezTo>
                    <a:pt x="328613" y="20717"/>
                    <a:pt x="314325" y="24527"/>
                    <a:pt x="300038" y="30242"/>
                  </a:cubicBezTo>
                  <a:close/>
                  <a:moveTo>
                    <a:pt x="522923" y="30242"/>
                  </a:moveTo>
                  <a:cubicBezTo>
                    <a:pt x="508635" y="24527"/>
                    <a:pt x="494348" y="20717"/>
                    <a:pt x="479108" y="16907"/>
                  </a:cubicBezTo>
                  <a:lnTo>
                    <a:pt x="481013" y="8334"/>
                  </a:lnTo>
                  <a:cubicBezTo>
                    <a:pt x="496253" y="12144"/>
                    <a:pt x="511493" y="15954"/>
                    <a:pt x="525780" y="21669"/>
                  </a:cubicBezTo>
                  <a:lnTo>
                    <a:pt x="522923" y="30242"/>
                  </a:lnTo>
                  <a:close/>
                  <a:moveTo>
                    <a:pt x="388620" y="10239"/>
                  </a:moveTo>
                  <a:lnTo>
                    <a:pt x="387668" y="714"/>
                  </a:lnTo>
                  <a:cubicBezTo>
                    <a:pt x="402908" y="-238"/>
                    <a:pt x="419100" y="-238"/>
                    <a:pt x="434340" y="714"/>
                  </a:cubicBezTo>
                  <a:lnTo>
                    <a:pt x="433388" y="10239"/>
                  </a:lnTo>
                  <a:cubicBezTo>
                    <a:pt x="419100" y="9287"/>
                    <a:pt x="403860" y="9287"/>
                    <a:pt x="388620" y="1023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25"/>
            <p:cNvSpPr/>
            <p:nvPr/>
          </p:nvSpPr>
          <p:spPr>
            <a:xfrm>
              <a:off x="6568440" y="2323147"/>
              <a:ext cx="33337" cy="29527"/>
            </a:xfrm>
            <a:custGeom>
              <a:avLst/>
              <a:gdLst/>
              <a:ahLst/>
              <a:cxnLst/>
              <a:rect l="l" t="t" r="r" b="b"/>
              <a:pathLst>
                <a:path w="33337" h="29527" extrusionOk="0">
                  <a:moveTo>
                    <a:pt x="8572" y="29527"/>
                  </a:moveTo>
                  <a:lnTo>
                    <a:pt x="6667" y="24765"/>
                  </a:lnTo>
                  <a:cubicBezTo>
                    <a:pt x="4763" y="17145"/>
                    <a:pt x="1905" y="10477"/>
                    <a:pt x="0" y="2857"/>
                  </a:cubicBezTo>
                  <a:lnTo>
                    <a:pt x="8572" y="0"/>
                  </a:lnTo>
                  <a:cubicBezTo>
                    <a:pt x="10477" y="5715"/>
                    <a:pt x="12382" y="11430"/>
                    <a:pt x="14288" y="16192"/>
                  </a:cubicBezTo>
                  <a:cubicBezTo>
                    <a:pt x="19050" y="13335"/>
                    <a:pt x="24765" y="10477"/>
                    <a:pt x="29527" y="8572"/>
                  </a:cubicBezTo>
                  <a:lnTo>
                    <a:pt x="33338" y="17145"/>
                  </a:lnTo>
                  <a:cubicBezTo>
                    <a:pt x="26670" y="20955"/>
                    <a:pt x="20002" y="23813"/>
                    <a:pt x="13335" y="27622"/>
                  </a:cubicBezTo>
                  <a:lnTo>
                    <a:pt x="8572" y="2952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 name="Google Shape;202;p25"/>
            <p:cNvSpPr/>
            <p:nvPr/>
          </p:nvSpPr>
          <p:spPr>
            <a:xfrm>
              <a:off x="6639877" y="2244089"/>
              <a:ext cx="650557" cy="650557"/>
            </a:xfrm>
            <a:custGeom>
              <a:avLst/>
              <a:gdLst/>
              <a:ahLst/>
              <a:cxnLst/>
              <a:rect l="l" t="t" r="r" b="b"/>
              <a:pathLst>
                <a:path w="650557" h="650557" extrusionOk="0">
                  <a:moveTo>
                    <a:pt x="582930" y="650558"/>
                  </a:moveTo>
                  <a:lnTo>
                    <a:pt x="574357" y="646748"/>
                  </a:lnTo>
                  <a:cubicBezTo>
                    <a:pt x="581025" y="632460"/>
                    <a:pt x="586740" y="618173"/>
                    <a:pt x="592455" y="603885"/>
                  </a:cubicBezTo>
                  <a:lnTo>
                    <a:pt x="601028" y="606743"/>
                  </a:lnTo>
                  <a:cubicBezTo>
                    <a:pt x="595313" y="621030"/>
                    <a:pt x="589597" y="635318"/>
                    <a:pt x="582930" y="650558"/>
                  </a:cubicBezTo>
                  <a:close/>
                  <a:moveTo>
                    <a:pt x="616267" y="562928"/>
                  </a:moveTo>
                  <a:lnTo>
                    <a:pt x="607695" y="560070"/>
                  </a:lnTo>
                  <a:cubicBezTo>
                    <a:pt x="612457" y="544830"/>
                    <a:pt x="617220" y="530543"/>
                    <a:pt x="621030" y="515303"/>
                  </a:cubicBezTo>
                  <a:lnTo>
                    <a:pt x="629603" y="517208"/>
                  </a:lnTo>
                  <a:cubicBezTo>
                    <a:pt x="625792" y="532448"/>
                    <a:pt x="621030" y="547688"/>
                    <a:pt x="616267" y="562928"/>
                  </a:cubicBezTo>
                  <a:close/>
                  <a:moveTo>
                    <a:pt x="640080" y="472440"/>
                  </a:moveTo>
                  <a:lnTo>
                    <a:pt x="631507" y="470535"/>
                  </a:lnTo>
                  <a:cubicBezTo>
                    <a:pt x="634365" y="455295"/>
                    <a:pt x="637222" y="440055"/>
                    <a:pt x="638175" y="424815"/>
                  </a:cubicBezTo>
                  <a:lnTo>
                    <a:pt x="647700" y="425768"/>
                  </a:lnTo>
                  <a:cubicBezTo>
                    <a:pt x="644842" y="441008"/>
                    <a:pt x="642938" y="457200"/>
                    <a:pt x="640080" y="472440"/>
                  </a:cubicBezTo>
                  <a:close/>
                  <a:moveTo>
                    <a:pt x="650557" y="380048"/>
                  </a:moveTo>
                  <a:lnTo>
                    <a:pt x="641032" y="380048"/>
                  </a:lnTo>
                  <a:cubicBezTo>
                    <a:pt x="641032" y="375285"/>
                    <a:pt x="641032" y="370523"/>
                    <a:pt x="641032" y="364808"/>
                  </a:cubicBezTo>
                  <a:cubicBezTo>
                    <a:pt x="641032" y="354330"/>
                    <a:pt x="641032" y="343853"/>
                    <a:pt x="640080" y="333375"/>
                  </a:cubicBezTo>
                  <a:lnTo>
                    <a:pt x="649605" y="332423"/>
                  </a:lnTo>
                  <a:cubicBezTo>
                    <a:pt x="650557" y="342900"/>
                    <a:pt x="650557" y="353378"/>
                    <a:pt x="650557" y="363855"/>
                  </a:cubicBezTo>
                  <a:cubicBezTo>
                    <a:pt x="650557" y="369570"/>
                    <a:pt x="650557" y="374333"/>
                    <a:pt x="650557" y="380048"/>
                  </a:cubicBezTo>
                  <a:close/>
                  <a:moveTo>
                    <a:pt x="634365" y="287655"/>
                  </a:moveTo>
                  <a:cubicBezTo>
                    <a:pt x="631507" y="272415"/>
                    <a:pt x="627697" y="257175"/>
                    <a:pt x="623888" y="242888"/>
                  </a:cubicBezTo>
                  <a:lnTo>
                    <a:pt x="632460" y="240030"/>
                  </a:lnTo>
                  <a:cubicBezTo>
                    <a:pt x="637222" y="254318"/>
                    <a:pt x="640080" y="270510"/>
                    <a:pt x="642938" y="285750"/>
                  </a:cubicBezTo>
                  <a:lnTo>
                    <a:pt x="634365" y="287655"/>
                  </a:lnTo>
                  <a:close/>
                  <a:moveTo>
                    <a:pt x="608647" y="200025"/>
                  </a:moveTo>
                  <a:cubicBezTo>
                    <a:pt x="603885" y="190500"/>
                    <a:pt x="599122" y="180975"/>
                    <a:pt x="594360" y="171450"/>
                  </a:cubicBezTo>
                  <a:cubicBezTo>
                    <a:pt x="592455" y="167640"/>
                    <a:pt x="589597" y="163830"/>
                    <a:pt x="587692" y="160020"/>
                  </a:cubicBezTo>
                  <a:lnTo>
                    <a:pt x="595313" y="155258"/>
                  </a:lnTo>
                  <a:cubicBezTo>
                    <a:pt x="598170" y="159068"/>
                    <a:pt x="600075" y="162878"/>
                    <a:pt x="602932" y="167640"/>
                  </a:cubicBezTo>
                  <a:cubicBezTo>
                    <a:pt x="608647" y="177165"/>
                    <a:pt x="613410" y="186690"/>
                    <a:pt x="618172" y="197168"/>
                  </a:cubicBezTo>
                  <a:lnTo>
                    <a:pt x="608647" y="200025"/>
                  </a:lnTo>
                  <a:close/>
                  <a:moveTo>
                    <a:pt x="560070" y="122873"/>
                  </a:moveTo>
                  <a:cubicBezTo>
                    <a:pt x="550545" y="111443"/>
                    <a:pt x="539115" y="100013"/>
                    <a:pt x="527685" y="90488"/>
                  </a:cubicBezTo>
                  <a:lnTo>
                    <a:pt x="533400" y="83820"/>
                  </a:lnTo>
                  <a:cubicBezTo>
                    <a:pt x="544830" y="94298"/>
                    <a:pt x="556260" y="104775"/>
                    <a:pt x="566738" y="117158"/>
                  </a:cubicBezTo>
                  <a:lnTo>
                    <a:pt x="560070" y="122873"/>
                  </a:lnTo>
                  <a:close/>
                  <a:moveTo>
                    <a:pt x="3810" y="76200"/>
                  </a:moveTo>
                  <a:lnTo>
                    <a:pt x="0" y="67628"/>
                  </a:lnTo>
                  <a:cubicBezTo>
                    <a:pt x="14288" y="60960"/>
                    <a:pt x="28575" y="55245"/>
                    <a:pt x="42863" y="49530"/>
                  </a:cubicBezTo>
                  <a:lnTo>
                    <a:pt x="45720" y="58103"/>
                  </a:lnTo>
                  <a:cubicBezTo>
                    <a:pt x="32385" y="63818"/>
                    <a:pt x="18097" y="70485"/>
                    <a:pt x="3810" y="76200"/>
                  </a:cubicBezTo>
                  <a:close/>
                  <a:moveTo>
                    <a:pt x="490538" y="63818"/>
                  </a:moveTo>
                  <a:cubicBezTo>
                    <a:pt x="478155" y="56198"/>
                    <a:pt x="463867" y="48578"/>
                    <a:pt x="450532" y="41910"/>
                  </a:cubicBezTo>
                  <a:lnTo>
                    <a:pt x="454342" y="33338"/>
                  </a:lnTo>
                  <a:cubicBezTo>
                    <a:pt x="468630" y="40005"/>
                    <a:pt x="482917" y="47625"/>
                    <a:pt x="496253" y="55245"/>
                  </a:cubicBezTo>
                  <a:lnTo>
                    <a:pt x="490538" y="63818"/>
                  </a:lnTo>
                  <a:close/>
                  <a:moveTo>
                    <a:pt x="90488" y="42863"/>
                  </a:moveTo>
                  <a:lnTo>
                    <a:pt x="87630" y="34290"/>
                  </a:lnTo>
                  <a:cubicBezTo>
                    <a:pt x="102870" y="29528"/>
                    <a:pt x="118110" y="24765"/>
                    <a:pt x="132397" y="20955"/>
                  </a:cubicBezTo>
                  <a:lnTo>
                    <a:pt x="134302" y="29528"/>
                  </a:lnTo>
                  <a:cubicBezTo>
                    <a:pt x="120015" y="34290"/>
                    <a:pt x="104775" y="38100"/>
                    <a:pt x="90488" y="42863"/>
                  </a:cubicBezTo>
                  <a:close/>
                  <a:moveTo>
                    <a:pt x="407670" y="26670"/>
                  </a:moveTo>
                  <a:cubicBezTo>
                    <a:pt x="393382" y="22860"/>
                    <a:pt x="378142" y="19050"/>
                    <a:pt x="362903" y="16193"/>
                  </a:cubicBezTo>
                  <a:lnTo>
                    <a:pt x="364807" y="7620"/>
                  </a:lnTo>
                  <a:cubicBezTo>
                    <a:pt x="380047" y="10478"/>
                    <a:pt x="396240" y="14288"/>
                    <a:pt x="410528" y="18098"/>
                  </a:cubicBezTo>
                  <a:lnTo>
                    <a:pt x="407670" y="26670"/>
                  </a:lnTo>
                  <a:close/>
                  <a:moveTo>
                    <a:pt x="180022" y="20003"/>
                  </a:moveTo>
                  <a:lnTo>
                    <a:pt x="178117" y="11430"/>
                  </a:lnTo>
                  <a:cubicBezTo>
                    <a:pt x="193357" y="8573"/>
                    <a:pt x="209550" y="5715"/>
                    <a:pt x="224790" y="4763"/>
                  </a:cubicBezTo>
                  <a:lnTo>
                    <a:pt x="225742" y="14288"/>
                  </a:lnTo>
                  <a:cubicBezTo>
                    <a:pt x="210502" y="15240"/>
                    <a:pt x="195263" y="17145"/>
                    <a:pt x="180022" y="20003"/>
                  </a:cubicBezTo>
                  <a:close/>
                  <a:moveTo>
                    <a:pt x="317182" y="10478"/>
                  </a:moveTo>
                  <a:cubicBezTo>
                    <a:pt x="301942" y="9525"/>
                    <a:pt x="286703" y="9525"/>
                    <a:pt x="271463" y="9525"/>
                  </a:cubicBezTo>
                  <a:lnTo>
                    <a:pt x="271463" y="0"/>
                  </a:lnTo>
                  <a:cubicBezTo>
                    <a:pt x="287655" y="0"/>
                    <a:pt x="302895" y="0"/>
                    <a:pt x="318135" y="953"/>
                  </a:cubicBezTo>
                  <a:lnTo>
                    <a:pt x="317182" y="1047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 name="Google Shape;203;p25"/>
            <p:cNvSpPr/>
            <p:nvPr/>
          </p:nvSpPr>
          <p:spPr>
            <a:xfrm>
              <a:off x="7181850" y="2932747"/>
              <a:ext cx="30480" cy="33337"/>
            </a:xfrm>
            <a:custGeom>
              <a:avLst/>
              <a:gdLst/>
              <a:ahLst/>
              <a:cxnLst/>
              <a:rect l="l" t="t" r="r" b="b"/>
              <a:pathLst>
                <a:path w="30480" h="33337" extrusionOk="0">
                  <a:moveTo>
                    <a:pt x="26670" y="33338"/>
                  </a:moveTo>
                  <a:cubicBezTo>
                    <a:pt x="20003" y="30480"/>
                    <a:pt x="12382" y="28575"/>
                    <a:pt x="4763" y="26670"/>
                  </a:cubicBezTo>
                  <a:lnTo>
                    <a:pt x="0" y="24765"/>
                  </a:lnTo>
                  <a:lnTo>
                    <a:pt x="2857" y="20002"/>
                  </a:lnTo>
                  <a:cubicBezTo>
                    <a:pt x="6668" y="13335"/>
                    <a:pt x="9525" y="6667"/>
                    <a:pt x="13335" y="0"/>
                  </a:cubicBezTo>
                  <a:lnTo>
                    <a:pt x="21907" y="3810"/>
                  </a:lnTo>
                  <a:cubicBezTo>
                    <a:pt x="19050" y="8573"/>
                    <a:pt x="17145" y="14288"/>
                    <a:pt x="14288" y="19050"/>
                  </a:cubicBezTo>
                  <a:cubicBezTo>
                    <a:pt x="20003" y="20955"/>
                    <a:pt x="25718" y="22860"/>
                    <a:pt x="30480" y="24765"/>
                  </a:cubicBezTo>
                  <a:lnTo>
                    <a:pt x="26670" y="3333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25"/>
            <p:cNvSpPr/>
            <p:nvPr/>
          </p:nvSpPr>
          <p:spPr>
            <a:xfrm>
              <a:off x="7251382" y="2973704"/>
              <a:ext cx="370522" cy="822960"/>
            </a:xfrm>
            <a:custGeom>
              <a:avLst/>
              <a:gdLst/>
              <a:ahLst/>
              <a:cxnLst/>
              <a:rect l="l" t="t" r="r" b="b"/>
              <a:pathLst>
                <a:path w="370522" h="822960" extrusionOk="0">
                  <a:moveTo>
                    <a:pt x="4763" y="822960"/>
                  </a:moveTo>
                  <a:lnTo>
                    <a:pt x="1905" y="814388"/>
                  </a:lnTo>
                  <a:cubicBezTo>
                    <a:pt x="16193" y="808673"/>
                    <a:pt x="30480" y="802958"/>
                    <a:pt x="44768" y="796290"/>
                  </a:cubicBezTo>
                  <a:lnTo>
                    <a:pt x="48578" y="804863"/>
                  </a:lnTo>
                  <a:cubicBezTo>
                    <a:pt x="34290" y="811530"/>
                    <a:pt x="19050" y="817245"/>
                    <a:pt x="4763" y="822960"/>
                  </a:cubicBezTo>
                  <a:close/>
                  <a:moveTo>
                    <a:pt x="89535" y="784860"/>
                  </a:moveTo>
                  <a:lnTo>
                    <a:pt x="85725" y="776288"/>
                  </a:lnTo>
                  <a:cubicBezTo>
                    <a:pt x="100013" y="769620"/>
                    <a:pt x="113348" y="762000"/>
                    <a:pt x="125730" y="754380"/>
                  </a:cubicBezTo>
                  <a:lnTo>
                    <a:pt x="130493" y="762000"/>
                  </a:lnTo>
                  <a:cubicBezTo>
                    <a:pt x="117158" y="770573"/>
                    <a:pt x="103823" y="777240"/>
                    <a:pt x="89535" y="784860"/>
                  </a:cubicBezTo>
                  <a:close/>
                  <a:moveTo>
                    <a:pt x="169545" y="737235"/>
                  </a:moveTo>
                  <a:lnTo>
                    <a:pt x="164783" y="729615"/>
                  </a:lnTo>
                  <a:cubicBezTo>
                    <a:pt x="178118" y="721043"/>
                    <a:pt x="190500" y="711518"/>
                    <a:pt x="201930" y="701993"/>
                  </a:cubicBezTo>
                  <a:lnTo>
                    <a:pt x="207645" y="709613"/>
                  </a:lnTo>
                  <a:cubicBezTo>
                    <a:pt x="195263" y="719138"/>
                    <a:pt x="182880" y="728663"/>
                    <a:pt x="169545" y="737235"/>
                  </a:cubicBezTo>
                  <a:close/>
                  <a:moveTo>
                    <a:pt x="242888" y="679133"/>
                  </a:moveTo>
                  <a:lnTo>
                    <a:pt x="236220" y="672465"/>
                  </a:lnTo>
                  <a:cubicBezTo>
                    <a:pt x="247650" y="661988"/>
                    <a:pt x="258128" y="650558"/>
                    <a:pt x="268605" y="639128"/>
                  </a:cubicBezTo>
                  <a:lnTo>
                    <a:pt x="275273" y="644843"/>
                  </a:lnTo>
                  <a:cubicBezTo>
                    <a:pt x="265748" y="657225"/>
                    <a:pt x="254318" y="667703"/>
                    <a:pt x="242888" y="679133"/>
                  </a:cubicBezTo>
                  <a:close/>
                  <a:moveTo>
                    <a:pt x="304800" y="608648"/>
                  </a:moveTo>
                  <a:lnTo>
                    <a:pt x="297180" y="602933"/>
                  </a:lnTo>
                  <a:cubicBezTo>
                    <a:pt x="305753" y="590550"/>
                    <a:pt x="314325" y="577215"/>
                    <a:pt x="320993" y="563880"/>
                  </a:cubicBezTo>
                  <a:lnTo>
                    <a:pt x="328613" y="568643"/>
                  </a:lnTo>
                  <a:cubicBezTo>
                    <a:pt x="321945" y="581978"/>
                    <a:pt x="313373" y="595313"/>
                    <a:pt x="304800" y="608648"/>
                  </a:cubicBezTo>
                  <a:close/>
                  <a:moveTo>
                    <a:pt x="348615" y="526733"/>
                  </a:moveTo>
                  <a:lnTo>
                    <a:pt x="340043" y="523875"/>
                  </a:lnTo>
                  <a:cubicBezTo>
                    <a:pt x="345758" y="509588"/>
                    <a:pt x="349568" y="495300"/>
                    <a:pt x="353378" y="480060"/>
                  </a:cubicBezTo>
                  <a:lnTo>
                    <a:pt x="361950" y="481965"/>
                  </a:lnTo>
                  <a:cubicBezTo>
                    <a:pt x="359093" y="496253"/>
                    <a:pt x="354330" y="511492"/>
                    <a:pt x="348615" y="526733"/>
                  </a:cubicBezTo>
                  <a:close/>
                  <a:moveTo>
                    <a:pt x="369570" y="435292"/>
                  </a:moveTo>
                  <a:lnTo>
                    <a:pt x="360045" y="434340"/>
                  </a:lnTo>
                  <a:cubicBezTo>
                    <a:pt x="360998" y="426720"/>
                    <a:pt x="360998" y="419100"/>
                    <a:pt x="360998" y="411480"/>
                  </a:cubicBezTo>
                  <a:cubicBezTo>
                    <a:pt x="360998" y="403860"/>
                    <a:pt x="360998" y="396240"/>
                    <a:pt x="360045" y="388620"/>
                  </a:cubicBezTo>
                  <a:lnTo>
                    <a:pt x="369570" y="387667"/>
                  </a:lnTo>
                  <a:cubicBezTo>
                    <a:pt x="370523" y="395288"/>
                    <a:pt x="370523" y="403860"/>
                    <a:pt x="370523" y="411480"/>
                  </a:cubicBezTo>
                  <a:cubicBezTo>
                    <a:pt x="370523" y="419100"/>
                    <a:pt x="370523" y="426720"/>
                    <a:pt x="369570" y="435292"/>
                  </a:cubicBezTo>
                  <a:close/>
                  <a:moveTo>
                    <a:pt x="353378" y="343853"/>
                  </a:moveTo>
                  <a:cubicBezTo>
                    <a:pt x="350520" y="329565"/>
                    <a:pt x="345758" y="314325"/>
                    <a:pt x="340043" y="300038"/>
                  </a:cubicBezTo>
                  <a:lnTo>
                    <a:pt x="348615" y="297180"/>
                  </a:lnTo>
                  <a:cubicBezTo>
                    <a:pt x="354330" y="311467"/>
                    <a:pt x="359093" y="326708"/>
                    <a:pt x="361950" y="341948"/>
                  </a:cubicBezTo>
                  <a:lnTo>
                    <a:pt x="353378" y="343853"/>
                  </a:lnTo>
                  <a:close/>
                  <a:moveTo>
                    <a:pt x="320993" y="258128"/>
                  </a:moveTo>
                  <a:cubicBezTo>
                    <a:pt x="314325" y="244792"/>
                    <a:pt x="305753" y="232410"/>
                    <a:pt x="296228" y="219075"/>
                  </a:cubicBezTo>
                  <a:lnTo>
                    <a:pt x="303848" y="213360"/>
                  </a:lnTo>
                  <a:cubicBezTo>
                    <a:pt x="313373" y="226695"/>
                    <a:pt x="320993" y="240030"/>
                    <a:pt x="328613" y="253365"/>
                  </a:cubicBezTo>
                  <a:lnTo>
                    <a:pt x="320993" y="258128"/>
                  </a:lnTo>
                  <a:close/>
                  <a:moveTo>
                    <a:pt x="268605" y="183833"/>
                  </a:moveTo>
                  <a:cubicBezTo>
                    <a:pt x="259080" y="172403"/>
                    <a:pt x="247650" y="161925"/>
                    <a:pt x="236220" y="150495"/>
                  </a:cubicBezTo>
                  <a:lnTo>
                    <a:pt x="242888" y="143828"/>
                  </a:lnTo>
                  <a:cubicBezTo>
                    <a:pt x="254318" y="154305"/>
                    <a:pt x="265748" y="165735"/>
                    <a:pt x="275273" y="177165"/>
                  </a:cubicBezTo>
                  <a:lnTo>
                    <a:pt x="268605" y="183833"/>
                  </a:lnTo>
                  <a:close/>
                  <a:moveTo>
                    <a:pt x="200978" y="120015"/>
                  </a:moveTo>
                  <a:cubicBezTo>
                    <a:pt x="189548" y="110490"/>
                    <a:pt x="177165" y="101917"/>
                    <a:pt x="163830" y="92392"/>
                  </a:cubicBezTo>
                  <a:lnTo>
                    <a:pt x="168593" y="84773"/>
                  </a:lnTo>
                  <a:cubicBezTo>
                    <a:pt x="181928" y="93345"/>
                    <a:pt x="194310" y="102870"/>
                    <a:pt x="206693" y="112395"/>
                  </a:cubicBezTo>
                  <a:lnTo>
                    <a:pt x="200978" y="120015"/>
                  </a:lnTo>
                  <a:close/>
                  <a:moveTo>
                    <a:pt x="125730" y="68580"/>
                  </a:moveTo>
                  <a:cubicBezTo>
                    <a:pt x="112395" y="60960"/>
                    <a:pt x="99060" y="53340"/>
                    <a:pt x="85725" y="46673"/>
                  </a:cubicBezTo>
                  <a:lnTo>
                    <a:pt x="89535" y="38100"/>
                  </a:lnTo>
                  <a:cubicBezTo>
                    <a:pt x="103823" y="45720"/>
                    <a:pt x="117158" y="52388"/>
                    <a:pt x="130493" y="60960"/>
                  </a:cubicBezTo>
                  <a:lnTo>
                    <a:pt x="125730" y="68580"/>
                  </a:lnTo>
                  <a:close/>
                  <a:moveTo>
                    <a:pt x="42863" y="26670"/>
                  </a:moveTo>
                  <a:cubicBezTo>
                    <a:pt x="29528" y="20955"/>
                    <a:pt x="14288" y="14288"/>
                    <a:pt x="0" y="8573"/>
                  </a:cubicBezTo>
                  <a:lnTo>
                    <a:pt x="2858" y="0"/>
                  </a:lnTo>
                  <a:cubicBezTo>
                    <a:pt x="17145" y="5715"/>
                    <a:pt x="32385" y="11430"/>
                    <a:pt x="45720" y="18098"/>
                  </a:cubicBezTo>
                  <a:lnTo>
                    <a:pt x="42863" y="2667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p25"/>
            <p:cNvSpPr/>
            <p:nvPr/>
          </p:nvSpPr>
          <p:spPr>
            <a:xfrm>
              <a:off x="7181850" y="3805237"/>
              <a:ext cx="29527" cy="33337"/>
            </a:xfrm>
            <a:custGeom>
              <a:avLst/>
              <a:gdLst/>
              <a:ahLst/>
              <a:cxnLst/>
              <a:rect l="l" t="t" r="r" b="b"/>
              <a:pathLst>
                <a:path w="29527" h="33337" extrusionOk="0">
                  <a:moveTo>
                    <a:pt x="13335" y="33338"/>
                  </a:moveTo>
                  <a:cubicBezTo>
                    <a:pt x="9525" y="26670"/>
                    <a:pt x="6668" y="20003"/>
                    <a:pt x="2857" y="13335"/>
                  </a:cubicBezTo>
                  <a:lnTo>
                    <a:pt x="0" y="8572"/>
                  </a:lnTo>
                  <a:lnTo>
                    <a:pt x="4763" y="6667"/>
                  </a:lnTo>
                  <a:cubicBezTo>
                    <a:pt x="12382" y="4763"/>
                    <a:pt x="19050" y="1905"/>
                    <a:pt x="26670" y="0"/>
                  </a:cubicBezTo>
                  <a:lnTo>
                    <a:pt x="29528" y="8572"/>
                  </a:lnTo>
                  <a:cubicBezTo>
                    <a:pt x="23813" y="10478"/>
                    <a:pt x="18097" y="12383"/>
                    <a:pt x="13335" y="14288"/>
                  </a:cubicBezTo>
                  <a:cubicBezTo>
                    <a:pt x="16193" y="19050"/>
                    <a:pt x="19050" y="24765"/>
                    <a:pt x="20955" y="29528"/>
                  </a:cubicBezTo>
                  <a:lnTo>
                    <a:pt x="13335" y="3333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25"/>
            <p:cNvSpPr/>
            <p:nvPr/>
          </p:nvSpPr>
          <p:spPr>
            <a:xfrm>
              <a:off x="6640829" y="3875722"/>
              <a:ext cx="649604" cy="650557"/>
            </a:xfrm>
            <a:custGeom>
              <a:avLst/>
              <a:gdLst/>
              <a:ahLst/>
              <a:cxnLst/>
              <a:rect l="l" t="t" r="r" b="b"/>
              <a:pathLst>
                <a:path w="649604" h="650557" extrusionOk="0">
                  <a:moveTo>
                    <a:pt x="284798" y="650558"/>
                  </a:moveTo>
                  <a:cubicBezTo>
                    <a:pt x="280035" y="650558"/>
                    <a:pt x="275273" y="650558"/>
                    <a:pt x="270510" y="650558"/>
                  </a:cubicBezTo>
                  <a:lnTo>
                    <a:pt x="270510" y="641033"/>
                  </a:lnTo>
                  <a:cubicBezTo>
                    <a:pt x="285750" y="641033"/>
                    <a:pt x="300990" y="641033"/>
                    <a:pt x="316230" y="640080"/>
                  </a:cubicBezTo>
                  <a:lnTo>
                    <a:pt x="317183" y="649605"/>
                  </a:lnTo>
                  <a:cubicBezTo>
                    <a:pt x="306705" y="649605"/>
                    <a:pt x="295275" y="650558"/>
                    <a:pt x="284798" y="650558"/>
                  </a:cubicBezTo>
                  <a:close/>
                  <a:moveTo>
                    <a:pt x="223838" y="646747"/>
                  </a:moveTo>
                  <a:cubicBezTo>
                    <a:pt x="208598" y="644843"/>
                    <a:pt x="193358" y="642938"/>
                    <a:pt x="177165" y="640080"/>
                  </a:cubicBezTo>
                  <a:lnTo>
                    <a:pt x="179070" y="631508"/>
                  </a:lnTo>
                  <a:cubicBezTo>
                    <a:pt x="194310" y="634365"/>
                    <a:pt x="209550" y="637222"/>
                    <a:pt x="224790" y="638175"/>
                  </a:cubicBezTo>
                  <a:lnTo>
                    <a:pt x="223838" y="646747"/>
                  </a:lnTo>
                  <a:close/>
                  <a:moveTo>
                    <a:pt x="363855" y="643890"/>
                  </a:moveTo>
                  <a:lnTo>
                    <a:pt x="361950" y="635318"/>
                  </a:lnTo>
                  <a:cubicBezTo>
                    <a:pt x="377190" y="632460"/>
                    <a:pt x="392430" y="629603"/>
                    <a:pt x="406717" y="624840"/>
                  </a:cubicBezTo>
                  <a:lnTo>
                    <a:pt x="409575" y="633413"/>
                  </a:lnTo>
                  <a:cubicBezTo>
                    <a:pt x="394335" y="637222"/>
                    <a:pt x="379095" y="641033"/>
                    <a:pt x="363855" y="643890"/>
                  </a:cubicBezTo>
                  <a:close/>
                  <a:moveTo>
                    <a:pt x="131445" y="629603"/>
                  </a:moveTo>
                  <a:cubicBezTo>
                    <a:pt x="116205" y="625793"/>
                    <a:pt x="101917" y="621030"/>
                    <a:pt x="86678" y="616268"/>
                  </a:cubicBezTo>
                  <a:lnTo>
                    <a:pt x="89535" y="607695"/>
                  </a:lnTo>
                  <a:cubicBezTo>
                    <a:pt x="104775" y="612458"/>
                    <a:pt x="119063" y="617220"/>
                    <a:pt x="134303" y="621030"/>
                  </a:cubicBezTo>
                  <a:lnTo>
                    <a:pt x="131445" y="629603"/>
                  </a:lnTo>
                  <a:close/>
                  <a:moveTo>
                    <a:pt x="453390" y="617220"/>
                  </a:moveTo>
                  <a:lnTo>
                    <a:pt x="449580" y="608647"/>
                  </a:lnTo>
                  <a:cubicBezTo>
                    <a:pt x="463867" y="601980"/>
                    <a:pt x="477202" y="595313"/>
                    <a:pt x="489585" y="586740"/>
                  </a:cubicBezTo>
                  <a:lnTo>
                    <a:pt x="494348" y="594360"/>
                  </a:lnTo>
                  <a:cubicBezTo>
                    <a:pt x="481965" y="602933"/>
                    <a:pt x="467677" y="610553"/>
                    <a:pt x="453390" y="617220"/>
                  </a:cubicBezTo>
                  <a:close/>
                  <a:moveTo>
                    <a:pt x="42863" y="601028"/>
                  </a:moveTo>
                  <a:cubicBezTo>
                    <a:pt x="28575" y="595313"/>
                    <a:pt x="14288" y="589597"/>
                    <a:pt x="0" y="582930"/>
                  </a:cubicBezTo>
                  <a:lnTo>
                    <a:pt x="3810" y="574358"/>
                  </a:lnTo>
                  <a:cubicBezTo>
                    <a:pt x="18098" y="581025"/>
                    <a:pt x="32385" y="586740"/>
                    <a:pt x="46673" y="592455"/>
                  </a:cubicBezTo>
                  <a:lnTo>
                    <a:pt x="42863" y="601028"/>
                  </a:lnTo>
                  <a:close/>
                  <a:moveTo>
                    <a:pt x="532448" y="566738"/>
                  </a:moveTo>
                  <a:lnTo>
                    <a:pt x="526733" y="560070"/>
                  </a:lnTo>
                  <a:cubicBezTo>
                    <a:pt x="538163" y="550545"/>
                    <a:pt x="548640" y="539115"/>
                    <a:pt x="559118" y="527685"/>
                  </a:cubicBezTo>
                  <a:lnTo>
                    <a:pt x="565785" y="533400"/>
                  </a:lnTo>
                  <a:cubicBezTo>
                    <a:pt x="555308" y="545783"/>
                    <a:pt x="544830" y="556260"/>
                    <a:pt x="532448" y="566738"/>
                  </a:cubicBezTo>
                  <a:close/>
                  <a:moveTo>
                    <a:pt x="593408" y="495300"/>
                  </a:moveTo>
                  <a:lnTo>
                    <a:pt x="585788" y="490538"/>
                  </a:lnTo>
                  <a:cubicBezTo>
                    <a:pt x="587693" y="486728"/>
                    <a:pt x="590550" y="482918"/>
                    <a:pt x="592455" y="479108"/>
                  </a:cubicBezTo>
                  <a:cubicBezTo>
                    <a:pt x="598170" y="469583"/>
                    <a:pt x="602933" y="460058"/>
                    <a:pt x="606743" y="450533"/>
                  </a:cubicBezTo>
                  <a:lnTo>
                    <a:pt x="615315" y="454343"/>
                  </a:lnTo>
                  <a:cubicBezTo>
                    <a:pt x="610552" y="464820"/>
                    <a:pt x="605790" y="474345"/>
                    <a:pt x="600075" y="483870"/>
                  </a:cubicBezTo>
                  <a:cubicBezTo>
                    <a:pt x="598170" y="487680"/>
                    <a:pt x="596265" y="491490"/>
                    <a:pt x="593408" y="495300"/>
                  </a:cubicBezTo>
                  <a:close/>
                  <a:moveTo>
                    <a:pt x="632460" y="410528"/>
                  </a:moveTo>
                  <a:lnTo>
                    <a:pt x="623888" y="407670"/>
                  </a:lnTo>
                  <a:cubicBezTo>
                    <a:pt x="628650" y="393383"/>
                    <a:pt x="631508" y="378143"/>
                    <a:pt x="634365" y="362903"/>
                  </a:cubicBezTo>
                  <a:lnTo>
                    <a:pt x="642938" y="364808"/>
                  </a:lnTo>
                  <a:cubicBezTo>
                    <a:pt x="640080" y="380048"/>
                    <a:pt x="636270" y="395288"/>
                    <a:pt x="632460" y="410528"/>
                  </a:cubicBezTo>
                  <a:close/>
                  <a:moveTo>
                    <a:pt x="648652" y="318135"/>
                  </a:moveTo>
                  <a:lnTo>
                    <a:pt x="639127" y="317183"/>
                  </a:lnTo>
                  <a:cubicBezTo>
                    <a:pt x="640080" y="306705"/>
                    <a:pt x="640080" y="297180"/>
                    <a:pt x="640080" y="286703"/>
                  </a:cubicBezTo>
                  <a:cubicBezTo>
                    <a:pt x="640080" y="281940"/>
                    <a:pt x="640080" y="276225"/>
                    <a:pt x="640080" y="271463"/>
                  </a:cubicBezTo>
                  <a:lnTo>
                    <a:pt x="649605" y="271463"/>
                  </a:lnTo>
                  <a:cubicBezTo>
                    <a:pt x="649605" y="276225"/>
                    <a:pt x="649605" y="281940"/>
                    <a:pt x="649605" y="286703"/>
                  </a:cubicBezTo>
                  <a:cubicBezTo>
                    <a:pt x="649605" y="297180"/>
                    <a:pt x="648652" y="307658"/>
                    <a:pt x="648652" y="318135"/>
                  </a:cubicBezTo>
                  <a:close/>
                  <a:moveTo>
                    <a:pt x="636270" y="225743"/>
                  </a:moveTo>
                  <a:cubicBezTo>
                    <a:pt x="634365" y="210503"/>
                    <a:pt x="632460" y="195263"/>
                    <a:pt x="629602" y="180023"/>
                  </a:cubicBezTo>
                  <a:lnTo>
                    <a:pt x="638175" y="178118"/>
                  </a:lnTo>
                  <a:cubicBezTo>
                    <a:pt x="641033" y="193358"/>
                    <a:pt x="643890" y="209550"/>
                    <a:pt x="644843" y="224790"/>
                  </a:cubicBezTo>
                  <a:lnTo>
                    <a:pt x="636270" y="225743"/>
                  </a:lnTo>
                  <a:close/>
                  <a:moveTo>
                    <a:pt x="619125" y="135255"/>
                  </a:moveTo>
                  <a:cubicBezTo>
                    <a:pt x="615315" y="120968"/>
                    <a:pt x="610552" y="105728"/>
                    <a:pt x="605790" y="91440"/>
                  </a:cubicBezTo>
                  <a:lnTo>
                    <a:pt x="614363" y="88583"/>
                  </a:lnTo>
                  <a:cubicBezTo>
                    <a:pt x="619125" y="103823"/>
                    <a:pt x="623888" y="119063"/>
                    <a:pt x="627698" y="133350"/>
                  </a:cubicBezTo>
                  <a:lnTo>
                    <a:pt x="619125" y="135255"/>
                  </a:lnTo>
                  <a:close/>
                  <a:moveTo>
                    <a:pt x="591502" y="46673"/>
                  </a:moveTo>
                  <a:cubicBezTo>
                    <a:pt x="585788" y="32385"/>
                    <a:pt x="580073" y="18098"/>
                    <a:pt x="573405" y="3810"/>
                  </a:cubicBezTo>
                  <a:lnTo>
                    <a:pt x="581977" y="0"/>
                  </a:lnTo>
                  <a:cubicBezTo>
                    <a:pt x="588645" y="14288"/>
                    <a:pt x="594360" y="28575"/>
                    <a:pt x="600075" y="42863"/>
                  </a:cubicBezTo>
                  <a:lnTo>
                    <a:pt x="591502" y="4667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 name="Google Shape;207;p25"/>
            <p:cNvSpPr/>
            <p:nvPr/>
          </p:nvSpPr>
          <p:spPr>
            <a:xfrm>
              <a:off x="6568440" y="4417694"/>
              <a:ext cx="33337" cy="29527"/>
            </a:xfrm>
            <a:custGeom>
              <a:avLst/>
              <a:gdLst/>
              <a:ahLst/>
              <a:cxnLst/>
              <a:rect l="l" t="t" r="r" b="b"/>
              <a:pathLst>
                <a:path w="33337" h="29527" extrusionOk="0">
                  <a:moveTo>
                    <a:pt x="8572" y="29528"/>
                  </a:moveTo>
                  <a:lnTo>
                    <a:pt x="0" y="26670"/>
                  </a:lnTo>
                  <a:cubicBezTo>
                    <a:pt x="2857" y="20003"/>
                    <a:pt x="4763" y="12383"/>
                    <a:pt x="6667" y="4763"/>
                  </a:cubicBezTo>
                  <a:lnTo>
                    <a:pt x="8572" y="0"/>
                  </a:lnTo>
                  <a:lnTo>
                    <a:pt x="13335" y="2858"/>
                  </a:lnTo>
                  <a:cubicBezTo>
                    <a:pt x="20002" y="6668"/>
                    <a:pt x="26670" y="9525"/>
                    <a:pt x="33338" y="13335"/>
                  </a:cubicBezTo>
                  <a:lnTo>
                    <a:pt x="29527" y="21908"/>
                  </a:lnTo>
                  <a:cubicBezTo>
                    <a:pt x="24765" y="19050"/>
                    <a:pt x="19050" y="17145"/>
                    <a:pt x="14288" y="14288"/>
                  </a:cubicBezTo>
                  <a:cubicBezTo>
                    <a:pt x="12382" y="19050"/>
                    <a:pt x="10477" y="24765"/>
                    <a:pt x="8572" y="295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25"/>
            <p:cNvSpPr/>
            <p:nvPr/>
          </p:nvSpPr>
          <p:spPr>
            <a:xfrm>
              <a:off x="5737859" y="4487227"/>
              <a:ext cx="822960" cy="370522"/>
            </a:xfrm>
            <a:custGeom>
              <a:avLst/>
              <a:gdLst/>
              <a:ahLst/>
              <a:cxnLst/>
              <a:rect l="l" t="t" r="r" b="b"/>
              <a:pathLst>
                <a:path w="822960" h="370522" extrusionOk="0">
                  <a:moveTo>
                    <a:pt x="411480" y="370522"/>
                  </a:moveTo>
                  <a:cubicBezTo>
                    <a:pt x="403860" y="370522"/>
                    <a:pt x="396240" y="370522"/>
                    <a:pt x="388620" y="369570"/>
                  </a:cubicBezTo>
                  <a:lnTo>
                    <a:pt x="389573" y="360045"/>
                  </a:lnTo>
                  <a:cubicBezTo>
                    <a:pt x="404813" y="360997"/>
                    <a:pt x="420053" y="360997"/>
                    <a:pt x="435293" y="360045"/>
                  </a:cubicBezTo>
                  <a:lnTo>
                    <a:pt x="436245" y="369570"/>
                  </a:lnTo>
                  <a:cubicBezTo>
                    <a:pt x="427673" y="370522"/>
                    <a:pt x="419100" y="370522"/>
                    <a:pt x="411480" y="370522"/>
                  </a:cubicBezTo>
                  <a:close/>
                  <a:moveTo>
                    <a:pt x="341948" y="362903"/>
                  </a:moveTo>
                  <a:cubicBezTo>
                    <a:pt x="326708" y="359092"/>
                    <a:pt x="311468" y="355282"/>
                    <a:pt x="297180" y="349567"/>
                  </a:cubicBezTo>
                  <a:lnTo>
                    <a:pt x="300038" y="340995"/>
                  </a:lnTo>
                  <a:cubicBezTo>
                    <a:pt x="314325" y="346710"/>
                    <a:pt x="329565" y="350520"/>
                    <a:pt x="343853" y="354330"/>
                  </a:cubicBezTo>
                  <a:lnTo>
                    <a:pt x="341948" y="362903"/>
                  </a:lnTo>
                  <a:close/>
                  <a:moveTo>
                    <a:pt x="481965" y="362903"/>
                  </a:moveTo>
                  <a:lnTo>
                    <a:pt x="480060" y="354330"/>
                  </a:lnTo>
                  <a:cubicBezTo>
                    <a:pt x="494348" y="351472"/>
                    <a:pt x="509588" y="346710"/>
                    <a:pt x="523875" y="340995"/>
                  </a:cubicBezTo>
                  <a:lnTo>
                    <a:pt x="526733" y="349567"/>
                  </a:lnTo>
                  <a:cubicBezTo>
                    <a:pt x="512445" y="354330"/>
                    <a:pt x="497205" y="359092"/>
                    <a:pt x="481965" y="362903"/>
                  </a:cubicBezTo>
                  <a:close/>
                  <a:moveTo>
                    <a:pt x="254318" y="329565"/>
                  </a:moveTo>
                  <a:cubicBezTo>
                    <a:pt x="240983" y="321945"/>
                    <a:pt x="227648" y="314325"/>
                    <a:pt x="214313" y="304800"/>
                  </a:cubicBezTo>
                  <a:lnTo>
                    <a:pt x="220028" y="297180"/>
                  </a:lnTo>
                  <a:cubicBezTo>
                    <a:pt x="232410" y="305753"/>
                    <a:pt x="245745" y="314325"/>
                    <a:pt x="259080" y="320992"/>
                  </a:cubicBezTo>
                  <a:lnTo>
                    <a:pt x="254318" y="329565"/>
                  </a:lnTo>
                  <a:close/>
                  <a:moveTo>
                    <a:pt x="569595" y="329565"/>
                  </a:moveTo>
                  <a:lnTo>
                    <a:pt x="564833" y="321945"/>
                  </a:lnTo>
                  <a:cubicBezTo>
                    <a:pt x="578168" y="314325"/>
                    <a:pt x="591503" y="306705"/>
                    <a:pt x="603885" y="297180"/>
                  </a:cubicBezTo>
                  <a:lnTo>
                    <a:pt x="609600" y="304800"/>
                  </a:lnTo>
                  <a:cubicBezTo>
                    <a:pt x="596265" y="313372"/>
                    <a:pt x="582930" y="321945"/>
                    <a:pt x="569595" y="329565"/>
                  </a:cubicBezTo>
                  <a:close/>
                  <a:moveTo>
                    <a:pt x="178118" y="275272"/>
                  </a:moveTo>
                  <a:cubicBezTo>
                    <a:pt x="166688" y="264795"/>
                    <a:pt x="155258" y="254317"/>
                    <a:pt x="144780" y="242888"/>
                  </a:cubicBezTo>
                  <a:lnTo>
                    <a:pt x="151448" y="236220"/>
                  </a:lnTo>
                  <a:cubicBezTo>
                    <a:pt x="161925" y="247650"/>
                    <a:pt x="173355" y="258128"/>
                    <a:pt x="184785" y="268605"/>
                  </a:cubicBezTo>
                  <a:lnTo>
                    <a:pt x="178118" y="275272"/>
                  </a:lnTo>
                  <a:close/>
                  <a:moveTo>
                    <a:pt x="645795" y="275272"/>
                  </a:moveTo>
                  <a:lnTo>
                    <a:pt x="640080" y="268605"/>
                  </a:lnTo>
                  <a:cubicBezTo>
                    <a:pt x="651510" y="259080"/>
                    <a:pt x="661988" y="247650"/>
                    <a:pt x="673418" y="236220"/>
                  </a:cubicBezTo>
                  <a:lnTo>
                    <a:pt x="680085" y="242888"/>
                  </a:lnTo>
                  <a:cubicBezTo>
                    <a:pt x="668655" y="254317"/>
                    <a:pt x="657225" y="264795"/>
                    <a:pt x="645795" y="275272"/>
                  </a:cubicBezTo>
                  <a:close/>
                  <a:moveTo>
                    <a:pt x="113348" y="207645"/>
                  </a:moveTo>
                  <a:cubicBezTo>
                    <a:pt x="103823" y="195263"/>
                    <a:pt x="94298" y="182880"/>
                    <a:pt x="85725" y="170497"/>
                  </a:cubicBezTo>
                  <a:lnTo>
                    <a:pt x="93345" y="165735"/>
                  </a:lnTo>
                  <a:cubicBezTo>
                    <a:pt x="101918" y="178117"/>
                    <a:pt x="111443" y="191453"/>
                    <a:pt x="120968" y="202882"/>
                  </a:cubicBezTo>
                  <a:lnTo>
                    <a:pt x="113348" y="207645"/>
                  </a:lnTo>
                  <a:close/>
                  <a:moveTo>
                    <a:pt x="709613" y="206692"/>
                  </a:moveTo>
                  <a:lnTo>
                    <a:pt x="701993" y="200978"/>
                  </a:lnTo>
                  <a:cubicBezTo>
                    <a:pt x="711518" y="189547"/>
                    <a:pt x="720090" y="177165"/>
                    <a:pt x="729615" y="163830"/>
                  </a:cubicBezTo>
                  <a:lnTo>
                    <a:pt x="737235" y="168592"/>
                  </a:lnTo>
                  <a:cubicBezTo>
                    <a:pt x="728663" y="182880"/>
                    <a:pt x="719138" y="195263"/>
                    <a:pt x="709613" y="206692"/>
                  </a:cubicBezTo>
                  <a:close/>
                  <a:moveTo>
                    <a:pt x="60960" y="130492"/>
                  </a:moveTo>
                  <a:cubicBezTo>
                    <a:pt x="53340" y="117157"/>
                    <a:pt x="45720" y="103822"/>
                    <a:pt x="38100" y="89535"/>
                  </a:cubicBezTo>
                  <a:lnTo>
                    <a:pt x="46673" y="85725"/>
                  </a:lnTo>
                  <a:cubicBezTo>
                    <a:pt x="53340" y="100013"/>
                    <a:pt x="60960" y="113347"/>
                    <a:pt x="68580" y="125730"/>
                  </a:cubicBezTo>
                  <a:lnTo>
                    <a:pt x="60960" y="130492"/>
                  </a:lnTo>
                  <a:close/>
                  <a:moveTo>
                    <a:pt x="762953" y="130492"/>
                  </a:moveTo>
                  <a:lnTo>
                    <a:pt x="755333" y="125730"/>
                  </a:lnTo>
                  <a:cubicBezTo>
                    <a:pt x="762953" y="112395"/>
                    <a:pt x="770573" y="99060"/>
                    <a:pt x="777240" y="85725"/>
                  </a:cubicBezTo>
                  <a:lnTo>
                    <a:pt x="785813" y="89535"/>
                  </a:lnTo>
                  <a:cubicBezTo>
                    <a:pt x="778193" y="102870"/>
                    <a:pt x="770573" y="117157"/>
                    <a:pt x="762953" y="130492"/>
                  </a:cubicBezTo>
                  <a:close/>
                  <a:moveTo>
                    <a:pt x="18098" y="47625"/>
                  </a:moveTo>
                  <a:cubicBezTo>
                    <a:pt x="11430" y="33338"/>
                    <a:pt x="5715" y="19050"/>
                    <a:pt x="0" y="4763"/>
                  </a:cubicBezTo>
                  <a:lnTo>
                    <a:pt x="8573" y="1905"/>
                  </a:lnTo>
                  <a:cubicBezTo>
                    <a:pt x="14288" y="16192"/>
                    <a:pt x="20003" y="30480"/>
                    <a:pt x="26670" y="44767"/>
                  </a:cubicBezTo>
                  <a:lnTo>
                    <a:pt x="18098" y="47625"/>
                  </a:lnTo>
                  <a:close/>
                  <a:moveTo>
                    <a:pt x="804863" y="46672"/>
                  </a:moveTo>
                  <a:lnTo>
                    <a:pt x="796290" y="42863"/>
                  </a:lnTo>
                  <a:cubicBezTo>
                    <a:pt x="802958" y="28575"/>
                    <a:pt x="808673" y="14288"/>
                    <a:pt x="814388" y="0"/>
                  </a:cubicBezTo>
                  <a:lnTo>
                    <a:pt x="822960" y="2857"/>
                  </a:lnTo>
                  <a:cubicBezTo>
                    <a:pt x="817245" y="19050"/>
                    <a:pt x="811530" y="33338"/>
                    <a:pt x="804863" y="4667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25"/>
            <p:cNvSpPr/>
            <p:nvPr/>
          </p:nvSpPr>
          <p:spPr>
            <a:xfrm>
              <a:off x="5009197" y="3877627"/>
              <a:ext cx="649604" cy="648652"/>
            </a:xfrm>
            <a:custGeom>
              <a:avLst/>
              <a:gdLst/>
              <a:ahLst/>
              <a:cxnLst/>
              <a:rect l="l" t="t" r="r" b="b"/>
              <a:pathLst>
                <a:path w="649604" h="648652" extrusionOk="0">
                  <a:moveTo>
                    <a:pt x="363855" y="648653"/>
                  </a:moveTo>
                  <a:cubicBezTo>
                    <a:pt x="353378" y="648653"/>
                    <a:pt x="341948" y="648653"/>
                    <a:pt x="331470" y="647700"/>
                  </a:cubicBezTo>
                  <a:lnTo>
                    <a:pt x="332423" y="638175"/>
                  </a:lnTo>
                  <a:cubicBezTo>
                    <a:pt x="347663" y="639128"/>
                    <a:pt x="362903" y="639128"/>
                    <a:pt x="378142" y="639128"/>
                  </a:cubicBezTo>
                  <a:lnTo>
                    <a:pt x="378142" y="648653"/>
                  </a:lnTo>
                  <a:cubicBezTo>
                    <a:pt x="374332" y="648653"/>
                    <a:pt x="368617" y="648653"/>
                    <a:pt x="363855" y="648653"/>
                  </a:cubicBezTo>
                  <a:close/>
                  <a:moveTo>
                    <a:pt x="425767" y="644842"/>
                  </a:moveTo>
                  <a:lnTo>
                    <a:pt x="424815" y="635317"/>
                  </a:lnTo>
                  <a:cubicBezTo>
                    <a:pt x="440055" y="633413"/>
                    <a:pt x="455295" y="631507"/>
                    <a:pt x="470535" y="628650"/>
                  </a:cubicBezTo>
                  <a:lnTo>
                    <a:pt x="472440" y="637222"/>
                  </a:lnTo>
                  <a:cubicBezTo>
                    <a:pt x="456248" y="641032"/>
                    <a:pt x="441007" y="642938"/>
                    <a:pt x="425767" y="644842"/>
                  </a:cubicBezTo>
                  <a:close/>
                  <a:moveTo>
                    <a:pt x="285750" y="641985"/>
                  </a:moveTo>
                  <a:cubicBezTo>
                    <a:pt x="270510" y="639128"/>
                    <a:pt x="254317" y="635317"/>
                    <a:pt x="240030" y="631507"/>
                  </a:cubicBezTo>
                  <a:lnTo>
                    <a:pt x="242888" y="622935"/>
                  </a:lnTo>
                  <a:cubicBezTo>
                    <a:pt x="257175" y="626745"/>
                    <a:pt x="272415" y="630555"/>
                    <a:pt x="287655" y="633413"/>
                  </a:cubicBezTo>
                  <a:lnTo>
                    <a:pt x="285750" y="641985"/>
                  </a:lnTo>
                  <a:close/>
                  <a:moveTo>
                    <a:pt x="517207" y="627697"/>
                  </a:moveTo>
                  <a:lnTo>
                    <a:pt x="515303" y="619125"/>
                  </a:lnTo>
                  <a:cubicBezTo>
                    <a:pt x="529590" y="615315"/>
                    <a:pt x="544830" y="610553"/>
                    <a:pt x="559118" y="605790"/>
                  </a:cubicBezTo>
                  <a:lnTo>
                    <a:pt x="561975" y="614363"/>
                  </a:lnTo>
                  <a:cubicBezTo>
                    <a:pt x="547688" y="619125"/>
                    <a:pt x="532448" y="623888"/>
                    <a:pt x="517207" y="627697"/>
                  </a:cubicBezTo>
                  <a:close/>
                  <a:moveTo>
                    <a:pt x="196215" y="615315"/>
                  </a:moveTo>
                  <a:cubicBezTo>
                    <a:pt x="181927" y="608647"/>
                    <a:pt x="167640" y="601028"/>
                    <a:pt x="154305" y="593407"/>
                  </a:cubicBezTo>
                  <a:lnTo>
                    <a:pt x="159067" y="585788"/>
                  </a:lnTo>
                  <a:cubicBezTo>
                    <a:pt x="171450" y="593407"/>
                    <a:pt x="185738" y="601028"/>
                    <a:pt x="199073" y="607695"/>
                  </a:cubicBezTo>
                  <a:lnTo>
                    <a:pt x="196215" y="615315"/>
                  </a:lnTo>
                  <a:close/>
                  <a:moveTo>
                    <a:pt x="605790" y="599122"/>
                  </a:moveTo>
                  <a:lnTo>
                    <a:pt x="602932" y="590550"/>
                  </a:lnTo>
                  <a:cubicBezTo>
                    <a:pt x="617220" y="584835"/>
                    <a:pt x="631507" y="579120"/>
                    <a:pt x="645795" y="572453"/>
                  </a:cubicBezTo>
                  <a:lnTo>
                    <a:pt x="649605" y="581025"/>
                  </a:lnTo>
                  <a:cubicBezTo>
                    <a:pt x="635318" y="587692"/>
                    <a:pt x="620078" y="593407"/>
                    <a:pt x="605790" y="599122"/>
                  </a:cubicBezTo>
                  <a:close/>
                  <a:moveTo>
                    <a:pt x="116205" y="564832"/>
                  </a:moveTo>
                  <a:cubicBezTo>
                    <a:pt x="104775" y="554355"/>
                    <a:pt x="93345" y="543878"/>
                    <a:pt x="82867" y="531495"/>
                  </a:cubicBezTo>
                  <a:lnTo>
                    <a:pt x="89535" y="525780"/>
                  </a:lnTo>
                  <a:cubicBezTo>
                    <a:pt x="99060" y="537210"/>
                    <a:pt x="110490" y="548640"/>
                    <a:pt x="121920" y="558165"/>
                  </a:cubicBezTo>
                  <a:lnTo>
                    <a:pt x="116205" y="564832"/>
                  </a:lnTo>
                  <a:close/>
                  <a:moveTo>
                    <a:pt x="55245" y="493395"/>
                  </a:moveTo>
                  <a:cubicBezTo>
                    <a:pt x="52388" y="489585"/>
                    <a:pt x="50482" y="485775"/>
                    <a:pt x="47625" y="481013"/>
                  </a:cubicBezTo>
                  <a:cubicBezTo>
                    <a:pt x="41910" y="471488"/>
                    <a:pt x="37147" y="461963"/>
                    <a:pt x="32385" y="451485"/>
                  </a:cubicBezTo>
                  <a:lnTo>
                    <a:pt x="40957" y="447675"/>
                  </a:lnTo>
                  <a:cubicBezTo>
                    <a:pt x="45720" y="457200"/>
                    <a:pt x="50482" y="466725"/>
                    <a:pt x="55245" y="476250"/>
                  </a:cubicBezTo>
                  <a:cubicBezTo>
                    <a:pt x="57150" y="480060"/>
                    <a:pt x="60007" y="483870"/>
                    <a:pt x="61913" y="487680"/>
                  </a:cubicBezTo>
                  <a:lnTo>
                    <a:pt x="55245" y="493395"/>
                  </a:lnTo>
                  <a:close/>
                  <a:moveTo>
                    <a:pt x="17145" y="408622"/>
                  </a:moveTo>
                  <a:cubicBezTo>
                    <a:pt x="12382" y="394335"/>
                    <a:pt x="9525" y="378142"/>
                    <a:pt x="6667" y="362902"/>
                  </a:cubicBezTo>
                  <a:lnTo>
                    <a:pt x="15240" y="360997"/>
                  </a:lnTo>
                  <a:cubicBezTo>
                    <a:pt x="18097" y="376238"/>
                    <a:pt x="21907" y="391478"/>
                    <a:pt x="25717" y="405765"/>
                  </a:cubicBezTo>
                  <a:lnTo>
                    <a:pt x="17145" y="408622"/>
                  </a:lnTo>
                  <a:close/>
                  <a:moveTo>
                    <a:pt x="952" y="316230"/>
                  </a:moveTo>
                  <a:cubicBezTo>
                    <a:pt x="0" y="305752"/>
                    <a:pt x="0" y="295275"/>
                    <a:pt x="0" y="284797"/>
                  </a:cubicBezTo>
                  <a:cubicBezTo>
                    <a:pt x="0" y="280035"/>
                    <a:pt x="0" y="274320"/>
                    <a:pt x="0" y="269557"/>
                  </a:cubicBezTo>
                  <a:lnTo>
                    <a:pt x="9525" y="269557"/>
                  </a:lnTo>
                  <a:cubicBezTo>
                    <a:pt x="9525" y="274320"/>
                    <a:pt x="9525" y="279082"/>
                    <a:pt x="9525" y="284797"/>
                  </a:cubicBezTo>
                  <a:cubicBezTo>
                    <a:pt x="9525" y="295275"/>
                    <a:pt x="9525" y="305752"/>
                    <a:pt x="10477" y="316230"/>
                  </a:cubicBezTo>
                  <a:lnTo>
                    <a:pt x="952" y="316230"/>
                  </a:lnTo>
                  <a:close/>
                  <a:moveTo>
                    <a:pt x="12382" y="223838"/>
                  </a:moveTo>
                  <a:lnTo>
                    <a:pt x="2857" y="222885"/>
                  </a:lnTo>
                  <a:cubicBezTo>
                    <a:pt x="4763" y="207645"/>
                    <a:pt x="6667" y="192405"/>
                    <a:pt x="9525" y="176213"/>
                  </a:cubicBezTo>
                  <a:lnTo>
                    <a:pt x="18097" y="178117"/>
                  </a:lnTo>
                  <a:cubicBezTo>
                    <a:pt x="16192" y="193357"/>
                    <a:pt x="14288" y="208597"/>
                    <a:pt x="12382" y="223838"/>
                  </a:cubicBezTo>
                  <a:close/>
                  <a:moveTo>
                    <a:pt x="29527" y="133350"/>
                  </a:moveTo>
                  <a:lnTo>
                    <a:pt x="20955" y="131445"/>
                  </a:lnTo>
                  <a:cubicBezTo>
                    <a:pt x="24765" y="117157"/>
                    <a:pt x="29527" y="101917"/>
                    <a:pt x="34290" y="86677"/>
                  </a:cubicBezTo>
                  <a:lnTo>
                    <a:pt x="42863" y="89535"/>
                  </a:lnTo>
                  <a:cubicBezTo>
                    <a:pt x="37147" y="103822"/>
                    <a:pt x="33338" y="118110"/>
                    <a:pt x="29527" y="133350"/>
                  </a:cubicBezTo>
                  <a:close/>
                  <a:moveTo>
                    <a:pt x="57150" y="45720"/>
                  </a:moveTo>
                  <a:lnTo>
                    <a:pt x="48577" y="42863"/>
                  </a:lnTo>
                  <a:cubicBezTo>
                    <a:pt x="54292" y="28575"/>
                    <a:pt x="60007" y="14288"/>
                    <a:pt x="66675" y="0"/>
                  </a:cubicBezTo>
                  <a:lnTo>
                    <a:pt x="75247" y="3810"/>
                  </a:lnTo>
                  <a:cubicBezTo>
                    <a:pt x="68580" y="17145"/>
                    <a:pt x="62865" y="31432"/>
                    <a:pt x="57150" y="457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0" name="Google Shape;210;p25"/>
          <p:cNvSpPr/>
          <p:nvPr/>
        </p:nvSpPr>
        <p:spPr>
          <a:xfrm>
            <a:off x="6628227" y="258124"/>
            <a:ext cx="1047928" cy="91567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 name="Google Shape;212;p25"/>
          <p:cNvSpPr/>
          <p:nvPr/>
        </p:nvSpPr>
        <p:spPr>
          <a:xfrm rot="8321483">
            <a:off x="4588482" y="4818007"/>
            <a:ext cx="1682451"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13" name="Google Shape;213;p25"/>
          <p:cNvGrpSpPr/>
          <p:nvPr/>
        </p:nvGrpSpPr>
        <p:grpSpPr>
          <a:xfrm>
            <a:off x="1844767" y="980301"/>
            <a:ext cx="437755" cy="434298"/>
            <a:chOff x="9479277" y="3818260"/>
            <a:chExt cx="437755" cy="434298"/>
          </a:xfrm>
        </p:grpSpPr>
        <p:sp>
          <p:nvSpPr>
            <p:cNvPr id="214" name="Google Shape;214;p25"/>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5" name="Google Shape;215;p25"/>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216" name="Google Shape;216;p25"/>
          <p:cNvGrpSpPr/>
          <p:nvPr/>
        </p:nvGrpSpPr>
        <p:grpSpPr>
          <a:xfrm>
            <a:off x="10979725" y="1782172"/>
            <a:ext cx="437755" cy="434298"/>
            <a:chOff x="9479277" y="3818260"/>
            <a:chExt cx="437755" cy="434298"/>
          </a:xfrm>
        </p:grpSpPr>
        <p:sp>
          <p:nvSpPr>
            <p:cNvPr id="217" name="Google Shape;217;p25"/>
            <p:cNvSpPr/>
            <p:nvPr/>
          </p:nvSpPr>
          <p:spPr>
            <a:xfrm>
              <a:off x="9479277" y="3830158"/>
              <a:ext cx="422400" cy="422400"/>
            </a:xfrm>
            <a:prstGeom prst="ellipse">
              <a:avLst/>
            </a:prstGeom>
            <a:gradFill>
              <a:gsLst>
                <a:gs pos="0">
                  <a:srgbClr val="FFFFFF"/>
                </a:gs>
                <a:gs pos="100000">
                  <a:srgbClr val="D2A9BB"/>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8" name="Google Shape;218;p25"/>
            <p:cNvSpPr/>
            <p:nvPr/>
          </p:nvSpPr>
          <p:spPr>
            <a:xfrm>
              <a:off x="9601133" y="3818260"/>
              <a:ext cx="315900" cy="315900"/>
            </a:xfrm>
            <a:prstGeom prst="ellipse">
              <a:avLst/>
            </a:prstGeom>
            <a:gradFill>
              <a:gsLst>
                <a:gs pos="0">
                  <a:srgbClr val="FFFFFF"/>
                </a:gs>
                <a:gs pos="100000">
                  <a:srgbClr val="D2A9BB"/>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38" name="مستطيل 37">
            <a:extLst>
              <a:ext uri="{FF2B5EF4-FFF2-40B4-BE49-F238E27FC236}">
                <a16:creationId xmlns:a16="http://schemas.microsoft.com/office/drawing/2014/main" id="{BFEB46CC-2858-4399-A86C-E59FC71122C3}"/>
              </a:ext>
            </a:extLst>
          </p:cNvPr>
          <p:cNvSpPr/>
          <p:nvPr/>
        </p:nvSpPr>
        <p:spPr>
          <a:xfrm>
            <a:off x="1258225" y="2319693"/>
            <a:ext cx="4258622" cy="255454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1440" tIns="45720" rIns="91440" bIns="45720">
            <a:spAutoFit/>
          </a:bodyPr>
          <a:lstStyle/>
          <a:p>
            <a:pPr algn="ctr"/>
            <a:r>
              <a:rPr lang="ar-SA" sz="80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الأذان والإقامة</a:t>
            </a:r>
          </a:p>
        </p:txBody>
      </p:sp>
      <p:sp>
        <p:nvSpPr>
          <p:cNvPr id="39" name="مستطيل: زوايا مستديرة 38">
            <a:extLst>
              <a:ext uri="{FF2B5EF4-FFF2-40B4-BE49-F238E27FC236}">
                <a16:creationId xmlns:a16="http://schemas.microsoft.com/office/drawing/2014/main" id="{BA71C130-21E3-4B56-B828-73B279F545C9}"/>
              </a:ext>
            </a:extLst>
          </p:cNvPr>
          <p:cNvSpPr/>
          <p:nvPr/>
        </p:nvSpPr>
        <p:spPr>
          <a:xfrm>
            <a:off x="7438864" y="2664178"/>
            <a:ext cx="4075688" cy="1518081"/>
          </a:xfrm>
          <a:prstGeom prst="roundRect">
            <a:avLst/>
          </a:prstGeom>
          <a:solidFill>
            <a:schemeClr val="accent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600" dirty="0">
                <a:solidFill>
                  <a:srgbClr val="002060"/>
                </a:solidFill>
                <a:latin typeface="Ithra-Bold" panose="01000500000000020004" pitchFamily="2" charset="-78"/>
                <a:cs typeface="Ithra-Bold" panose="01000500000000020004" pitchFamily="2" charset="-78"/>
              </a:rPr>
              <a:t>الوحدة الأولى </a:t>
            </a:r>
          </a:p>
        </p:txBody>
      </p:sp>
      <p:pic>
        <p:nvPicPr>
          <p:cNvPr id="40" name="Picture 2" descr="مسجد الكرتون رسمت باليد, الإسلام, كرتون, رمضان PNG وملف PSD للتحميل مجانا">
            <a:extLst>
              <a:ext uri="{FF2B5EF4-FFF2-40B4-BE49-F238E27FC236}">
                <a16:creationId xmlns:a16="http://schemas.microsoft.com/office/drawing/2014/main" id="{2DD6C252-98D0-4073-B582-34C43E410373}"/>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b="7929"/>
          <a:stretch/>
        </p:blipFill>
        <p:spPr bwMode="auto">
          <a:xfrm>
            <a:off x="124127" y="4395371"/>
            <a:ext cx="2590793" cy="23853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6" name="Google Shape;1296;p46"/>
          <p:cNvSpPr/>
          <p:nvPr/>
        </p:nvSpPr>
        <p:spPr>
          <a:xfrm>
            <a:off x="445250" y="541650"/>
            <a:ext cx="6699300" cy="1133700"/>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1298" name="Google Shape;1298;p46"/>
          <p:cNvSpPr/>
          <p:nvPr/>
        </p:nvSpPr>
        <p:spPr>
          <a:xfrm rot="10800000">
            <a:off x="4486850" y="1782696"/>
            <a:ext cx="3882325" cy="4328904"/>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299" name="Google Shape;1299;p46"/>
          <p:cNvGrpSpPr/>
          <p:nvPr/>
        </p:nvGrpSpPr>
        <p:grpSpPr>
          <a:xfrm rot="2454988">
            <a:off x="3908060" y="5579930"/>
            <a:ext cx="1541880" cy="353226"/>
            <a:chOff x="5438339" y="233749"/>
            <a:chExt cx="5585545" cy="1279581"/>
          </a:xfrm>
        </p:grpSpPr>
        <p:sp>
          <p:nvSpPr>
            <p:cNvPr id="1300" name="Google Shape;1300;p46"/>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1" name="Google Shape;1301;p46"/>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46"/>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46"/>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46"/>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46"/>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46"/>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46"/>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8" name="Google Shape;1308;p46"/>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9" name="Google Shape;1309;p46"/>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46"/>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46"/>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12" name="Google Shape;1312;p46"/>
          <p:cNvGrpSpPr/>
          <p:nvPr/>
        </p:nvGrpSpPr>
        <p:grpSpPr>
          <a:xfrm rot="2454988">
            <a:off x="7471011" y="2016584"/>
            <a:ext cx="1541880" cy="353226"/>
            <a:chOff x="5438339" y="233749"/>
            <a:chExt cx="5585545" cy="1279581"/>
          </a:xfrm>
        </p:grpSpPr>
        <p:sp>
          <p:nvSpPr>
            <p:cNvPr id="1313" name="Google Shape;1313;p46"/>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46"/>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46"/>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46"/>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7" name="Google Shape;1317;p46"/>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8" name="Google Shape;1318;p46"/>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46"/>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46"/>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46"/>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46"/>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46"/>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46"/>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25" name="Google Shape;1325;p46"/>
          <p:cNvGrpSpPr/>
          <p:nvPr/>
        </p:nvGrpSpPr>
        <p:grpSpPr>
          <a:xfrm>
            <a:off x="6229881" y="271329"/>
            <a:ext cx="1709294" cy="1709294"/>
            <a:chOff x="5662013" y="3836240"/>
            <a:chExt cx="1962000" cy="1962000"/>
          </a:xfrm>
        </p:grpSpPr>
        <p:sp>
          <p:nvSpPr>
            <p:cNvPr id="1326" name="Google Shape;1326;p46"/>
            <p:cNvSpPr/>
            <p:nvPr/>
          </p:nvSpPr>
          <p:spPr>
            <a:xfrm>
              <a:off x="5662013" y="3836240"/>
              <a:ext cx="1962000" cy="1962000"/>
            </a:xfrm>
            <a:prstGeom prst="ellipse">
              <a:avLst/>
            </a:prstGeom>
            <a:solidFill>
              <a:srgbClr val="EAD1DC"/>
            </a:solidFill>
            <a:ln>
              <a:noFill/>
            </a:ln>
            <a:effectLst>
              <a:outerShdw blurRad="25400" dist="508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27" name="Google Shape;1327;p46" descr="A picture containing drawing&#10;&#10;Description automatically generated"/>
            <p:cNvPicPr preferRelativeResize="0"/>
            <p:nvPr/>
          </p:nvPicPr>
          <p:blipFill rotWithShape="1">
            <a:blip r:embed="rId3">
              <a:alphaModFix amt="14000"/>
            </a:blip>
            <a:srcRect r="41138" b="58781"/>
            <a:stretch/>
          </p:blipFill>
          <p:spPr>
            <a:xfrm>
              <a:off x="5743778" y="3945244"/>
              <a:ext cx="1779300" cy="1731900"/>
            </a:xfrm>
            <a:prstGeom prst="ellipse">
              <a:avLst/>
            </a:prstGeom>
            <a:noFill/>
            <a:ln>
              <a:noFill/>
            </a:ln>
          </p:spPr>
        </p:pic>
      </p:grpSp>
      <p:grpSp>
        <p:nvGrpSpPr>
          <p:cNvPr id="1328" name="Google Shape;1328;p46"/>
          <p:cNvGrpSpPr/>
          <p:nvPr/>
        </p:nvGrpSpPr>
        <p:grpSpPr>
          <a:xfrm rot="918517">
            <a:off x="804687" y="2386976"/>
            <a:ext cx="2957879" cy="3120352"/>
            <a:chOff x="2368761" y="841731"/>
            <a:chExt cx="3148926" cy="3321893"/>
          </a:xfrm>
        </p:grpSpPr>
        <p:sp>
          <p:nvSpPr>
            <p:cNvPr id="1329" name="Google Shape;1329;p4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0" name="Google Shape;1330;p46"/>
            <p:cNvSpPr/>
            <p:nvPr/>
          </p:nvSpPr>
          <p:spPr>
            <a:xfrm rot="-5400000">
              <a:off x="2321639" y="901972"/>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grpSp>
      <p:grpSp>
        <p:nvGrpSpPr>
          <p:cNvPr id="1331" name="Google Shape;1331;p46"/>
          <p:cNvGrpSpPr/>
          <p:nvPr/>
        </p:nvGrpSpPr>
        <p:grpSpPr>
          <a:xfrm>
            <a:off x="1052425" y="2360300"/>
            <a:ext cx="2873595" cy="2868900"/>
            <a:chOff x="1286450" y="2370575"/>
            <a:chExt cx="2873595" cy="2868900"/>
          </a:xfrm>
        </p:grpSpPr>
        <p:sp>
          <p:nvSpPr>
            <p:cNvPr id="1332" name="Google Shape;1332;p46"/>
            <p:cNvSpPr/>
            <p:nvPr/>
          </p:nvSpPr>
          <p:spPr>
            <a:xfrm>
              <a:off x="1291145" y="2370575"/>
              <a:ext cx="2868900" cy="2868900"/>
            </a:xfrm>
            <a:prstGeom prst="rect">
              <a:avLst/>
            </a:prstGeom>
            <a:solidFill>
              <a:srgbClr val="C1E6EA"/>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333" name="Google Shape;1333;p46"/>
            <p:cNvSpPr/>
            <p:nvPr/>
          </p:nvSpPr>
          <p:spPr>
            <a:xfrm>
              <a:off x="1286450" y="2374831"/>
              <a:ext cx="2868900" cy="573600"/>
            </a:xfrm>
            <a:prstGeom prst="rect">
              <a:avLst/>
            </a:pr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1334" name="Google Shape;1334;p46"/>
          <p:cNvSpPr/>
          <p:nvPr/>
        </p:nvSpPr>
        <p:spPr>
          <a:xfrm rot="-1315307">
            <a:off x="631532" y="2298074"/>
            <a:ext cx="1692555" cy="479375"/>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rgbClr val="FFFFFF">
              <a:alpha val="50980"/>
            </a:srgb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1339" name="Google Shape;1339;p46"/>
          <p:cNvGrpSpPr/>
          <p:nvPr/>
        </p:nvGrpSpPr>
        <p:grpSpPr>
          <a:xfrm>
            <a:off x="9559751" y="2898246"/>
            <a:ext cx="1887781" cy="1693501"/>
            <a:chOff x="2368762" y="841731"/>
            <a:chExt cx="3148926" cy="3321893"/>
          </a:xfrm>
        </p:grpSpPr>
        <p:sp>
          <p:nvSpPr>
            <p:cNvPr id="1340" name="Google Shape;1340;p46"/>
            <p:cNvSpPr/>
            <p:nvPr/>
          </p:nvSpPr>
          <p:spPr>
            <a:xfrm rot="-5400000">
              <a:off x="2281268" y="934270"/>
              <a:ext cx="3321893" cy="3136815"/>
            </a:xfrm>
            <a:custGeom>
              <a:avLst/>
              <a:gdLst/>
              <a:ahLst/>
              <a:cxnLst/>
              <a:rect l="l" t="t" r="r" b="b"/>
              <a:pathLst>
                <a:path w="3321893" h="3136815" extrusionOk="0">
                  <a:moveTo>
                    <a:pt x="15340" y="3136815"/>
                  </a:moveTo>
                  <a:lnTo>
                    <a:pt x="7823" y="3136815"/>
                  </a:lnTo>
                  <a:lnTo>
                    <a:pt x="7246" y="3128385"/>
                  </a:lnTo>
                  <a:cubicBezTo>
                    <a:pt x="6349" y="3090892"/>
                    <a:pt x="7943" y="3056246"/>
                    <a:pt x="7943" y="3056246"/>
                  </a:cubicBezTo>
                  <a:close/>
                  <a:moveTo>
                    <a:pt x="3321893" y="1"/>
                  </a:moveTo>
                  <a:lnTo>
                    <a:pt x="3321893" y="3136815"/>
                  </a:lnTo>
                  <a:lnTo>
                    <a:pt x="17984" y="3136815"/>
                  </a:lnTo>
                  <a:lnTo>
                    <a:pt x="17230" y="3124210"/>
                  </a:lnTo>
                  <a:cubicBezTo>
                    <a:pt x="10841" y="3016343"/>
                    <a:pt x="1548" y="2851636"/>
                    <a:pt x="1548" y="2806198"/>
                  </a:cubicBezTo>
                  <a:cubicBezTo>
                    <a:pt x="1548" y="2736959"/>
                    <a:pt x="16347" y="2543684"/>
                    <a:pt x="16347" y="2543684"/>
                  </a:cubicBezTo>
                  <a:cubicBezTo>
                    <a:pt x="16347" y="2543684"/>
                    <a:pt x="-3275" y="2373088"/>
                    <a:pt x="1253" y="2303722"/>
                  </a:cubicBezTo>
                  <a:cubicBezTo>
                    <a:pt x="5782" y="2234348"/>
                    <a:pt x="45026" y="2187485"/>
                    <a:pt x="45026" y="2187485"/>
                  </a:cubicBezTo>
                  <a:lnTo>
                    <a:pt x="11470" y="2153021"/>
                  </a:lnTo>
                  <a:cubicBezTo>
                    <a:pt x="11470" y="2153021"/>
                    <a:pt x="-12796" y="1873544"/>
                    <a:pt x="9264" y="1796828"/>
                  </a:cubicBezTo>
                  <a:cubicBezTo>
                    <a:pt x="31324" y="1720106"/>
                    <a:pt x="64414" y="1714619"/>
                    <a:pt x="64414" y="1714619"/>
                  </a:cubicBezTo>
                  <a:cubicBezTo>
                    <a:pt x="64414" y="1714619"/>
                    <a:pt x="44560" y="1646127"/>
                    <a:pt x="64414" y="1558439"/>
                  </a:cubicBezTo>
                  <a:cubicBezTo>
                    <a:pt x="84269" y="1470764"/>
                    <a:pt x="84269" y="1435149"/>
                    <a:pt x="84269" y="1435149"/>
                  </a:cubicBezTo>
                  <a:lnTo>
                    <a:pt x="15882" y="1402265"/>
                  </a:lnTo>
                  <a:cubicBezTo>
                    <a:pt x="15882" y="1402265"/>
                    <a:pt x="5737" y="1346056"/>
                    <a:pt x="7945" y="1296678"/>
                  </a:cubicBezTo>
                  <a:cubicBezTo>
                    <a:pt x="10155" y="1247287"/>
                    <a:pt x="-890" y="948244"/>
                    <a:pt x="3528" y="843983"/>
                  </a:cubicBezTo>
                  <a:cubicBezTo>
                    <a:pt x="7945" y="739728"/>
                    <a:pt x="14320" y="614408"/>
                    <a:pt x="20563" y="573690"/>
                  </a:cubicBezTo>
                  <a:cubicBezTo>
                    <a:pt x="26805" y="532993"/>
                    <a:pt x="4957" y="211218"/>
                    <a:pt x="4957" y="211218"/>
                  </a:cubicBezTo>
                  <a:cubicBezTo>
                    <a:pt x="4957" y="211218"/>
                    <a:pt x="100156" y="224786"/>
                    <a:pt x="107958" y="158882"/>
                  </a:cubicBezTo>
                  <a:cubicBezTo>
                    <a:pt x="115762" y="92978"/>
                    <a:pt x="26805" y="77467"/>
                    <a:pt x="26805" y="77467"/>
                  </a:cubicBezTo>
                  <a:lnTo>
                    <a:pt x="22320"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1" name="Google Shape;1341;p46"/>
            <p:cNvSpPr/>
            <p:nvPr/>
          </p:nvSpPr>
          <p:spPr>
            <a:xfrm rot="-5400000">
              <a:off x="2321640" y="901973"/>
              <a:ext cx="3243170" cy="3148926"/>
            </a:xfrm>
            <a:custGeom>
              <a:avLst/>
              <a:gdLst/>
              <a:ahLst/>
              <a:cxnLst/>
              <a:rect l="l" t="t" r="r" b="b"/>
              <a:pathLst>
                <a:path w="3243170" h="3148926" extrusionOk="0">
                  <a:moveTo>
                    <a:pt x="20529" y="3148926"/>
                  </a:moveTo>
                  <a:lnTo>
                    <a:pt x="13055" y="3148926"/>
                  </a:lnTo>
                  <a:lnTo>
                    <a:pt x="10969" y="3138376"/>
                  </a:lnTo>
                  <a:cubicBezTo>
                    <a:pt x="4356" y="3089791"/>
                    <a:pt x="7943" y="3011837"/>
                    <a:pt x="7943" y="3011837"/>
                  </a:cubicBezTo>
                  <a:close/>
                  <a:moveTo>
                    <a:pt x="3243170" y="0"/>
                  </a:moveTo>
                  <a:lnTo>
                    <a:pt x="3243170" y="3148926"/>
                  </a:lnTo>
                  <a:lnTo>
                    <a:pt x="21390" y="3148926"/>
                  </a:lnTo>
                  <a:lnTo>
                    <a:pt x="20126" y="3128183"/>
                  </a:lnTo>
                  <a:cubicBezTo>
                    <a:pt x="14197" y="3030150"/>
                    <a:pt x="1548" y="2814800"/>
                    <a:pt x="1548" y="2761789"/>
                  </a:cubicBezTo>
                  <a:cubicBezTo>
                    <a:pt x="1548" y="2692550"/>
                    <a:pt x="16347" y="2499275"/>
                    <a:pt x="16347" y="2499275"/>
                  </a:cubicBezTo>
                  <a:cubicBezTo>
                    <a:pt x="16347" y="2499275"/>
                    <a:pt x="-3275" y="2328679"/>
                    <a:pt x="1253" y="2259313"/>
                  </a:cubicBezTo>
                  <a:cubicBezTo>
                    <a:pt x="5782" y="2189939"/>
                    <a:pt x="45026" y="2143076"/>
                    <a:pt x="45026" y="2143076"/>
                  </a:cubicBezTo>
                  <a:lnTo>
                    <a:pt x="11470" y="2108612"/>
                  </a:lnTo>
                  <a:cubicBezTo>
                    <a:pt x="11470" y="2108612"/>
                    <a:pt x="-12796" y="1829135"/>
                    <a:pt x="9264" y="1752419"/>
                  </a:cubicBezTo>
                  <a:cubicBezTo>
                    <a:pt x="31324" y="1675697"/>
                    <a:pt x="64414" y="1670210"/>
                    <a:pt x="64414" y="1670210"/>
                  </a:cubicBezTo>
                  <a:cubicBezTo>
                    <a:pt x="64414" y="1670210"/>
                    <a:pt x="44560" y="1601718"/>
                    <a:pt x="64414" y="1514030"/>
                  </a:cubicBezTo>
                  <a:cubicBezTo>
                    <a:pt x="84269" y="1426355"/>
                    <a:pt x="84269" y="1390740"/>
                    <a:pt x="84269" y="1390740"/>
                  </a:cubicBezTo>
                  <a:lnTo>
                    <a:pt x="15882" y="1357856"/>
                  </a:lnTo>
                  <a:cubicBezTo>
                    <a:pt x="15882" y="1357856"/>
                    <a:pt x="5737" y="1301647"/>
                    <a:pt x="7945" y="1252269"/>
                  </a:cubicBezTo>
                  <a:cubicBezTo>
                    <a:pt x="10155" y="1202878"/>
                    <a:pt x="-890" y="903835"/>
                    <a:pt x="3528" y="799574"/>
                  </a:cubicBezTo>
                  <a:cubicBezTo>
                    <a:pt x="7945" y="695319"/>
                    <a:pt x="14320" y="569999"/>
                    <a:pt x="20563" y="529281"/>
                  </a:cubicBezTo>
                  <a:cubicBezTo>
                    <a:pt x="26805" y="488584"/>
                    <a:pt x="4957" y="166809"/>
                    <a:pt x="4957" y="166809"/>
                  </a:cubicBezTo>
                  <a:cubicBezTo>
                    <a:pt x="4957" y="166809"/>
                    <a:pt x="100156" y="180377"/>
                    <a:pt x="107958" y="114473"/>
                  </a:cubicBezTo>
                  <a:cubicBezTo>
                    <a:pt x="115762" y="48569"/>
                    <a:pt x="26805" y="33058"/>
                    <a:pt x="26805" y="33058"/>
                  </a:cubicBezTo>
                  <a:lnTo>
                    <a:pt x="24891" y="0"/>
                  </a:lnTo>
                  <a:close/>
                </a:path>
              </a:pathLst>
            </a:custGeom>
            <a:solidFill>
              <a:srgbClr val="D9EA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Calibri"/>
                  <a:ea typeface="Calibri"/>
                  <a:cs typeface="Calibri"/>
                  <a:sym typeface="Calibri"/>
                </a:rPr>
                <a:t>	</a:t>
              </a:r>
              <a:endParaRPr sz="1800" b="0" i="0" u="none" strike="noStrike" cap="none" dirty="0">
                <a:solidFill>
                  <a:srgbClr val="000000"/>
                </a:solidFill>
                <a:latin typeface="Calibri"/>
                <a:ea typeface="Calibri"/>
                <a:cs typeface="Calibri"/>
                <a:sym typeface="Calibri"/>
              </a:endParaRPr>
            </a:p>
          </p:txBody>
        </p:sp>
      </p:grpSp>
      <p:sp>
        <p:nvSpPr>
          <p:cNvPr id="1342" name="Google Shape;1342;p46"/>
          <p:cNvSpPr/>
          <p:nvPr/>
        </p:nvSpPr>
        <p:spPr>
          <a:xfrm rot="-4145336">
            <a:off x="2699650" y="4560165"/>
            <a:ext cx="846390" cy="888282"/>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rgbClr val="FFFFFF">
              <a:alpha val="509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43" name="Google Shape;1343;p46"/>
          <p:cNvGrpSpPr/>
          <p:nvPr/>
        </p:nvGrpSpPr>
        <p:grpSpPr>
          <a:xfrm rot="7722193">
            <a:off x="9625673" y="871227"/>
            <a:ext cx="1687990" cy="1617541"/>
            <a:chOff x="1862977" y="593376"/>
            <a:chExt cx="1320998" cy="1265866"/>
          </a:xfrm>
        </p:grpSpPr>
        <p:sp>
          <p:nvSpPr>
            <p:cNvPr id="1344" name="Google Shape;1344;p46"/>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rgbClr val="F9E6AB"/>
            </a:solidFill>
            <a:ln>
              <a:noFill/>
            </a:ln>
            <a:effectLst>
              <a:outerShdw blurRad="50800" dist="38100" dir="43200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46"/>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48" name="Google Shape;1348;p46"/>
          <p:cNvGrpSpPr/>
          <p:nvPr/>
        </p:nvGrpSpPr>
        <p:grpSpPr>
          <a:xfrm>
            <a:off x="525400" y="541647"/>
            <a:ext cx="437755" cy="434298"/>
            <a:chOff x="9479277" y="3818260"/>
            <a:chExt cx="437755" cy="434298"/>
          </a:xfrm>
        </p:grpSpPr>
        <p:sp>
          <p:nvSpPr>
            <p:cNvPr id="1349" name="Google Shape;1349;p46"/>
            <p:cNvSpPr/>
            <p:nvPr/>
          </p:nvSpPr>
          <p:spPr>
            <a:xfrm>
              <a:off x="9479277" y="3830158"/>
              <a:ext cx="422400" cy="422400"/>
            </a:xfrm>
            <a:prstGeom prst="ellipse">
              <a:avLst/>
            </a:prstGeom>
            <a:gradFill>
              <a:gsLst>
                <a:gs pos="0">
                  <a:srgbClr val="FFFFFF"/>
                </a:gs>
                <a:gs pos="100000">
                  <a:srgbClr val="D2A9BB"/>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50" name="Google Shape;1350;p46"/>
            <p:cNvSpPr/>
            <p:nvPr/>
          </p:nvSpPr>
          <p:spPr>
            <a:xfrm>
              <a:off x="9601133" y="3818260"/>
              <a:ext cx="315900" cy="315900"/>
            </a:xfrm>
            <a:prstGeom prst="ellipse">
              <a:avLst/>
            </a:prstGeom>
            <a:gradFill>
              <a:gsLst>
                <a:gs pos="0">
                  <a:srgbClr val="FFFFFF"/>
                </a:gs>
                <a:gs pos="100000">
                  <a:srgbClr val="D2A9BB"/>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1351" name="Google Shape;1351;p46"/>
          <p:cNvGrpSpPr/>
          <p:nvPr/>
        </p:nvGrpSpPr>
        <p:grpSpPr>
          <a:xfrm>
            <a:off x="10916002" y="2687785"/>
            <a:ext cx="437755" cy="434298"/>
            <a:chOff x="9479277" y="3818260"/>
            <a:chExt cx="437755" cy="434298"/>
          </a:xfrm>
        </p:grpSpPr>
        <p:sp>
          <p:nvSpPr>
            <p:cNvPr id="1352" name="Google Shape;1352;p46"/>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53" name="Google Shape;1353;p46"/>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38"/>
          <p:cNvSpPr/>
          <p:nvPr/>
        </p:nvSpPr>
        <p:spPr>
          <a:xfrm rot="10800000">
            <a:off x="644156" y="554503"/>
            <a:ext cx="10995395" cy="5536722"/>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836" name="Google Shape;836;p38"/>
          <p:cNvGrpSpPr/>
          <p:nvPr/>
        </p:nvGrpSpPr>
        <p:grpSpPr>
          <a:xfrm>
            <a:off x="841676" y="2311972"/>
            <a:ext cx="1588764" cy="1522457"/>
            <a:chOff x="1862977" y="593376"/>
            <a:chExt cx="1320998" cy="1265866"/>
          </a:xfrm>
        </p:grpSpPr>
        <p:sp>
          <p:nvSpPr>
            <p:cNvPr id="837" name="Google Shape;837;p38"/>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38"/>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39" name="Google Shape;839;p38"/>
          <p:cNvGrpSpPr/>
          <p:nvPr/>
        </p:nvGrpSpPr>
        <p:grpSpPr>
          <a:xfrm>
            <a:off x="3077677" y="2311972"/>
            <a:ext cx="1588764" cy="1522457"/>
            <a:chOff x="1862977" y="593376"/>
            <a:chExt cx="1320998" cy="1265866"/>
          </a:xfrm>
        </p:grpSpPr>
        <p:sp>
          <p:nvSpPr>
            <p:cNvPr id="840" name="Google Shape;840;p38"/>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1"/>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38"/>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42" name="Google Shape;842;p38"/>
          <p:cNvGrpSpPr/>
          <p:nvPr/>
        </p:nvGrpSpPr>
        <p:grpSpPr>
          <a:xfrm>
            <a:off x="5313677" y="2311972"/>
            <a:ext cx="1588764" cy="1522457"/>
            <a:chOff x="1862977" y="593376"/>
            <a:chExt cx="1320998" cy="1265866"/>
          </a:xfrm>
        </p:grpSpPr>
        <p:sp>
          <p:nvSpPr>
            <p:cNvPr id="843" name="Google Shape;843;p38"/>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38"/>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45" name="Google Shape;845;p38"/>
          <p:cNvGrpSpPr/>
          <p:nvPr/>
        </p:nvGrpSpPr>
        <p:grpSpPr>
          <a:xfrm>
            <a:off x="7549678" y="2311972"/>
            <a:ext cx="1588764" cy="1522457"/>
            <a:chOff x="1862977" y="593376"/>
            <a:chExt cx="1320998" cy="1265866"/>
          </a:xfrm>
        </p:grpSpPr>
        <p:sp>
          <p:nvSpPr>
            <p:cNvPr id="846" name="Google Shape;846;p38"/>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4"/>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38"/>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48" name="Google Shape;848;p38"/>
          <p:cNvGrpSpPr/>
          <p:nvPr/>
        </p:nvGrpSpPr>
        <p:grpSpPr>
          <a:xfrm>
            <a:off x="9785678" y="2311972"/>
            <a:ext cx="1588764" cy="1522457"/>
            <a:chOff x="1862977" y="593376"/>
            <a:chExt cx="1320998" cy="1265866"/>
          </a:xfrm>
        </p:grpSpPr>
        <p:sp>
          <p:nvSpPr>
            <p:cNvPr id="849" name="Google Shape;849;p38"/>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38"/>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62" name="Google Shape;862;p38"/>
          <p:cNvGrpSpPr/>
          <p:nvPr/>
        </p:nvGrpSpPr>
        <p:grpSpPr>
          <a:xfrm>
            <a:off x="720387" y="806785"/>
            <a:ext cx="437755" cy="434298"/>
            <a:chOff x="9479277" y="3818260"/>
            <a:chExt cx="437755" cy="434298"/>
          </a:xfrm>
        </p:grpSpPr>
        <p:sp>
          <p:nvSpPr>
            <p:cNvPr id="863" name="Google Shape;863;p38"/>
            <p:cNvSpPr/>
            <p:nvPr/>
          </p:nvSpPr>
          <p:spPr>
            <a:xfrm>
              <a:off x="9479277" y="3830158"/>
              <a:ext cx="422400" cy="422400"/>
            </a:xfrm>
            <a:prstGeom prst="ellipse">
              <a:avLst/>
            </a:prstGeom>
            <a:gradFill>
              <a:gsLst>
                <a:gs pos="0">
                  <a:srgbClr val="FFFFFF"/>
                </a:gs>
                <a:gs pos="100000">
                  <a:srgbClr val="B6ABD0"/>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64" name="Google Shape;864;p38"/>
            <p:cNvSpPr/>
            <p:nvPr/>
          </p:nvSpPr>
          <p:spPr>
            <a:xfrm>
              <a:off x="9601133" y="3818260"/>
              <a:ext cx="315900" cy="315900"/>
            </a:xfrm>
            <a:prstGeom prst="ellipse">
              <a:avLst/>
            </a:prstGeom>
            <a:gradFill>
              <a:gsLst>
                <a:gs pos="0">
                  <a:srgbClr val="FFFFFF"/>
                </a:gs>
                <a:gs pos="100000">
                  <a:srgbClr val="B6ABD0"/>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865" name="Google Shape;865;p38"/>
          <p:cNvGrpSpPr/>
          <p:nvPr/>
        </p:nvGrpSpPr>
        <p:grpSpPr>
          <a:xfrm>
            <a:off x="11109837" y="5512135"/>
            <a:ext cx="437755" cy="434298"/>
            <a:chOff x="9479277" y="3818260"/>
            <a:chExt cx="437755" cy="434298"/>
          </a:xfrm>
        </p:grpSpPr>
        <p:sp>
          <p:nvSpPr>
            <p:cNvPr id="866" name="Google Shape;866;p38"/>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67" name="Google Shape;867;p38"/>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59" name="صورة 58">
            <a:extLst>
              <a:ext uri="{FF2B5EF4-FFF2-40B4-BE49-F238E27FC236}">
                <a16:creationId xmlns:a16="http://schemas.microsoft.com/office/drawing/2014/main" id="{1433BBE5-9744-488F-A0F9-5A9CE62FF99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0" b="75278" l="30990" r="67500">
                        <a14:foregroundMark x1="60990" y1="43426" x2="60990" y2="52407"/>
                        <a14:foregroundMark x1="65833" y1="62037" x2="67552" y2="67778"/>
                        <a14:foregroundMark x1="66719" y1="75370" x2="41458" y2="71296"/>
                        <a14:foregroundMark x1="34896" y1="69630" x2="34219" y2="62500"/>
                        <a14:foregroundMark x1="34219" y1="62500" x2="31146" y2="67685"/>
                        <a14:foregroundMark x1="31146" y1="67685" x2="30990" y2="68426"/>
                      </a14:backgroundRemoval>
                    </a14:imgEffect>
                  </a14:imgLayer>
                </a14:imgProps>
              </a:ext>
            </a:extLst>
          </a:blip>
          <a:srcRect l="29284" t="24762" r="30502" b="22491"/>
          <a:stretch/>
        </p:blipFill>
        <p:spPr>
          <a:xfrm>
            <a:off x="9265298" y="4671236"/>
            <a:ext cx="2820648" cy="20596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45"/>
          <p:cNvSpPr/>
          <p:nvPr/>
        </p:nvSpPr>
        <p:spPr>
          <a:xfrm rot="10800000">
            <a:off x="857838" y="416383"/>
            <a:ext cx="10218655" cy="5996334"/>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grpSp>
        <p:nvGrpSpPr>
          <p:cNvPr id="306" name="Google Shape;991;p45">
            <a:extLst>
              <a:ext uri="{FF2B5EF4-FFF2-40B4-BE49-F238E27FC236}">
                <a16:creationId xmlns:a16="http://schemas.microsoft.com/office/drawing/2014/main" id="{2A7156E5-D7A8-46FD-82D1-60E7C211A2E2}"/>
              </a:ext>
            </a:extLst>
          </p:cNvPr>
          <p:cNvGrpSpPr/>
          <p:nvPr/>
        </p:nvGrpSpPr>
        <p:grpSpPr>
          <a:xfrm>
            <a:off x="8548087" y="934584"/>
            <a:ext cx="437755" cy="434298"/>
            <a:chOff x="9479277" y="3818260"/>
            <a:chExt cx="437755" cy="434298"/>
          </a:xfrm>
        </p:grpSpPr>
        <p:sp>
          <p:nvSpPr>
            <p:cNvPr id="307" name="Google Shape;992;p45">
              <a:extLst>
                <a:ext uri="{FF2B5EF4-FFF2-40B4-BE49-F238E27FC236}">
                  <a16:creationId xmlns:a16="http://schemas.microsoft.com/office/drawing/2014/main" id="{74CF73D9-B687-4596-9E9B-8DE973E3C852}"/>
                </a:ext>
              </a:extLst>
            </p:cNvPr>
            <p:cNvSpPr/>
            <p:nvPr/>
          </p:nvSpPr>
          <p:spPr>
            <a:xfrm>
              <a:off x="9479277" y="3830158"/>
              <a:ext cx="422400" cy="422400"/>
            </a:xfrm>
            <a:prstGeom prst="ellipse">
              <a:avLst/>
            </a:prstGeom>
            <a:gradFill>
              <a:gsLst>
                <a:gs pos="0">
                  <a:srgbClr val="FFFFFF"/>
                </a:gs>
                <a:gs pos="100000">
                  <a:srgbClr val="B6ABD0"/>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8" name="Google Shape;993;p45">
              <a:extLst>
                <a:ext uri="{FF2B5EF4-FFF2-40B4-BE49-F238E27FC236}">
                  <a16:creationId xmlns:a16="http://schemas.microsoft.com/office/drawing/2014/main" id="{70EA0FDF-3295-40D9-AC3A-B1B6F00D2B72}"/>
                </a:ext>
              </a:extLst>
            </p:cNvPr>
            <p:cNvSpPr/>
            <p:nvPr/>
          </p:nvSpPr>
          <p:spPr>
            <a:xfrm>
              <a:off x="9601133" y="3818260"/>
              <a:ext cx="315900" cy="315900"/>
            </a:xfrm>
            <a:prstGeom prst="ellipse">
              <a:avLst/>
            </a:prstGeom>
            <a:gradFill>
              <a:gsLst>
                <a:gs pos="0">
                  <a:srgbClr val="FFFFFF"/>
                </a:gs>
                <a:gs pos="100000">
                  <a:srgbClr val="B6ABD0"/>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309" name="Google Shape;185;p25">
            <a:extLst>
              <a:ext uri="{FF2B5EF4-FFF2-40B4-BE49-F238E27FC236}">
                <a16:creationId xmlns:a16="http://schemas.microsoft.com/office/drawing/2014/main" id="{F651CEFC-5ABC-4FE4-96D7-0422B9315D2B}"/>
              </a:ext>
            </a:extLst>
          </p:cNvPr>
          <p:cNvGrpSpPr/>
          <p:nvPr/>
        </p:nvGrpSpPr>
        <p:grpSpPr>
          <a:xfrm>
            <a:off x="3522058" y="579252"/>
            <a:ext cx="5244907" cy="1056166"/>
            <a:chOff x="4807082" y="4027129"/>
            <a:chExt cx="6172201" cy="1321476"/>
          </a:xfrm>
        </p:grpSpPr>
        <p:sp>
          <p:nvSpPr>
            <p:cNvPr id="310" name="Google Shape;186;p25">
              <a:extLst>
                <a:ext uri="{FF2B5EF4-FFF2-40B4-BE49-F238E27FC236}">
                  <a16:creationId xmlns:a16="http://schemas.microsoft.com/office/drawing/2014/main" id="{C2A41407-38F1-4A20-BDB8-66091554CD22}"/>
                </a:ext>
              </a:extLst>
            </p:cNvPr>
            <p:cNvSpPr/>
            <p:nvPr/>
          </p:nvSpPr>
          <p:spPr>
            <a:xfrm>
              <a:off x="4807082" y="4027129"/>
              <a:ext cx="6158864" cy="1313907"/>
            </a:xfrm>
            <a:custGeom>
              <a:avLst/>
              <a:gdLst/>
              <a:ahLst/>
              <a:cxnLst/>
              <a:rect l="l" t="t" r="r" b="b"/>
              <a:pathLst>
                <a:path w="6158864" h="1313907" extrusionOk="0">
                  <a:moveTo>
                    <a:pt x="6157913" y="205011"/>
                  </a:moveTo>
                  <a:cubicBezTo>
                    <a:pt x="6157913" y="205011"/>
                    <a:pt x="4492943" y="-197897"/>
                    <a:pt x="3078480" y="125953"/>
                  </a:cubicBezTo>
                  <a:cubicBezTo>
                    <a:pt x="1694498" y="443136"/>
                    <a:pt x="0" y="205011"/>
                    <a:pt x="0" y="205011"/>
                  </a:cubicBezTo>
                  <a:lnTo>
                    <a:pt x="678180" y="689833"/>
                  </a:lnTo>
                  <a:lnTo>
                    <a:pt x="0" y="1174656"/>
                  </a:lnTo>
                  <a:cubicBezTo>
                    <a:pt x="0" y="1174656"/>
                    <a:pt x="1691640" y="1477551"/>
                    <a:pt x="3079433" y="1189896"/>
                  </a:cubicBezTo>
                  <a:cubicBezTo>
                    <a:pt x="4495800" y="895573"/>
                    <a:pt x="6158865" y="1174656"/>
                    <a:pt x="6158865" y="1174656"/>
                  </a:cubicBezTo>
                  <a:lnTo>
                    <a:pt x="5480685" y="689833"/>
                  </a:lnTo>
                  <a:lnTo>
                    <a:pt x="6157913" y="20501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187;p25">
              <a:extLst>
                <a:ext uri="{FF2B5EF4-FFF2-40B4-BE49-F238E27FC236}">
                  <a16:creationId xmlns:a16="http://schemas.microsoft.com/office/drawing/2014/main" id="{8CF7C003-8EB8-4C33-B8E3-4ECCBEC1D418}"/>
                </a:ext>
              </a:extLst>
            </p:cNvPr>
            <p:cNvSpPr/>
            <p:nvPr/>
          </p:nvSpPr>
          <p:spPr>
            <a:xfrm>
              <a:off x="5010273" y="4035752"/>
              <a:ext cx="5969010" cy="1312853"/>
            </a:xfrm>
            <a:custGeom>
              <a:avLst/>
              <a:gdLst/>
              <a:ahLst/>
              <a:cxnLst/>
              <a:rect l="l" t="t" r="r" b="b"/>
              <a:pathLst>
                <a:path w="5969010" h="1312853" extrusionOk="0">
                  <a:moveTo>
                    <a:pt x="5752538" y="1019117"/>
                  </a:moveTo>
                  <a:lnTo>
                    <a:pt x="5775035" y="1035200"/>
                  </a:lnTo>
                  <a:lnTo>
                    <a:pt x="5708887" y="1137766"/>
                  </a:lnTo>
                  <a:lnTo>
                    <a:pt x="5687025" y="1134862"/>
                  </a:lnTo>
                  <a:lnTo>
                    <a:pt x="5678474" y="1133957"/>
                  </a:lnTo>
                  <a:close/>
                  <a:moveTo>
                    <a:pt x="5540601" y="867605"/>
                  </a:moveTo>
                  <a:lnTo>
                    <a:pt x="5563099" y="883689"/>
                  </a:lnTo>
                  <a:lnTo>
                    <a:pt x="5419390" y="1106518"/>
                  </a:lnTo>
                  <a:lnTo>
                    <a:pt x="5388620" y="1103259"/>
                  </a:lnTo>
                  <a:close/>
                  <a:moveTo>
                    <a:pt x="330092" y="802167"/>
                  </a:moveTo>
                  <a:lnTo>
                    <a:pt x="65587" y="1212295"/>
                  </a:lnTo>
                  <a:lnTo>
                    <a:pt x="35516" y="1207957"/>
                  </a:lnTo>
                  <a:lnTo>
                    <a:pt x="269103" y="845767"/>
                  </a:lnTo>
                  <a:close/>
                  <a:moveTo>
                    <a:pt x="5311112" y="703546"/>
                  </a:moveTo>
                  <a:lnTo>
                    <a:pt x="5333609" y="719629"/>
                  </a:lnTo>
                  <a:lnTo>
                    <a:pt x="5100292" y="1081400"/>
                  </a:lnTo>
                  <a:lnTo>
                    <a:pt x="5068910" y="1079093"/>
                  </a:lnTo>
                  <a:close/>
                  <a:moveTo>
                    <a:pt x="1260790" y="288998"/>
                  </a:moveTo>
                  <a:lnTo>
                    <a:pt x="1293398" y="289404"/>
                  </a:lnTo>
                  <a:lnTo>
                    <a:pt x="657873" y="1274820"/>
                  </a:lnTo>
                  <a:lnTo>
                    <a:pt x="626707" y="1272179"/>
                  </a:lnTo>
                  <a:close/>
                  <a:moveTo>
                    <a:pt x="958248" y="285231"/>
                  </a:moveTo>
                  <a:lnTo>
                    <a:pt x="990856" y="285637"/>
                  </a:lnTo>
                  <a:lnTo>
                    <a:pt x="369681" y="1248801"/>
                  </a:lnTo>
                  <a:lnTo>
                    <a:pt x="339124" y="1245215"/>
                  </a:lnTo>
                  <a:close/>
                  <a:moveTo>
                    <a:pt x="1598898" y="282248"/>
                  </a:moveTo>
                  <a:lnTo>
                    <a:pt x="946009" y="1294587"/>
                  </a:lnTo>
                  <a:lnTo>
                    <a:pt x="914064" y="1293155"/>
                  </a:lnTo>
                  <a:lnTo>
                    <a:pt x="1564968" y="283892"/>
                  </a:lnTo>
                  <a:close/>
                  <a:moveTo>
                    <a:pt x="637918" y="273899"/>
                  </a:moveTo>
                  <a:lnTo>
                    <a:pt x="669750" y="275509"/>
                  </a:lnTo>
                  <a:lnTo>
                    <a:pt x="429957" y="647320"/>
                  </a:lnTo>
                  <a:lnTo>
                    <a:pt x="407460" y="631237"/>
                  </a:lnTo>
                  <a:close/>
                  <a:moveTo>
                    <a:pt x="1939451" y="262224"/>
                  </a:moveTo>
                  <a:lnTo>
                    <a:pt x="1264441" y="1308865"/>
                  </a:lnTo>
                  <a:lnTo>
                    <a:pt x="1232495" y="1307432"/>
                  </a:lnTo>
                  <a:lnTo>
                    <a:pt x="1904818" y="264960"/>
                  </a:lnTo>
                  <a:close/>
                  <a:moveTo>
                    <a:pt x="347927" y="257010"/>
                  </a:moveTo>
                  <a:lnTo>
                    <a:pt x="379151" y="259561"/>
                  </a:lnTo>
                  <a:lnTo>
                    <a:pt x="224021" y="500099"/>
                  </a:lnTo>
                  <a:lnTo>
                    <a:pt x="201524" y="484016"/>
                  </a:lnTo>
                  <a:close/>
                  <a:moveTo>
                    <a:pt x="2235992" y="233727"/>
                  </a:moveTo>
                  <a:lnTo>
                    <a:pt x="1540030" y="1312853"/>
                  </a:lnTo>
                  <a:lnTo>
                    <a:pt x="1507354" y="1312553"/>
                  </a:lnTo>
                  <a:lnTo>
                    <a:pt x="2200514" y="237772"/>
                  </a:lnTo>
                  <a:close/>
                  <a:moveTo>
                    <a:pt x="68664" y="233483"/>
                  </a:moveTo>
                  <a:lnTo>
                    <a:pt x="96550" y="236476"/>
                  </a:lnTo>
                  <a:lnTo>
                    <a:pt x="99450" y="236713"/>
                  </a:lnTo>
                  <a:lnTo>
                    <a:pt x="22497" y="356033"/>
                  </a:lnTo>
                  <a:lnTo>
                    <a:pt x="0" y="339950"/>
                  </a:lnTo>
                  <a:close/>
                  <a:moveTo>
                    <a:pt x="5968510" y="204109"/>
                  </a:moveTo>
                  <a:lnTo>
                    <a:pt x="5969010" y="204225"/>
                  </a:lnTo>
                  <a:lnTo>
                    <a:pt x="5967943" y="204988"/>
                  </a:lnTo>
                  <a:close/>
                  <a:moveTo>
                    <a:pt x="2559448" y="188734"/>
                  </a:moveTo>
                  <a:lnTo>
                    <a:pt x="1838040" y="1307317"/>
                  </a:lnTo>
                  <a:lnTo>
                    <a:pt x="1822942" y="1308083"/>
                  </a:lnTo>
                  <a:lnTo>
                    <a:pt x="1804451" y="1308433"/>
                  </a:lnTo>
                  <a:lnTo>
                    <a:pt x="2522938" y="194379"/>
                  </a:lnTo>
                  <a:close/>
                  <a:moveTo>
                    <a:pt x="5672039" y="143909"/>
                  </a:moveTo>
                  <a:lnTo>
                    <a:pt x="5686758" y="146331"/>
                  </a:lnTo>
                  <a:lnTo>
                    <a:pt x="5701466" y="149246"/>
                  </a:lnTo>
                  <a:lnTo>
                    <a:pt x="5406801" y="606141"/>
                  </a:lnTo>
                  <a:lnTo>
                    <a:pt x="5345812" y="649741"/>
                  </a:lnTo>
                  <a:close/>
                  <a:moveTo>
                    <a:pt x="2903026" y="122531"/>
                  </a:moveTo>
                  <a:lnTo>
                    <a:pt x="2150583" y="1289233"/>
                  </a:lnTo>
                  <a:lnTo>
                    <a:pt x="2115751" y="1292276"/>
                  </a:lnTo>
                  <a:lnTo>
                    <a:pt x="2865287" y="130080"/>
                  </a:lnTo>
                  <a:lnTo>
                    <a:pt x="2889578" y="125167"/>
                  </a:lnTo>
                  <a:close/>
                  <a:moveTo>
                    <a:pt x="5393069" y="98009"/>
                  </a:moveTo>
                  <a:lnTo>
                    <a:pt x="5422785" y="102898"/>
                  </a:lnTo>
                  <a:lnTo>
                    <a:pt x="4801839" y="1065709"/>
                  </a:lnTo>
                  <a:lnTo>
                    <a:pt x="4769677" y="1064612"/>
                  </a:lnTo>
                  <a:close/>
                  <a:moveTo>
                    <a:pt x="5090307" y="59442"/>
                  </a:moveTo>
                  <a:lnTo>
                    <a:pt x="5120743" y="63215"/>
                  </a:lnTo>
                  <a:lnTo>
                    <a:pt x="4481142" y="1054951"/>
                  </a:lnTo>
                  <a:lnTo>
                    <a:pt x="4448255" y="1054978"/>
                  </a:lnTo>
                  <a:close/>
                  <a:moveTo>
                    <a:pt x="3273043" y="56819"/>
                  </a:moveTo>
                  <a:lnTo>
                    <a:pt x="2501927" y="1252477"/>
                  </a:lnTo>
                  <a:lnTo>
                    <a:pt x="2466056" y="1257131"/>
                  </a:lnTo>
                  <a:lnTo>
                    <a:pt x="3236987" y="61760"/>
                  </a:lnTo>
                  <a:close/>
                  <a:moveTo>
                    <a:pt x="4806133" y="31791"/>
                  </a:moveTo>
                  <a:lnTo>
                    <a:pt x="4837493" y="34131"/>
                  </a:lnTo>
                  <a:lnTo>
                    <a:pt x="4178034" y="1056659"/>
                  </a:lnTo>
                  <a:lnTo>
                    <a:pt x="4144556" y="1057601"/>
                  </a:lnTo>
                  <a:close/>
                  <a:moveTo>
                    <a:pt x="3600155" y="20733"/>
                  </a:moveTo>
                  <a:lnTo>
                    <a:pt x="2841014" y="1197823"/>
                  </a:lnTo>
                  <a:lnTo>
                    <a:pt x="2803844" y="1204491"/>
                  </a:lnTo>
                  <a:lnTo>
                    <a:pt x="3565349" y="23735"/>
                  </a:lnTo>
                  <a:close/>
                  <a:moveTo>
                    <a:pt x="4516246" y="10158"/>
                  </a:moveTo>
                  <a:lnTo>
                    <a:pt x="4547607" y="12498"/>
                  </a:lnTo>
                  <a:lnTo>
                    <a:pt x="3866516" y="1068567"/>
                  </a:lnTo>
                  <a:lnTo>
                    <a:pt x="3832345" y="1070583"/>
                  </a:lnTo>
                  <a:close/>
                  <a:moveTo>
                    <a:pt x="3913499" y="3169"/>
                  </a:moveTo>
                  <a:lnTo>
                    <a:pt x="3182178" y="1137123"/>
                  </a:lnTo>
                  <a:lnTo>
                    <a:pt x="3157572" y="1140436"/>
                  </a:lnTo>
                  <a:lnTo>
                    <a:pt x="3145792" y="1142576"/>
                  </a:lnTo>
                  <a:lnTo>
                    <a:pt x="3879711" y="4593"/>
                  </a:lnTo>
                  <a:close/>
                  <a:moveTo>
                    <a:pt x="4230571" y="0"/>
                  </a:moveTo>
                  <a:lnTo>
                    <a:pt x="4242934" y="382"/>
                  </a:lnTo>
                  <a:lnTo>
                    <a:pt x="3537846" y="1093657"/>
                  </a:lnTo>
                  <a:lnTo>
                    <a:pt x="3502851" y="1096954"/>
                  </a:lnTo>
                  <a:lnTo>
                    <a:pt x="4210265" y="7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0" name="Picture 2" descr="مسجد الكرتون رسمت باليد, الإسلام, كرتون, رمضان PNG وملف PSD للتحميل مجانا">
            <a:extLst>
              <a:ext uri="{FF2B5EF4-FFF2-40B4-BE49-F238E27FC236}">
                <a16:creationId xmlns:a16="http://schemas.microsoft.com/office/drawing/2014/main" id="{36A6DE6D-F194-4D3A-B861-15D9047F1750}"/>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b="7929"/>
          <a:stretch/>
        </p:blipFill>
        <p:spPr bwMode="auto">
          <a:xfrm>
            <a:off x="10316227" y="4922785"/>
            <a:ext cx="1736745" cy="1599046"/>
          </a:xfrm>
          <a:prstGeom prst="rect">
            <a:avLst/>
          </a:prstGeom>
          <a:noFill/>
          <a:extLst>
            <a:ext uri="{909E8E84-426E-40DD-AFC4-6F175D3DCCD1}">
              <a14:hiddenFill xmlns:a14="http://schemas.microsoft.com/office/drawing/2010/main">
                <a:solidFill>
                  <a:srgbClr val="FFFFFF"/>
                </a:solidFill>
              </a14:hiddenFill>
            </a:ext>
          </a:extLst>
        </p:spPr>
      </p:pic>
      <p:pic>
        <p:nvPicPr>
          <p:cNvPr id="11" name="صورة 10">
            <a:extLst>
              <a:ext uri="{FF2B5EF4-FFF2-40B4-BE49-F238E27FC236}">
                <a16:creationId xmlns:a16="http://schemas.microsoft.com/office/drawing/2014/main" id="{EE363688-13C4-4E4D-A5F1-0BE2DA4894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6732" t="11661" r="10577" b="14130"/>
          <a:stretch/>
        </p:blipFill>
        <p:spPr>
          <a:xfrm>
            <a:off x="2191830" y="579252"/>
            <a:ext cx="8830936" cy="6226146"/>
          </a:xfrm>
          <a:prstGeom prst="rect">
            <a:avLst/>
          </a:prstGeom>
        </p:spPr>
      </p:pic>
      <p:sp>
        <p:nvSpPr>
          <p:cNvPr id="12" name="مستطيل 11">
            <a:extLst>
              <a:ext uri="{FF2B5EF4-FFF2-40B4-BE49-F238E27FC236}">
                <a16:creationId xmlns:a16="http://schemas.microsoft.com/office/drawing/2014/main" id="{B832FAB5-F9B7-4919-A07F-CFE230D285AE}"/>
              </a:ext>
            </a:extLst>
          </p:cNvPr>
          <p:cNvSpPr/>
          <p:nvPr/>
        </p:nvSpPr>
        <p:spPr>
          <a:xfrm>
            <a:off x="3479760" y="524433"/>
            <a:ext cx="7056740" cy="400110"/>
          </a:xfrm>
          <a:prstGeom prst="rect">
            <a:avLst/>
          </a:prstGeom>
          <a:ln w="28575">
            <a:solidFill>
              <a:schemeClr val="accent2">
                <a:lumMod val="50000"/>
              </a:schemeClr>
            </a:solidFill>
            <a:prstDash val="sysDash"/>
          </a:ln>
        </p:spPr>
        <p:style>
          <a:lnRef idx="2">
            <a:schemeClr val="accent5"/>
          </a:lnRef>
          <a:fillRef idx="1">
            <a:schemeClr val="lt1"/>
          </a:fillRef>
          <a:effectRef idx="0">
            <a:schemeClr val="accent5"/>
          </a:effectRef>
          <a:fontRef idx="minor">
            <a:schemeClr val="dk1"/>
          </a:fontRef>
        </p:style>
        <p:txBody>
          <a:bodyPr wrap="none" lIns="91440" tIns="45720" rIns="91440" bIns="45720">
            <a:spAutoFit/>
          </a:bodyPr>
          <a:lstStyle/>
          <a:p>
            <a:pPr algn="ctr"/>
            <a:r>
              <a:rPr lang="ar-SA" sz="20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من خلال </a:t>
            </a:r>
            <a:r>
              <a:rPr lang="ar-SA" sz="2000" b="0" cap="none" spc="0" dirty="0" err="1">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استراتجية</a:t>
            </a:r>
            <a:r>
              <a:rPr lang="ar-SA" sz="20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  شجرة المعلومات اجيبي عن الأسئلة التالية </a:t>
            </a:r>
          </a:p>
        </p:txBody>
      </p:sp>
      <p:pic>
        <p:nvPicPr>
          <p:cNvPr id="13" name="صورة 12">
            <a:extLst>
              <a:ext uri="{FF2B5EF4-FFF2-40B4-BE49-F238E27FC236}">
                <a16:creationId xmlns:a16="http://schemas.microsoft.com/office/drawing/2014/main" id="{5454D464-0A0B-4F58-857A-61823EE697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665" b="99616" l="923" r="99538">
                        <a14:foregroundMark x1="64308" y1="2049" x2="58769" y2="7298"/>
                        <a14:foregroundMark x1="58769" y1="7298" x2="58615" y2="7939"/>
                        <a14:foregroundMark x1="62154" y1="3073" x2="62154" y2="3073"/>
                        <a14:foregroundMark x1="62154" y1="3073" x2="62154" y2="2817"/>
                        <a14:foregroundMark x1="59846" y1="2689" x2="57846" y2="6658"/>
                        <a14:foregroundMark x1="54769" y1="12932" x2="51538" y2="24200"/>
                        <a14:foregroundMark x1="48923" y1="19974" x2="24923" y2="5506"/>
                        <a14:foregroundMark x1="24923" y1="5506" x2="7538" y2="3457"/>
                        <a14:foregroundMark x1="7538" y1="3457" x2="3231" y2="3585"/>
                        <a14:foregroundMark x1="90615" y1="27145" x2="93077" y2="46863"/>
                        <a14:foregroundMark x1="93077" y1="46863" x2="90154" y2="54033"/>
                        <a14:foregroundMark x1="97538" y1="35723" x2="98000" y2="43534"/>
                        <a14:foregroundMark x1="74308" y1="33675" x2="76923" y2="37260"/>
                        <a14:foregroundMark x1="82308" y1="34571" x2="75385" y2="38668"/>
                        <a14:foregroundMark x1="75385" y1="38668" x2="85231" y2="31370"/>
                        <a14:foregroundMark x1="85231" y1="31370" x2="71385" y2="45327"/>
                        <a14:foregroundMark x1="71385" y1="45327" x2="74615" y2="37132"/>
                        <a14:foregroundMark x1="74615" y1="37132" x2="79538" y2="31498"/>
                        <a14:foregroundMark x1="79538" y1="31498" x2="80154" y2="31626"/>
                        <a14:foregroundMark x1="53846" y1="31882" x2="60769" y2="25224"/>
                        <a14:foregroundMark x1="60769" y1="25224" x2="41538" y2="30346"/>
                        <a14:foregroundMark x1="41538" y1="30346" x2="54000" y2="17157"/>
                        <a14:foregroundMark x1="54000" y1="17157" x2="63231" y2="13700"/>
                        <a14:foregroundMark x1="63231" y1="13700" x2="55077" y2="20102"/>
                        <a14:foregroundMark x1="55077" y1="20102" x2="54462" y2="24840"/>
                        <a14:foregroundMark x1="49385" y1="14725" x2="56615" y2="14725"/>
                        <a14:foregroundMark x1="69385" y1="13956" x2="76923" y2="15877"/>
                        <a14:foregroundMark x1="89231" y1="21639" x2="96769" y2="29449"/>
                        <a14:foregroundMark x1="77538" y1="15749" x2="83846" y2="18566"/>
                        <a14:foregroundMark x1="41692" y1="7170" x2="34000" y2="3713"/>
                        <a14:foregroundMark x1="34000" y1="3713" x2="16462" y2="1665"/>
                        <a14:foregroundMark x1="16462" y1="1665" x2="2462" y2="2817"/>
                        <a14:foregroundMark x1="30000" y1="17542" x2="12000" y2="18694"/>
                        <a14:foregroundMark x1="12000" y1="18694" x2="5385" y2="23688"/>
                        <a14:foregroundMark x1="5385" y1="23688" x2="1231" y2="35980"/>
                        <a14:foregroundMark x1="1231" y1="35980" x2="1231" y2="35980"/>
                        <a14:foregroundMark x1="1231" y1="35980" x2="4000" y2="27785"/>
                        <a14:foregroundMark x1="1231" y1="55186" x2="6923" y2="69782"/>
                        <a14:foregroundMark x1="6923" y1="69782" x2="25692" y2="95647"/>
                        <a14:foregroundMark x1="25692" y1="95647" x2="21846" y2="88732"/>
                        <a14:foregroundMark x1="21846" y1="88732" x2="15077" y2="83995"/>
                        <a14:foregroundMark x1="15077" y1="83995" x2="11231" y2="77337"/>
                        <a14:foregroundMark x1="11231" y1="77337" x2="10308" y2="70935"/>
                        <a14:foregroundMark x1="7385" y1="73624" x2="25385" y2="97055"/>
                        <a14:foregroundMark x1="31077" y1="99616" x2="42154" y2="98207"/>
                        <a14:foregroundMark x1="53931" y1="98951" x2="64462" y2="99616"/>
                        <a14:foregroundMark x1="42154" y1="98207" x2="43858" y2="98315"/>
                        <a14:foregroundMark x1="52543" y1="97255" x2="61231" y2="96287"/>
                        <a14:foregroundMark x1="39385" y1="98720" x2="43788" y2="98230"/>
                        <a14:foregroundMark x1="64923" y1="99616" x2="79692" y2="91165"/>
                        <a14:foregroundMark x1="98247" y1="57875" x2="98462" y2="57490"/>
                        <a14:foregroundMark x1="90568" y1="71651" x2="98247" y2="57875"/>
                        <a14:foregroundMark x1="88306" y1="75710" x2="88487" y2="75386"/>
                        <a14:foregroundMark x1="79692" y1="91165" x2="87622" y2="76937"/>
                        <a14:foregroundMark x1="98646" y1="56227" x2="99692" y2="49040"/>
                        <a14:foregroundMark x1="98462" y1="57490" x2="98498" y2="57243"/>
                        <a14:foregroundMark x1="96308" y1="30602" x2="99692" y2="35339"/>
                        <a14:foregroundMark x1="94000" y1="67990" x2="92319" y2="72927"/>
                        <a14:foregroundMark x1="85493" y1="85513" x2="85077" y2="85787"/>
                        <a14:foregroundMark x1="2000" y1="53521" x2="923" y2="46479"/>
                        <a14:backgroundMark x1="99385" y1="34955" x2="99385" y2="35467"/>
                        <a14:backgroundMark x1="98769" y1="57875" x2="98769" y2="57875"/>
                        <a14:backgroundMark x1="98769" y1="57875" x2="99385" y2="55058"/>
                        <a14:backgroundMark x1="85077" y1="86300" x2="92154" y2="81306"/>
                        <a14:backgroundMark x1="87385" y1="82202" x2="92308" y2="76440"/>
                        <a14:backgroundMark x1="91231" y1="76440" x2="89231" y2="81818"/>
                        <a14:backgroundMark x1="90308" y1="76697" x2="90308" y2="76697"/>
                        <a14:backgroundMark x1="92923" y1="73367" x2="89231" y2="75928"/>
                        <a14:backgroundMark x1="53846" y1="98848" x2="44923" y2="99616"/>
                      </a14:backgroundRemoval>
                    </a14:imgEffect>
                  </a14:imgLayer>
                </a14:imgProps>
              </a:ext>
            </a:extLst>
          </a:blip>
          <a:stretch>
            <a:fillRect/>
          </a:stretch>
        </p:blipFill>
        <p:spPr>
          <a:xfrm>
            <a:off x="8929592" y="3026652"/>
            <a:ext cx="1876962" cy="1860713"/>
          </a:xfrm>
          <a:prstGeom prst="rect">
            <a:avLst/>
          </a:prstGeom>
        </p:spPr>
      </p:pic>
      <p:pic>
        <p:nvPicPr>
          <p:cNvPr id="14" name="صورة 13">
            <a:extLst>
              <a:ext uri="{FF2B5EF4-FFF2-40B4-BE49-F238E27FC236}">
                <a16:creationId xmlns:a16="http://schemas.microsoft.com/office/drawing/2014/main" id="{2F2C91DE-39EC-4875-940F-7869FEDF711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665" b="99616" l="923" r="99538">
                        <a14:foregroundMark x1="64308" y1="2049" x2="58769" y2="7298"/>
                        <a14:foregroundMark x1="58769" y1="7298" x2="58615" y2="7939"/>
                        <a14:foregroundMark x1="62154" y1="3073" x2="62154" y2="3073"/>
                        <a14:foregroundMark x1="62154" y1="3073" x2="62154" y2="2817"/>
                        <a14:foregroundMark x1="59846" y1="2689" x2="57846" y2="6658"/>
                        <a14:foregroundMark x1="54769" y1="12932" x2="51538" y2="24200"/>
                        <a14:foregroundMark x1="48923" y1="19974" x2="24923" y2="5506"/>
                        <a14:foregroundMark x1="24923" y1="5506" x2="7538" y2="3457"/>
                        <a14:foregroundMark x1="7538" y1="3457" x2="3231" y2="3585"/>
                        <a14:foregroundMark x1="90615" y1="27145" x2="93077" y2="46863"/>
                        <a14:foregroundMark x1="93077" y1="46863" x2="90154" y2="54033"/>
                        <a14:foregroundMark x1="97538" y1="35723" x2="98000" y2="43534"/>
                        <a14:foregroundMark x1="74308" y1="33675" x2="76923" y2="37260"/>
                        <a14:foregroundMark x1="82308" y1="34571" x2="75385" y2="38668"/>
                        <a14:foregroundMark x1="75385" y1="38668" x2="85231" y2="31370"/>
                        <a14:foregroundMark x1="85231" y1="31370" x2="71385" y2="45327"/>
                        <a14:foregroundMark x1="71385" y1="45327" x2="74615" y2="37132"/>
                        <a14:foregroundMark x1="74615" y1="37132" x2="79538" y2="31498"/>
                        <a14:foregroundMark x1="79538" y1="31498" x2="80154" y2="31626"/>
                        <a14:foregroundMark x1="53846" y1="31882" x2="60769" y2="25224"/>
                        <a14:foregroundMark x1="60769" y1="25224" x2="41538" y2="30346"/>
                        <a14:foregroundMark x1="41538" y1="30346" x2="54000" y2="17157"/>
                        <a14:foregroundMark x1="54000" y1="17157" x2="63231" y2="13700"/>
                        <a14:foregroundMark x1="63231" y1="13700" x2="55077" y2="20102"/>
                        <a14:foregroundMark x1="55077" y1="20102" x2="54462" y2="24840"/>
                        <a14:foregroundMark x1="49385" y1="14725" x2="56615" y2="14725"/>
                        <a14:foregroundMark x1="69385" y1="13956" x2="76923" y2="15877"/>
                        <a14:foregroundMark x1="89231" y1="21639" x2="96769" y2="29449"/>
                        <a14:foregroundMark x1="77538" y1="15749" x2="83846" y2="18566"/>
                        <a14:foregroundMark x1="41692" y1="7170" x2="34000" y2="3713"/>
                        <a14:foregroundMark x1="34000" y1="3713" x2="16462" y2="1665"/>
                        <a14:foregroundMark x1="16462" y1="1665" x2="2462" y2="2817"/>
                        <a14:foregroundMark x1="30000" y1="17542" x2="12000" y2="18694"/>
                        <a14:foregroundMark x1="12000" y1="18694" x2="5385" y2="23688"/>
                        <a14:foregroundMark x1="5385" y1="23688" x2="1231" y2="35980"/>
                        <a14:foregroundMark x1="1231" y1="35980" x2="1231" y2="35980"/>
                        <a14:foregroundMark x1="1231" y1="35980" x2="4000" y2="27785"/>
                        <a14:foregroundMark x1="1231" y1="55186" x2="6923" y2="69782"/>
                        <a14:foregroundMark x1="6923" y1="69782" x2="25692" y2="95647"/>
                        <a14:foregroundMark x1="25692" y1="95647" x2="21846" y2="88732"/>
                        <a14:foregroundMark x1="21846" y1="88732" x2="15077" y2="83995"/>
                        <a14:foregroundMark x1="15077" y1="83995" x2="11231" y2="77337"/>
                        <a14:foregroundMark x1="11231" y1="77337" x2="10308" y2="70935"/>
                        <a14:foregroundMark x1="7385" y1="73624" x2="25385" y2="97055"/>
                        <a14:foregroundMark x1="31077" y1="99616" x2="42154" y2="98207"/>
                        <a14:foregroundMark x1="53931" y1="98951" x2="64462" y2="99616"/>
                        <a14:foregroundMark x1="42154" y1="98207" x2="43858" y2="98315"/>
                        <a14:foregroundMark x1="52543" y1="97255" x2="61231" y2="96287"/>
                        <a14:foregroundMark x1="39385" y1="98720" x2="43788" y2="98230"/>
                        <a14:foregroundMark x1="64923" y1="99616" x2="79692" y2="91165"/>
                        <a14:foregroundMark x1="98247" y1="57875" x2="98462" y2="57490"/>
                        <a14:foregroundMark x1="90568" y1="71651" x2="98247" y2="57875"/>
                        <a14:foregroundMark x1="88306" y1="75710" x2="88487" y2="75386"/>
                        <a14:foregroundMark x1="79692" y1="91165" x2="87622" y2="76937"/>
                        <a14:foregroundMark x1="98646" y1="56227" x2="99692" y2="49040"/>
                        <a14:foregroundMark x1="98462" y1="57490" x2="98498" y2="57243"/>
                        <a14:foregroundMark x1="96308" y1="30602" x2="99692" y2="35339"/>
                        <a14:foregroundMark x1="94000" y1="67990" x2="92319" y2="72927"/>
                        <a14:foregroundMark x1="85493" y1="85513" x2="85077" y2="85787"/>
                        <a14:foregroundMark x1="2000" y1="53521" x2="923" y2="46479"/>
                        <a14:backgroundMark x1="99385" y1="34955" x2="99385" y2="35467"/>
                        <a14:backgroundMark x1="98769" y1="57875" x2="98769" y2="57875"/>
                        <a14:backgroundMark x1="98769" y1="57875" x2="99385" y2="55058"/>
                        <a14:backgroundMark x1="85077" y1="86300" x2="92154" y2="81306"/>
                        <a14:backgroundMark x1="87385" y1="82202" x2="92308" y2="76440"/>
                        <a14:backgroundMark x1="91231" y1="76440" x2="89231" y2="81818"/>
                        <a14:backgroundMark x1="90308" y1="76697" x2="90308" y2="76697"/>
                        <a14:backgroundMark x1="92923" y1="73367" x2="89231" y2="75928"/>
                        <a14:backgroundMark x1="53846" y1="98848" x2="44923" y2="99616"/>
                      </a14:backgroundRemoval>
                    </a14:imgEffect>
                  </a14:imgLayer>
                </a14:imgProps>
              </a:ext>
            </a:extLst>
          </a:blip>
          <a:stretch>
            <a:fillRect/>
          </a:stretch>
        </p:blipFill>
        <p:spPr>
          <a:xfrm>
            <a:off x="3233196" y="3095363"/>
            <a:ext cx="1876962" cy="1860713"/>
          </a:xfrm>
          <a:prstGeom prst="rect">
            <a:avLst/>
          </a:prstGeom>
        </p:spPr>
      </p:pic>
      <p:pic>
        <p:nvPicPr>
          <p:cNvPr id="15" name="صورة 14">
            <a:extLst>
              <a:ext uri="{FF2B5EF4-FFF2-40B4-BE49-F238E27FC236}">
                <a16:creationId xmlns:a16="http://schemas.microsoft.com/office/drawing/2014/main" id="{F37D6FB9-B28F-46A9-91CC-B3DEAD84CD0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665" b="99616" l="923" r="99538">
                        <a14:foregroundMark x1="64308" y1="2049" x2="58769" y2="7298"/>
                        <a14:foregroundMark x1="58769" y1="7298" x2="58615" y2="7939"/>
                        <a14:foregroundMark x1="62154" y1="3073" x2="62154" y2="3073"/>
                        <a14:foregroundMark x1="62154" y1="3073" x2="62154" y2="2817"/>
                        <a14:foregroundMark x1="59846" y1="2689" x2="57846" y2="6658"/>
                        <a14:foregroundMark x1="54769" y1="12932" x2="51538" y2="24200"/>
                        <a14:foregroundMark x1="48923" y1="19974" x2="24923" y2="5506"/>
                        <a14:foregroundMark x1="24923" y1="5506" x2="7538" y2="3457"/>
                        <a14:foregroundMark x1="7538" y1="3457" x2="3231" y2="3585"/>
                        <a14:foregroundMark x1="90615" y1="27145" x2="93077" y2="46863"/>
                        <a14:foregroundMark x1="93077" y1="46863" x2="90154" y2="54033"/>
                        <a14:foregroundMark x1="97538" y1="35723" x2="98000" y2="43534"/>
                        <a14:foregroundMark x1="74308" y1="33675" x2="76923" y2="37260"/>
                        <a14:foregroundMark x1="82308" y1="34571" x2="75385" y2="38668"/>
                        <a14:foregroundMark x1="75385" y1="38668" x2="85231" y2="31370"/>
                        <a14:foregroundMark x1="85231" y1="31370" x2="71385" y2="45327"/>
                        <a14:foregroundMark x1="71385" y1="45327" x2="74615" y2="37132"/>
                        <a14:foregroundMark x1="74615" y1="37132" x2="79538" y2="31498"/>
                        <a14:foregroundMark x1="79538" y1="31498" x2="80154" y2="31626"/>
                        <a14:foregroundMark x1="53846" y1="31882" x2="60769" y2="25224"/>
                        <a14:foregroundMark x1="60769" y1="25224" x2="41538" y2="30346"/>
                        <a14:foregroundMark x1="41538" y1="30346" x2="54000" y2="17157"/>
                        <a14:foregroundMark x1="54000" y1="17157" x2="63231" y2="13700"/>
                        <a14:foregroundMark x1="63231" y1="13700" x2="55077" y2="20102"/>
                        <a14:foregroundMark x1="55077" y1="20102" x2="54462" y2="24840"/>
                        <a14:foregroundMark x1="49385" y1="14725" x2="56615" y2="14725"/>
                        <a14:foregroundMark x1="69385" y1="13956" x2="76923" y2="15877"/>
                        <a14:foregroundMark x1="89231" y1="21639" x2="96769" y2="29449"/>
                        <a14:foregroundMark x1="77538" y1="15749" x2="83846" y2="18566"/>
                        <a14:foregroundMark x1="41692" y1="7170" x2="34000" y2="3713"/>
                        <a14:foregroundMark x1="34000" y1="3713" x2="16462" y2="1665"/>
                        <a14:foregroundMark x1="16462" y1="1665" x2="2462" y2="2817"/>
                        <a14:foregroundMark x1="30000" y1="17542" x2="12000" y2="18694"/>
                        <a14:foregroundMark x1="12000" y1="18694" x2="5385" y2="23688"/>
                        <a14:foregroundMark x1="5385" y1="23688" x2="1231" y2="35980"/>
                        <a14:foregroundMark x1="1231" y1="35980" x2="1231" y2="35980"/>
                        <a14:foregroundMark x1="1231" y1="35980" x2="4000" y2="27785"/>
                        <a14:foregroundMark x1="1231" y1="55186" x2="6923" y2="69782"/>
                        <a14:foregroundMark x1="6923" y1="69782" x2="25692" y2="95647"/>
                        <a14:foregroundMark x1="25692" y1="95647" x2="21846" y2="88732"/>
                        <a14:foregroundMark x1="21846" y1="88732" x2="15077" y2="83995"/>
                        <a14:foregroundMark x1="15077" y1="83995" x2="11231" y2="77337"/>
                        <a14:foregroundMark x1="11231" y1="77337" x2="10308" y2="70935"/>
                        <a14:foregroundMark x1="7385" y1="73624" x2="25385" y2="97055"/>
                        <a14:foregroundMark x1="31077" y1="99616" x2="42154" y2="98207"/>
                        <a14:foregroundMark x1="53931" y1="98951" x2="64462" y2="99616"/>
                        <a14:foregroundMark x1="42154" y1="98207" x2="43858" y2="98315"/>
                        <a14:foregroundMark x1="52543" y1="97255" x2="61231" y2="96287"/>
                        <a14:foregroundMark x1="39385" y1="98720" x2="43788" y2="98230"/>
                        <a14:foregroundMark x1="64923" y1="99616" x2="79692" y2="91165"/>
                        <a14:foregroundMark x1="98247" y1="57875" x2="98462" y2="57490"/>
                        <a14:foregroundMark x1="90568" y1="71651" x2="98247" y2="57875"/>
                        <a14:foregroundMark x1="88306" y1="75710" x2="88487" y2="75386"/>
                        <a14:foregroundMark x1="79692" y1="91165" x2="87622" y2="76937"/>
                        <a14:foregroundMark x1="98646" y1="56227" x2="99692" y2="49040"/>
                        <a14:foregroundMark x1="98462" y1="57490" x2="98498" y2="57243"/>
                        <a14:foregroundMark x1="96308" y1="30602" x2="99692" y2="35339"/>
                        <a14:foregroundMark x1="94000" y1="67990" x2="92319" y2="72927"/>
                        <a14:foregroundMark x1="85493" y1="85513" x2="85077" y2="85787"/>
                        <a14:foregroundMark x1="2000" y1="53521" x2="923" y2="46479"/>
                        <a14:backgroundMark x1="99385" y1="34955" x2="99385" y2="35467"/>
                        <a14:backgroundMark x1="98769" y1="57875" x2="98769" y2="57875"/>
                        <a14:backgroundMark x1="98769" y1="57875" x2="99385" y2="55058"/>
                        <a14:backgroundMark x1="85077" y1="86300" x2="92154" y2="81306"/>
                        <a14:backgroundMark x1="87385" y1="82202" x2="92308" y2="76440"/>
                        <a14:backgroundMark x1="91231" y1="76440" x2="89231" y2="81818"/>
                        <a14:backgroundMark x1="90308" y1="76697" x2="90308" y2="76697"/>
                        <a14:backgroundMark x1="92923" y1="73367" x2="89231" y2="75928"/>
                        <a14:backgroundMark x1="53846" y1="98848" x2="44923" y2="99616"/>
                      </a14:backgroundRemoval>
                    </a14:imgEffect>
                  </a14:imgLayer>
                </a14:imgProps>
              </a:ext>
            </a:extLst>
          </a:blip>
          <a:stretch>
            <a:fillRect/>
          </a:stretch>
        </p:blipFill>
        <p:spPr>
          <a:xfrm>
            <a:off x="7110375" y="1007975"/>
            <a:ext cx="1876962" cy="1860713"/>
          </a:xfrm>
          <a:prstGeom prst="rect">
            <a:avLst/>
          </a:prstGeom>
        </p:spPr>
      </p:pic>
      <p:pic>
        <p:nvPicPr>
          <p:cNvPr id="16" name="صورة 15">
            <a:extLst>
              <a:ext uri="{FF2B5EF4-FFF2-40B4-BE49-F238E27FC236}">
                <a16:creationId xmlns:a16="http://schemas.microsoft.com/office/drawing/2014/main" id="{66A0E5FF-A5F4-4E5D-B9FC-6EAFFA0A562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665" b="99616" l="923" r="99538">
                        <a14:foregroundMark x1="64308" y1="2049" x2="58769" y2="7298"/>
                        <a14:foregroundMark x1="58769" y1="7298" x2="58615" y2="7939"/>
                        <a14:foregroundMark x1="62154" y1="3073" x2="62154" y2="3073"/>
                        <a14:foregroundMark x1="62154" y1="3073" x2="62154" y2="2817"/>
                        <a14:foregroundMark x1="59846" y1="2689" x2="57846" y2="6658"/>
                        <a14:foregroundMark x1="54769" y1="12932" x2="51538" y2="24200"/>
                        <a14:foregroundMark x1="48923" y1="19974" x2="24923" y2="5506"/>
                        <a14:foregroundMark x1="24923" y1="5506" x2="7538" y2="3457"/>
                        <a14:foregroundMark x1="7538" y1="3457" x2="3231" y2="3585"/>
                        <a14:foregroundMark x1="90615" y1="27145" x2="93077" y2="46863"/>
                        <a14:foregroundMark x1="93077" y1="46863" x2="90154" y2="54033"/>
                        <a14:foregroundMark x1="97538" y1="35723" x2="98000" y2="43534"/>
                        <a14:foregroundMark x1="74308" y1="33675" x2="76923" y2="37260"/>
                        <a14:foregroundMark x1="82308" y1="34571" x2="75385" y2="38668"/>
                        <a14:foregroundMark x1="75385" y1="38668" x2="85231" y2="31370"/>
                        <a14:foregroundMark x1="85231" y1="31370" x2="71385" y2="45327"/>
                        <a14:foregroundMark x1="71385" y1="45327" x2="74615" y2="37132"/>
                        <a14:foregroundMark x1="74615" y1="37132" x2="79538" y2="31498"/>
                        <a14:foregroundMark x1="79538" y1="31498" x2="80154" y2="31626"/>
                        <a14:foregroundMark x1="53846" y1="31882" x2="60769" y2="25224"/>
                        <a14:foregroundMark x1="60769" y1="25224" x2="41538" y2="30346"/>
                        <a14:foregroundMark x1="41538" y1="30346" x2="54000" y2="17157"/>
                        <a14:foregroundMark x1="54000" y1="17157" x2="63231" y2="13700"/>
                        <a14:foregroundMark x1="63231" y1="13700" x2="55077" y2="20102"/>
                        <a14:foregroundMark x1="55077" y1="20102" x2="54462" y2="24840"/>
                        <a14:foregroundMark x1="49385" y1="14725" x2="56615" y2="14725"/>
                        <a14:foregroundMark x1="69385" y1="13956" x2="76923" y2="15877"/>
                        <a14:foregroundMark x1="89231" y1="21639" x2="96769" y2="29449"/>
                        <a14:foregroundMark x1="77538" y1="15749" x2="83846" y2="18566"/>
                        <a14:foregroundMark x1="41692" y1="7170" x2="34000" y2="3713"/>
                        <a14:foregroundMark x1="34000" y1="3713" x2="16462" y2="1665"/>
                        <a14:foregroundMark x1="16462" y1="1665" x2="2462" y2="2817"/>
                        <a14:foregroundMark x1="30000" y1="17542" x2="12000" y2="18694"/>
                        <a14:foregroundMark x1="12000" y1="18694" x2="5385" y2="23688"/>
                        <a14:foregroundMark x1="5385" y1="23688" x2="1231" y2="35980"/>
                        <a14:foregroundMark x1="1231" y1="35980" x2="1231" y2="35980"/>
                        <a14:foregroundMark x1="1231" y1="35980" x2="4000" y2="27785"/>
                        <a14:foregroundMark x1="1231" y1="55186" x2="6923" y2="69782"/>
                        <a14:foregroundMark x1="6923" y1="69782" x2="25692" y2="95647"/>
                        <a14:foregroundMark x1="25692" y1="95647" x2="21846" y2="88732"/>
                        <a14:foregroundMark x1="21846" y1="88732" x2="15077" y2="83995"/>
                        <a14:foregroundMark x1="15077" y1="83995" x2="11231" y2="77337"/>
                        <a14:foregroundMark x1="11231" y1="77337" x2="10308" y2="70935"/>
                        <a14:foregroundMark x1="7385" y1="73624" x2="25385" y2="97055"/>
                        <a14:foregroundMark x1="31077" y1="99616" x2="42154" y2="98207"/>
                        <a14:foregroundMark x1="53931" y1="98951" x2="64462" y2="99616"/>
                        <a14:foregroundMark x1="42154" y1="98207" x2="43858" y2="98315"/>
                        <a14:foregroundMark x1="52543" y1="97255" x2="61231" y2="96287"/>
                        <a14:foregroundMark x1="39385" y1="98720" x2="43788" y2="98230"/>
                        <a14:foregroundMark x1="64923" y1="99616" x2="79692" y2="91165"/>
                        <a14:foregroundMark x1="98247" y1="57875" x2="98462" y2="57490"/>
                        <a14:foregroundMark x1="90568" y1="71651" x2="98247" y2="57875"/>
                        <a14:foregroundMark x1="88306" y1="75710" x2="88487" y2="75386"/>
                        <a14:foregroundMark x1="79692" y1="91165" x2="87622" y2="76937"/>
                        <a14:foregroundMark x1="98646" y1="56227" x2="99692" y2="49040"/>
                        <a14:foregroundMark x1="98462" y1="57490" x2="98498" y2="57243"/>
                        <a14:foregroundMark x1="96308" y1="30602" x2="99692" y2="35339"/>
                        <a14:foregroundMark x1="94000" y1="67990" x2="92319" y2="72927"/>
                        <a14:foregroundMark x1="85493" y1="85513" x2="85077" y2="85787"/>
                        <a14:foregroundMark x1="2000" y1="53521" x2="923" y2="46479"/>
                        <a14:backgroundMark x1="99385" y1="34955" x2="99385" y2="35467"/>
                        <a14:backgroundMark x1="98769" y1="57875" x2="98769" y2="57875"/>
                        <a14:backgroundMark x1="98769" y1="57875" x2="99385" y2="55058"/>
                        <a14:backgroundMark x1="85077" y1="86300" x2="92154" y2="81306"/>
                        <a14:backgroundMark x1="87385" y1="82202" x2="92308" y2="76440"/>
                        <a14:backgroundMark x1="91231" y1="76440" x2="89231" y2="81818"/>
                        <a14:backgroundMark x1="90308" y1="76697" x2="90308" y2="76697"/>
                        <a14:backgroundMark x1="92923" y1="73367" x2="89231" y2="75928"/>
                        <a14:backgroundMark x1="53846" y1="98848" x2="44923" y2="99616"/>
                      </a14:backgroundRemoval>
                    </a14:imgEffect>
                  </a14:imgLayer>
                </a14:imgProps>
              </a:ext>
            </a:extLst>
          </a:blip>
          <a:stretch>
            <a:fillRect/>
          </a:stretch>
        </p:blipFill>
        <p:spPr>
          <a:xfrm>
            <a:off x="3870228" y="984769"/>
            <a:ext cx="1876962" cy="1860713"/>
          </a:xfrm>
          <a:prstGeom prst="rect">
            <a:avLst/>
          </a:prstGeom>
        </p:spPr>
      </p:pic>
      <p:pic>
        <p:nvPicPr>
          <p:cNvPr id="17" name="صورة 16">
            <a:extLst>
              <a:ext uri="{FF2B5EF4-FFF2-40B4-BE49-F238E27FC236}">
                <a16:creationId xmlns:a16="http://schemas.microsoft.com/office/drawing/2014/main" id="{159372DB-4263-408F-85F1-561B97F6189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665" b="99616" l="923" r="99538">
                        <a14:foregroundMark x1="64308" y1="2049" x2="58769" y2="7298"/>
                        <a14:foregroundMark x1="58769" y1="7298" x2="58615" y2="7939"/>
                        <a14:foregroundMark x1="62154" y1="3073" x2="62154" y2="3073"/>
                        <a14:foregroundMark x1="62154" y1="3073" x2="62154" y2="2817"/>
                        <a14:foregroundMark x1="59846" y1="2689" x2="57846" y2="6658"/>
                        <a14:foregroundMark x1="54769" y1="12932" x2="51538" y2="24200"/>
                        <a14:foregroundMark x1="48923" y1="19974" x2="24923" y2="5506"/>
                        <a14:foregroundMark x1="24923" y1="5506" x2="7538" y2="3457"/>
                        <a14:foregroundMark x1="7538" y1="3457" x2="3231" y2="3585"/>
                        <a14:foregroundMark x1="90615" y1="27145" x2="93077" y2="46863"/>
                        <a14:foregroundMark x1="93077" y1="46863" x2="90154" y2="54033"/>
                        <a14:foregroundMark x1="97538" y1="35723" x2="98000" y2="43534"/>
                        <a14:foregroundMark x1="74308" y1="33675" x2="76923" y2="37260"/>
                        <a14:foregroundMark x1="82308" y1="34571" x2="75385" y2="38668"/>
                        <a14:foregroundMark x1="75385" y1="38668" x2="85231" y2="31370"/>
                        <a14:foregroundMark x1="85231" y1="31370" x2="71385" y2="45327"/>
                        <a14:foregroundMark x1="71385" y1="45327" x2="74615" y2="37132"/>
                        <a14:foregroundMark x1="74615" y1="37132" x2="79538" y2="31498"/>
                        <a14:foregroundMark x1="79538" y1="31498" x2="80154" y2="31626"/>
                        <a14:foregroundMark x1="53846" y1="31882" x2="60769" y2="25224"/>
                        <a14:foregroundMark x1="60769" y1="25224" x2="41538" y2="30346"/>
                        <a14:foregroundMark x1="41538" y1="30346" x2="54000" y2="17157"/>
                        <a14:foregroundMark x1="54000" y1="17157" x2="63231" y2="13700"/>
                        <a14:foregroundMark x1="63231" y1="13700" x2="55077" y2="20102"/>
                        <a14:foregroundMark x1="55077" y1="20102" x2="54462" y2="24840"/>
                        <a14:foregroundMark x1="49385" y1="14725" x2="56615" y2="14725"/>
                        <a14:foregroundMark x1="69385" y1="13956" x2="76923" y2="15877"/>
                        <a14:foregroundMark x1="89231" y1="21639" x2="96769" y2="29449"/>
                        <a14:foregroundMark x1="77538" y1="15749" x2="83846" y2="18566"/>
                        <a14:foregroundMark x1="41692" y1="7170" x2="34000" y2="3713"/>
                        <a14:foregroundMark x1="34000" y1="3713" x2="16462" y2="1665"/>
                        <a14:foregroundMark x1="16462" y1="1665" x2="2462" y2="2817"/>
                        <a14:foregroundMark x1="30000" y1="17542" x2="12000" y2="18694"/>
                        <a14:foregroundMark x1="12000" y1="18694" x2="5385" y2="23688"/>
                        <a14:foregroundMark x1="5385" y1="23688" x2="1231" y2="35980"/>
                        <a14:foregroundMark x1="1231" y1="35980" x2="1231" y2="35980"/>
                        <a14:foregroundMark x1="1231" y1="35980" x2="4000" y2="27785"/>
                        <a14:foregroundMark x1="1231" y1="55186" x2="6923" y2="69782"/>
                        <a14:foregroundMark x1="6923" y1="69782" x2="25692" y2="95647"/>
                        <a14:foregroundMark x1="25692" y1="95647" x2="21846" y2="88732"/>
                        <a14:foregroundMark x1="21846" y1="88732" x2="15077" y2="83995"/>
                        <a14:foregroundMark x1="15077" y1="83995" x2="11231" y2="77337"/>
                        <a14:foregroundMark x1="11231" y1="77337" x2="10308" y2="70935"/>
                        <a14:foregroundMark x1="7385" y1="73624" x2="25385" y2="97055"/>
                        <a14:foregroundMark x1="31077" y1="99616" x2="42154" y2="98207"/>
                        <a14:foregroundMark x1="53931" y1="98951" x2="64462" y2="99616"/>
                        <a14:foregroundMark x1="42154" y1="98207" x2="43858" y2="98315"/>
                        <a14:foregroundMark x1="52543" y1="97255" x2="61231" y2="96287"/>
                        <a14:foregroundMark x1="39385" y1="98720" x2="43788" y2="98230"/>
                        <a14:foregroundMark x1="64923" y1="99616" x2="79692" y2="91165"/>
                        <a14:foregroundMark x1="98247" y1="57875" x2="98462" y2="57490"/>
                        <a14:foregroundMark x1="90568" y1="71651" x2="98247" y2="57875"/>
                        <a14:foregroundMark x1="88306" y1="75710" x2="88487" y2="75386"/>
                        <a14:foregroundMark x1="79692" y1="91165" x2="87622" y2="76937"/>
                        <a14:foregroundMark x1="98646" y1="56227" x2="99692" y2="49040"/>
                        <a14:foregroundMark x1="98462" y1="57490" x2="98498" y2="57243"/>
                        <a14:foregroundMark x1="96308" y1="30602" x2="99692" y2="35339"/>
                        <a14:foregroundMark x1="94000" y1="67990" x2="92319" y2="72927"/>
                        <a14:foregroundMark x1="85493" y1="85513" x2="85077" y2="85787"/>
                        <a14:foregroundMark x1="2000" y1="53521" x2="923" y2="46479"/>
                        <a14:backgroundMark x1="99385" y1="34955" x2="99385" y2="35467"/>
                        <a14:backgroundMark x1="98769" y1="57875" x2="98769" y2="57875"/>
                        <a14:backgroundMark x1="98769" y1="57875" x2="99385" y2="55058"/>
                        <a14:backgroundMark x1="85077" y1="86300" x2="92154" y2="81306"/>
                        <a14:backgroundMark x1="87385" y1="82202" x2="92308" y2="76440"/>
                        <a14:backgroundMark x1="91231" y1="76440" x2="89231" y2="81818"/>
                        <a14:backgroundMark x1="90308" y1="76697" x2="90308" y2="76697"/>
                        <a14:backgroundMark x1="92923" y1="73367" x2="89231" y2="75928"/>
                        <a14:backgroundMark x1="53846" y1="98848" x2="44923" y2="99616"/>
                      </a14:backgroundRemoval>
                    </a14:imgEffect>
                  </a14:imgLayer>
                </a14:imgProps>
              </a:ext>
            </a:extLst>
          </a:blip>
          <a:stretch>
            <a:fillRect/>
          </a:stretch>
        </p:blipFill>
        <p:spPr>
          <a:xfrm>
            <a:off x="5986512" y="3152718"/>
            <a:ext cx="1876962" cy="1860713"/>
          </a:xfrm>
          <a:prstGeom prst="rect">
            <a:avLst/>
          </a:prstGeom>
        </p:spPr>
      </p:pic>
      <p:sp>
        <p:nvSpPr>
          <p:cNvPr id="18" name="مستطيل 17">
            <a:extLst>
              <a:ext uri="{FF2B5EF4-FFF2-40B4-BE49-F238E27FC236}">
                <a16:creationId xmlns:a16="http://schemas.microsoft.com/office/drawing/2014/main" id="{BC6D09BC-0867-4D8B-ACFC-CAB67B3A2F09}"/>
              </a:ext>
            </a:extLst>
          </p:cNvPr>
          <p:cNvSpPr/>
          <p:nvPr/>
        </p:nvSpPr>
        <p:spPr>
          <a:xfrm>
            <a:off x="990351" y="669421"/>
            <a:ext cx="1348519" cy="338554"/>
          </a:xfrm>
          <a:prstGeom prst="rect">
            <a:avLst/>
          </a:prstGeom>
          <a:ln w="28575"/>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ar-SA" sz="16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تغذية راجعة </a:t>
            </a:r>
          </a:p>
        </p:txBody>
      </p:sp>
      <p:sp>
        <p:nvSpPr>
          <p:cNvPr id="19" name="مستطيل 18">
            <a:extLst>
              <a:ext uri="{FF2B5EF4-FFF2-40B4-BE49-F238E27FC236}">
                <a16:creationId xmlns:a16="http://schemas.microsoft.com/office/drawing/2014/main" id="{DA308C20-E938-4054-9922-A68FA8BE93D0}"/>
              </a:ext>
            </a:extLst>
          </p:cNvPr>
          <p:cNvSpPr/>
          <p:nvPr/>
        </p:nvSpPr>
        <p:spPr>
          <a:xfrm>
            <a:off x="6937683" y="1773175"/>
            <a:ext cx="2222345" cy="830997"/>
          </a:xfrm>
          <a:prstGeom prst="rect">
            <a:avLst/>
          </a:prstGeom>
          <a:noFill/>
        </p:spPr>
        <p:txBody>
          <a:bodyPr wrap="square" lIns="91440" tIns="45720" rIns="91440" bIns="45720">
            <a:spAutoFit/>
          </a:bodyPr>
          <a:lstStyle/>
          <a:p>
            <a:pPr algn="ctr"/>
            <a:r>
              <a:rPr lang="ar-SA" sz="20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1- ما تعريف  الأذان </a:t>
            </a:r>
            <a:r>
              <a:rPr lang="ar-SA" sz="28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a:t>
            </a:r>
          </a:p>
        </p:txBody>
      </p:sp>
      <p:sp>
        <p:nvSpPr>
          <p:cNvPr id="20" name="مستطيل 19">
            <a:extLst>
              <a:ext uri="{FF2B5EF4-FFF2-40B4-BE49-F238E27FC236}">
                <a16:creationId xmlns:a16="http://schemas.microsoft.com/office/drawing/2014/main" id="{C07806D4-FEB1-4A7E-86B6-67D51EC808D9}"/>
              </a:ext>
            </a:extLst>
          </p:cNvPr>
          <p:cNvSpPr/>
          <p:nvPr/>
        </p:nvSpPr>
        <p:spPr>
          <a:xfrm>
            <a:off x="3798731" y="1773174"/>
            <a:ext cx="1876962" cy="830997"/>
          </a:xfrm>
          <a:prstGeom prst="rect">
            <a:avLst/>
          </a:prstGeom>
          <a:noFill/>
        </p:spPr>
        <p:txBody>
          <a:bodyPr wrap="square" lIns="91440" tIns="45720" rIns="91440" bIns="45720">
            <a:spAutoFit/>
          </a:bodyPr>
          <a:lstStyle/>
          <a:p>
            <a:pPr algn="ctr"/>
            <a:r>
              <a:rPr lang="ar-SA" sz="20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2- ما حكم  الأذان </a:t>
            </a:r>
            <a:r>
              <a:rPr lang="ar-SA" sz="28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a:t>
            </a:r>
          </a:p>
        </p:txBody>
      </p:sp>
      <p:sp>
        <p:nvSpPr>
          <p:cNvPr id="21" name="مستطيل 20">
            <a:extLst>
              <a:ext uri="{FF2B5EF4-FFF2-40B4-BE49-F238E27FC236}">
                <a16:creationId xmlns:a16="http://schemas.microsoft.com/office/drawing/2014/main" id="{30FB03F5-F744-4732-96B6-D999E6879189}"/>
              </a:ext>
            </a:extLst>
          </p:cNvPr>
          <p:cNvSpPr/>
          <p:nvPr/>
        </p:nvSpPr>
        <p:spPr>
          <a:xfrm>
            <a:off x="8929592" y="3784012"/>
            <a:ext cx="1876962" cy="1138773"/>
          </a:xfrm>
          <a:prstGeom prst="rect">
            <a:avLst/>
          </a:prstGeom>
          <a:noFill/>
        </p:spPr>
        <p:txBody>
          <a:bodyPr wrap="square" lIns="91440" tIns="45720" rIns="91440" bIns="45720">
            <a:spAutoFit/>
          </a:bodyPr>
          <a:lstStyle/>
          <a:p>
            <a:pPr algn="ctr"/>
            <a:r>
              <a:rPr lang="ar-SA" sz="20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3- ما الدليل على فضل الأذان </a:t>
            </a:r>
            <a:r>
              <a:rPr lang="ar-SA" sz="28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a:t>
            </a:r>
          </a:p>
        </p:txBody>
      </p:sp>
      <p:sp>
        <p:nvSpPr>
          <p:cNvPr id="22" name="مستطيل 21">
            <a:extLst>
              <a:ext uri="{FF2B5EF4-FFF2-40B4-BE49-F238E27FC236}">
                <a16:creationId xmlns:a16="http://schemas.microsoft.com/office/drawing/2014/main" id="{FA42FA0A-F305-4206-A4B7-7AA8B65CA864}"/>
              </a:ext>
            </a:extLst>
          </p:cNvPr>
          <p:cNvSpPr/>
          <p:nvPr/>
        </p:nvSpPr>
        <p:spPr>
          <a:xfrm>
            <a:off x="5946752" y="3817303"/>
            <a:ext cx="1876962" cy="1138773"/>
          </a:xfrm>
          <a:prstGeom prst="rect">
            <a:avLst/>
          </a:prstGeom>
          <a:noFill/>
        </p:spPr>
        <p:txBody>
          <a:bodyPr wrap="square" lIns="91440" tIns="45720" rIns="91440" bIns="45720">
            <a:spAutoFit/>
          </a:bodyPr>
          <a:lstStyle/>
          <a:p>
            <a:pPr algn="ctr"/>
            <a:r>
              <a:rPr lang="ar-SA" sz="20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4- ما الجملة التي تقال في صلاة الفجر</a:t>
            </a:r>
            <a:r>
              <a:rPr lang="ar-SA" sz="28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a:t>
            </a:r>
          </a:p>
        </p:txBody>
      </p:sp>
      <p:sp>
        <p:nvSpPr>
          <p:cNvPr id="23" name="مستطيل 22">
            <a:extLst>
              <a:ext uri="{FF2B5EF4-FFF2-40B4-BE49-F238E27FC236}">
                <a16:creationId xmlns:a16="http://schemas.microsoft.com/office/drawing/2014/main" id="{DEEC2359-6AD4-4BBC-A100-F5B279619849}"/>
              </a:ext>
            </a:extLst>
          </p:cNvPr>
          <p:cNvSpPr/>
          <p:nvPr/>
        </p:nvSpPr>
        <p:spPr>
          <a:xfrm>
            <a:off x="3148038" y="3836459"/>
            <a:ext cx="1876962" cy="830997"/>
          </a:xfrm>
          <a:prstGeom prst="rect">
            <a:avLst/>
          </a:prstGeom>
          <a:noFill/>
        </p:spPr>
        <p:txBody>
          <a:bodyPr wrap="square" lIns="91440" tIns="45720" rIns="91440" bIns="45720">
            <a:spAutoFit/>
          </a:bodyPr>
          <a:lstStyle/>
          <a:p>
            <a:pPr algn="ctr"/>
            <a:r>
              <a:rPr lang="ar-SA" sz="20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5- كم عدد جمل الآذان </a:t>
            </a:r>
            <a:r>
              <a:rPr lang="ar-SA" sz="28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a:t>
            </a:r>
          </a:p>
        </p:txBody>
      </p:sp>
    </p:spTree>
    <p:extLst>
      <p:ext uri="{BB962C8B-B14F-4D97-AF65-F5344CB8AC3E}">
        <p14:creationId xmlns:p14="http://schemas.microsoft.com/office/powerpoint/2010/main" val="428458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45"/>
          <p:cNvSpPr/>
          <p:nvPr/>
        </p:nvSpPr>
        <p:spPr>
          <a:xfrm rot="10800000">
            <a:off x="902643" y="348077"/>
            <a:ext cx="10386713" cy="6167681"/>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rgbClr val="FFFFFF"/>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lvl="0" algn="ctr"/>
            <a:endParaRPr sz="1800" b="0" i="0" u="none" strike="noStrike" cap="none" dirty="0">
              <a:solidFill>
                <a:srgbClr val="FFFFFF"/>
              </a:solidFill>
              <a:latin typeface="Calibri"/>
              <a:ea typeface="Calibri"/>
              <a:cs typeface="Calibri"/>
              <a:sym typeface="Calibri"/>
            </a:endParaRPr>
          </a:p>
        </p:txBody>
      </p:sp>
      <p:grpSp>
        <p:nvGrpSpPr>
          <p:cNvPr id="306" name="Google Shape;991;p45">
            <a:extLst>
              <a:ext uri="{FF2B5EF4-FFF2-40B4-BE49-F238E27FC236}">
                <a16:creationId xmlns:a16="http://schemas.microsoft.com/office/drawing/2014/main" id="{2A7156E5-D7A8-46FD-82D1-60E7C211A2E2}"/>
              </a:ext>
            </a:extLst>
          </p:cNvPr>
          <p:cNvGrpSpPr/>
          <p:nvPr/>
        </p:nvGrpSpPr>
        <p:grpSpPr>
          <a:xfrm>
            <a:off x="3762750" y="665092"/>
            <a:ext cx="437755" cy="434298"/>
            <a:chOff x="9479277" y="3818260"/>
            <a:chExt cx="437755" cy="434298"/>
          </a:xfrm>
        </p:grpSpPr>
        <p:sp>
          <p:nvSpPr>
            <p:cNvPr id="307" name="Google Shape;992;p45">
              <a:extLst>
                <a:ext uri="{FF2B5EF4-FFF2-40B4-BE49-F238E27FC236}">
                  <a16:creationId xmlns:a16="http://schemas.microsoft.com/office/drawing/2014/main" id="{74CF73D9-B687-4596-9E9B-8DE973E3C852}"/>
                </a:ext>
              </a:extLst>
            </p:cNvPr>
            <p:cNvSpPr/>
            <p:nvPr/>
          </p:nvSpPr>
          <p:spPr>
            <a:xfrm>
              <a:off x="9479277" y="3830158"/>
              <a:ext cx="422400" cy="422400"/>
            </a:xfrm>
            <a:prstGeom prst="ellipse">
              <a:avLst/>
            </a:prstGeom>
            <a:gradFill>
              <a:gsLst>
                <a:gs pos="0">
                  <a:srgbClr val="FFFFFF"/>
                </a:gs>
                <a:gs pos="100000">
                  <a:srgbClr val="B6ABD0"/>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8" name="Google Shape;993;p45">
              <a:extLst>
                <a:ext uri="{FF2B5EF4-FFF2-40B4-BE49-F238E27FC236}">
                  <a16:creationId xmlns:a16="http://schemas.microsoft.com/office/drawing/2014/main" id="{70EA0FDF-3295-40D9-AC3A-B1B6F00D2B72}"/>
                </a:ext>
              </a:extLst>
            </p:cNvPr>
            <p:cNvSpPr/>
            <p:nvPr/>
          </p:nvSpPr>
          <p:spPr>
            <a:xfrm>
              <a:off x="9601133" y="3818260"/>
              <a:ext cx="315900" cy="315900"/>
            </a:xfrm>
            <a:prstGeom prst="ellipse">
              <a:avLst/>
            </a:prstGeom>
            <a:gradFill>
              <a:gsLst>
                <a:gs pos="0">
                  <a:srgbClr val="FFFFFF"/>
                </a:gs>
                <a:gs pos="100000">
                  <a:srgbClr val="B6ABD0"/>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309" name="Google Shape;185;p25">
            <a:extLst>
              <a:ext uri="{FF2B5EF4-FFF2-40B4-BE49-F238E27FC236}">
                <a16:creationId xmlns:a16="http://schemas.microsoft.com/office/drawing/2014/main" id="{F651CEFC-5ABC-4FE4-96D7-0422B9315D2B}"/>
              </a:ext>
            </a:extLst>
          </p:cNvPr>
          <p:cNvGrpSpPr/>
          <p:nvPr/>
        </p:nvGrpSpPr>
        <p:grpSpPr>
          <a:xfrm>
            <a:off x="5397040" y="1555189"/>
            <a:ext cx="4983103" cy="1284708"/>
            <a:chOff x="4807082" y="4027129"/>
            <a:chExt cx="6172201" cy="1321476"/>
          </a:xfrm>
        </p:grpSpPr>
        <p:sp>
          <p:nvSpPr>
            <p:cNvPr id="310" name="Google Shape;186;p25">
              <a:extLst>
                <a:ext uri="{FF2B5EF4-FFF2-40B4-BE49-F238E27FC236}">
                  <a16:creationId xmlns:a16="http://schemas.microsoft.com/office/drawing/2014/main" id="{C2A41407-38F1-4A20-BDB8-66091554CD22}"/>
                </a:ext>
              </a:extLst>
            </p:cNvPr>
            <p:cNvSpPr/>
            <p:nvPr/>
          </p:nvSpPr>
          <p:spPr>
            <a:xfrm>
              <a:off x="4807082" y="4027129"/>
              <a:ext cx="6158864" cy="1313907"/>
            </a:xfrm>
            <a:custGeom>
              <a:avLst/>
              <a:gdLst/>
              <a:ahLst/>
              <a:cxnLst/>
              <a:rect l="l" t="t" r="r" b="b"/>
              <a:pathLst>
                <a:path w="6158864" h="1313907" extrusionOk="0">
                  <a:moveTo>
                    <a:pt x="6157913" y="205011"/>
                  </a:moveTo>
                  <a:cubicBezTo>
                    <a:pt x="6157913" y="205011"/>
                    <a:pt x="4492943" y="-197897"/>
                    <a:pt x="3078480" y="125953"/>
                  </a:cubicBezTo>
                  <a:cubicBezTo>
                    <a:pt x="1694498" y="443136"/>
                    <a:pt x="0" y="205011"/>
                    <a:pt x="0" y="205011"/>
                  </a:cubicBezTo>
                  <a:lnTo>
                    <a:pt x="678180" y="689833"/>
                  </a:lnTo>
                  <a:lnTo>
                    <a:pt x="0" y="1174656"/>
                  </a:lnTo>
                  <a:cubicBezTo>
                    <a:pt x="0" y="1174656"/>
                    <a:pt x="1691640" y="1477551"/>
                    <a:pt x="3079433" y="1189896"/>
                  </a:cubicBezTo>
                  <a:cubicBezTo>
                    <a:pt x="4495800" y="895573"/>
                    <a:pt x="6158865" y="1174656"/>
                    <a:pt x="6158865" y="1174656"/>
                  </a:cubicBezTo>
                  <a:lnTo>
                    <a:pt x="5480685" y="689833"/>
                  </a:lnTo>
                  <a:lnTo>
                    <a:pt x="6157913" y="20501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187;p25">
              <a:extLst>
                <a:ext uri="{FF2B5EF4-FFF2-40B4-BE49-F238E27FC236}">
                  <a16:creationId xmlns:a16="http://schemas.microsoft.com/office/drawing/2014/main" id="{8CF7C003-8EB8-4C33-B8E3-4ECCBEC1D418}"/>
                </a:ext>
              </a:extLst>
            </p:cNvPr>
            <p:cNvSpPr/>
            <p:nvPr/>
          </p:nvSpPr>
          <p:spPr>
            <a:xfrm>
              <a:off x="5010273" y="4035752"/>
              <a:ext cx="5969010" cy="1312853"/>
            </a:xfrm>
            <a:custGeom>
              <a:avLst/>
              <a:gdLst/>
              <a:ahLst/>
              <a:cxnLst/>
              <a:rect l="l" t="t" r="r" b="b"/>
              <a:pathLst>
                <a:path w="5969010" h="1312853" extrusionOk="0">
                  <a:moveTo>
                    <a:pt x="5752538" y="1019117"/>
                  </a:moveTo>
                  <a:lnTo>
                    <a:pt x="5775035" y="1035200"/>
                  </a:lnTo>
                  <a:lnTo>
                    <a:pt x="5708887" y="1137766"/>
                  </a:lnTo>
                  <a:lnTo>
                    <a:pt x="5687025" y="1134862"/>
                  </a:lnTo>
                  <a:lnTo>
                    <a:pt x="5678474" y="1133957"/>
                  </a:lnTo>
                  <a:close/>
                  <a:moveTo>
                    <a:pt x="5540601" y="867605"/>
                  </a:moveTo>
                  <a:lnTo>
                    <a:pt x="5563099" y="883689"/>
                  </a:lnTo>
                  <a:lnTo>
                    <a:pt x="5419390" y="1106518"/>
                  </a:lnTo>
                  <a:lnTo>
                    <a:pt x="5388620" y="1103259"/>
                  </a:lnTo>
                  <a:close/>
                  <a:moveTo>
                    <a:pt x="330092" y="802167"/>
                  </a:moveTo>
                  <a:lnTo>
                    <a:pt x="65587" y="1212295"/>
                  </a:lnTo>
                  <a:lnTo>
                    <a:pt x="35516" y="1207957"/>
                  </a:lnTo>
                  <a:lnTo>
                    <a:pt x="269103" y="845767"/>
                  </a:lnTo>
                  <a:close/>
                  <a:moveTo>
                    <a:pt x="5311112" y="703546"/>
                  </a:moveTo>
                  <a:lnTo>
                    <a:pt x="5333609" y="719629"/>
                  </a:lnTo>
                  <a:lnTo>
                    <a:pt x="5100292" y="1081400"/>
                  </a:lnTo>
                  <a:lnTo>
                    <a:pt x="5068910" y="1079093"/>
                  </a:lnTo>
                  <a:close/>
                  <a:moveTo>
                    <a:pt x="1260790" y="288998"/>
                  </a:moveTo>
                  <a:lnTo>
                    <a:pt x="1293398" y="289404"/>
                  </a:lnTo>
                  <a:lnTo>
                    <a:pt x="657873" y="1274820"/>
                  </a:lnTo>
                  <a:lnTo>
                    <a:pt x="626707" y="1272179"/>
                  </a:lnTo>
                  <a:close/>
                  <a:moveTo>
                    <a:pt x="958248" y="285231"/>
                  </a:moveTo>
                  <a:lnTo>
                    <a:pt x="990856" y="285637"/>
                  </a:lnTo>
                  <a:lnTo>
                    <a:pt x="369681" y="1248801"/>
                  </a:lnTo>
                  <a:lnTo>
                    <a:pt x="339124" y="1245215"/>
                  </a:lnTo>
                  <a:close/>
                  <a:moveTo>
                    <a:pt x="1598898" y="282248"/>
                  </a:moveTo>
                  <a:lnTo>
                    <a:pt x="946009" y="1294587"/>
                  </a:lnTo>
                  <a:lnTo>
                    <a:pt x="914064" y="1293155"/>
                  </a:lnTo>
                  <a:lnTo>
                    <a:pt x="1564968" y="283892"/>
                  </a:lnTo>
                  <a:close/>
                  <a:moveTo>
                    <a:pt x="637918" y="273899"/>
                  </a:moveTo>
                  <a:lnTo>
                    <a:pt x="669750" y="275509"/>
                  </a:lnTo>
                  <a:lnTo>
                    <a:pt x="429957" y="647320"/>
                  </a:lnTo>
                  <a:lnTo>
                    <a:pt x="407460" y="631237"/>
                  </a:lnTo>
                  <a:close/>
                  <a:moveTo>
                    <a:pt x="1939451" y="262224"/>
                  </a:moveTo>
                  <a:lnTo>
                    <a:pt x="1264441" y="1308865"/>
                  </a:lnTo>
                  <a:lnTo>
                    <a:pt x="1232495" y="1307432"/>
                  </a:lnTo>
                  <a:lnTo>
                    <a:pt x="1904818" y="264960"/>
                  </a:lnTo>
                  <a:close/>
                  <a:moveTo>
                    <a:pt x="347927" y="257010"/>
                  </a:moveTo>
                  <a:lnTo>
                    <a:pt x="379151" y="259561"/>
                  </a:lnTo>
                  <a:lnTo>
                    <a:pt x="224021" y="500099"/>
                  </a:lnTo>
                  <a:lnTo>
                    <a:pt x="201524" y="484016"/>
                  </a:lnTo>
                  <a:close/>
                  <a:moveTo>
                    <a:pt x="2235992" y="233727"/>
                  </a:moveTo>
                  <a:lnTo>
                    <a:pt x="1540030" y="1312853"/>
                  </a:lnTo>
                  <a:lnTo>
                    <a:pt x="1507354" y="1312553"/>
                  </a:lnTo>
                  <a:lnTo>
                    <a:pt x="2200514" y="237772"/>
                  </a:lnTo>
                  <a:close/>
                  <a:moveTo>
                    <a:pt x="68664" y="233483"/>
                  </a:moveTo>
                  <a:lnTo>
                    <a:pt x="96550" y="236476"/>
                  </a:lnTo>
                  <a:lnTo>
                    <a:pt x="99450" y="236713"/>
                  </a:lnTo>
                  <a:lnTo>
                    <a:pt x="22497" y="356033"/>
                  </a:lnTo>
                  <a:lnTo>
                    <a:pt x="0" y="339950"/>
                  </a:lnTo>
                  <a:close/>
                  <a:moveTo>
                    <a:pt x="5968510" y="204109"/>
                  </a:moveTo>
                  <a:lnTo>
                    <a:pt x="5969010" y="204225"/>
                  </a:lnTo>
                  <a:lnTo>
                    <a:pt x="5967943" y="204988"/>
                  </a:lnTo>
                  <a:close/>
                  <a:moveTo>
                    <a:pt x="2559448" y="188734"/>
                  </a:moveTo>
                  <a:lnTo>
                    <a:pt x="1838040" y="1307317"/>
                  </a:lnTo>
                  <a:lnTo>
                    <a:pt x="1822942" y="1308083"/>
                  </a:lnTo>
                  <a:lnTo>
                    <a:pt x="1804451" y="1308433"/>
                  </a:lnTo>
                  <a:lnTo>
                    <a:pt x="2522938" y="194379"/>
                  </a:lnTo>
                  <a:close/>
                  <a:moveTo>
                    <a:pt x="5672039" y="143909"/>
                  </a:moveTo>
                  <a:lnTo>
                    <a:pt x="5686758" y="146331"/>
                  </a:lnTo>
                  <a:lnTo>
                    <a:pt x="5701466" y="149246"/>
                  </a:lnTo>
                  <a:lnTo>
                    <a:pt x="5406801" y="606141"/>
                  </a:lnTo>
                  <a:lnTo>
                    <a:pt x="5345812" y="649741"/>
                  </a:lnTo>
                  <a:close/>
                  <a:moveTo>
                    <a:pt x="2903026" y="122531"/>
                  </a:moveTo>
                  <a:lnTo>
                    <a:pt x="2150583" y="1289233"/>
                  </a:lnTo>
                  <a:lnTo>
                    <a:pt x="2115751" y="1292276"/>
                  </a:lnTo>
                  <a:lnTo>
                    <a:pt x="2865287" y="130080"/>
                  </a:lnTo>
                  <a:lnTo>
                    <a:pt x="2889578" y="125167"/>
                  </a:lnTo>
                  <a:close/>
                  <a:moveTo>
                    <a:pt x="5393069" y="98009"/>
                  </a:moveTo>
                  <a:lnTo>
                    <a:pt x="5422785" y="102898"/>
                  </a:lnTo>
                  <a:lnTo>
                    <a:pt x="4801839" y="1065709"/>
                  </a:lnTo>
                  <a:lnTo>
                    <a:pt x="4769677" y="1064612"/>
                  </a:lnTo>
                  <a:close/>
                  <a:moveTo>
                    <a:pt x="5090307" y="59442"/>
                  </a:moveTo>
                  <a:lnTo>
                    <a:pt x="5120743" y="63215"/>
                  </a:lnTo>
                  <a:lnTo>
                    <a:pt x="4481142" y="1054951"/>
                  </a:lnTo>
                  <a:lnTo>
                    <a:pt x="4448255" y="1054978"/>
                  </a:lnTo>
                  <a:close/>
                  <a:moveTo>
                    <a:pt x="3273043" y="56819"/>
                  </a:moveTo>
                  <a:lnTo>
                    <a:pt x="2501927" y="1252477"/>
                  </a:lnTo>
                  <a:lnTo>
                    <a:pt x="2466056" y="1257131"/>
                  </a:lnTo>
                  <a:lnTo>
                    <a:pt x="3236987" y="61760"/>
                  </a:lnTo>
                  <a:close/>
                  <a:moveTo>
                    <a:pt x="4806133" y="31791"/>
                  </a:moveTo>
                  <a:lnTo>
                    <a:pt x="4837493" y="34131"/>
                  </a:lnTo>
                  <a:lnTo>
                    <a:pt x="4178034" y="1056659"/>
                  </a:lnTo>
                  <a:lnTo>
                    <a:pt x="4144556" y="1057601"/>
                  </a:lnTo>
                  <a:close/>
                  <a:moveTo>
                    <a:pt x="3600155" y="20733"/>
                  </a:moveTo>
                  <a:lnTo>
                    <a:pt x="2841014" y="1197823"/>
                  </a:lnTo>
                  <a:lnTo>
                    <a:pt x="2803844" y="1204491"/>
                  </a:lnTo>
                  <a:lnTo>
                    <a:pt x="3565349" y="23735"/>
                  </a:lnTo>
                  <a:close/>
                  <a:moveTo>
                    <a:pt x="4516246" y="10158"/>
                  </a:moveTo>
                  <a:lnTo>
                    <a:pt x="4547607" y="12498"/>
                  </a:lnTo>
                  <a:lnTo>
                    <a:pt x="3866516" y="1068567"/>
                  </a:lnTo>
                  <a:lnTo>
                    <a:pt x="3832345" y="1070583"/>
                  </a:lnTo>
                  <a:close/>
                  <a:moveTo>
                    <a:pt x="3913499" y="3169"/>
                  </a:moveTo>
                  <a:lnTo>
                    <a:pt x="3182178" y="1137123"/>
                  </a:lnTo>
                  <a:lnTo>
                    <a:pt x="3157572" y="1140436"/>
                  </a:lnTo>
                  <a:lnTo>
                    <a:pt x="3145792" y="1142576"/>
                  </a:lnTo>
                  <a:lnTo>
                    <a:pt x="3879711" y="4593"/>
                  </a:lnTo>
                  <a:close/>
                  <a:moveTo>
                    <a:pt x="4230571" y="0"/>
                  </a:moveTo>
                  <a:lnTo>
                    <a:pt x="4242934" y="382"/>
                  </a:lnTo>
                  <a:lnTo>
                    <a:pt x="3537846" y="1093657"/>
                  </a:lnTo>
                  <a:lnTo>
                    <a:pt x="3502851" y="1096954"/>
                  </a:lnTo>
                  <a:lnTo>
                    <a:pt x="4210265" y="7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313" name="صورة 312">
            <a:extLst>
              <a:ext uri="{FF2B5EF4-FFF2-40B4-BE49-F238E27FC236}">
                <a16:creationId xmlns:a16="http://schemas.microsoft.com/office/drawing/2014/main" id="{D6EF8AD6-7717-4B0C-93EF-D185D3E2346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000" b="75278" l="30990" r="67500">
                        <a14:foregroundMark x1="60990" y1="43426" x2="60990" y2="52407"/>
                        <a14:foregroundMark x1="65833" y1="62037" x2="67552" y2="67778"/>
                        <a14:foregroundMark x1="66719" y1="75370" x2="41458" y2="71296"/>
                        <a14:foregroundMark x1="34896" y1="69630" x2="34219" y2="62500"/>
                        <a14:foregroundMark x1="34219" y1="62500" x2="31146" y2="67685"/>
                        <a14:foregroundMark x1="31146" y1="67685" x2="30990" y2="68426"/>
                      </a14:backgroundRemoval>
                    </a14:imgEffect>
                  </a14:imgLayer>
                </a14:imgProps>
              </a:ext>
            </a:extLst>
          </a:blip>
          <a:srcRect l="29284" t="24762" r="30502" b="22491"/>
          <a:stretch/>
        </p:blipFill>
        <p:spPr>
          <a:xfrm>
            <a:off x="9116615" y="4562669"/>
            <a:ext cx="2969331" cy="2168173"/>
          </a:xfrm>
          <a:prstGeom prst="rect">
            <a:avLst/>
          </a:prstGeom>
        </p:spPr>
      </p:pic>
      <p:sp>
        <p:nvSpPr>
          <p:cNvPr id="318" name="Google Shape;192;p25">
            <a:extLst>
              <a:ext uri="{FF2B5EF4-FFF2-40B4-BE49-F238E27FC236}">
                <a16:creationId xmlns:a16="http://schemas.microsoft.com/office/drawing/2014/main" id="{AAAAF063-5DB4-40E3-B034-4BFBFEB58F70}"/>
              </a:ext>
            </a:extLst>
          </p:cNvPr>
          <p:cNvSpPr/>
          <p:nvPr/>
        </p:nvSpPr>
        <p:spPr>
          <a:xfrm>
            <a:off x="10238813" y="260204"/>
            <a:ext cx="1329454" cy="1284708"/>
          </a:xfrm>
          <a:custGeom>
            <a:avLst/>
            <a:gdLst/>
            <a:ahLst/>
            <a:cxnLst/>
            <a:rect l="l" t="t" r="r" b="b"/>
            <a:pathLst>
              <a:path w="2844403" h="2843688" extrusionOk="0">
                <a:moveTo>
                  <a:pt x="2392918" y="1019413"/>
                </a:moveTo>
                <a:cubicBezTo>
                  <a:pt x="2707243" y="484108"/>
                  <a:pt x="2359581" y="136446"/>
                  <a:pt x="1824276" y="450771"/>
                </a:cubicBezTo>
                <a:cubicBezTo>
                  <a:pt x="1668066" y="-150257"/>
                  <a:pt x="1176576" y="-150257"/>
                  <a:pt x="1019413" y="450771"/>
                </a:cubicBezTo>
                <a:cubicBezTo>
                  <a:pt x="484108" y="136446"/>
                  <a:pt x="136446" y="484108"/>
                  <a:pt x="450771" y="1019413"/>
                </a:cubicBezTo>
                <a:cubicBezTo>
                  <a:pt x="-150257" y="1175623"/>
                  <a:pt x="-150257" y="1667113"/>
                  <a:pt x="450771" y="1824276"/>
                </a:cubicBezTo>
                <a:cubicBezTo>
                  <a:pt x="136446" y="2359581"/>
                  <a:pt x="484108" y="2707243"/>
                  <a:pt x="1019413" y="2392918"/>
                </a:cubicBezTo>
                <a:cubicBezTo>
                  <a:pt x="1175623" y="2993946"/>
                  <a:pt x="1667113" y="2993946"/>
                  <a:pt x="1824276" y="2392918"/>
                </a:cubicBezTo>
                <a:cubicBezTo>
                  <a:pt x="2359581" y="2707243"/>
                  <a:pt x="2707243" y="2359581"/>
                  <a:pt x="2392918" y="1824276"/>
                </a:cubicBezTo>
                <a:cubicBezTo>
                  <a:pt x="2994898" y="1667113"/>
                  <a:pt x="2994898" y="1175623"/>
                  <a:pt x="2392918" y="1019413"/>
                </a:cubicBezTo>
                <a:close/>
              </a:path>
            </a:pathLst>
          </a:custGeom>
          <a:solidFill>
            <a:schemeClr val="accent4"/>
          </a:solidFill>
          <a:ln>
            <a:noFill/>
          </a:ln>
        </p:spPr>
        <p:txBody>
          <a:bodyPr spcFirstLastPara="1" wrap="square" lIns="91425" tIns="45700" rIns="91425" bIns="45700" anchor="ctr" anchorCtr="0">
            <a:noAutofit/>
          </a:bodyPr>
          <a:lstStyle/>
          <a:p>
            <a:pPr algn="ctr"/>
            <a:r>
              <a:rPr lang="ar-SA" sz="1800" b="1" dirty="0">
                <a:ln w="6600">
                  <a:solidFill>
                    <a:schemeClr val="accent2"/>
                  </a:solidFill>
                  <a:prstDash val="solid"/>
                </a:ln>
                <a:solidFill>
                  <a:schemeClr val="accent1">
                    <a:lumMod val="10000"/>
                  </a:schemeClr>
                </a:solidFill>
                <a:cs typeface="B Morvarid" panose="00000400000000000000" pitchFamily="2" charset="-78"/>
              </a:rPr>
              <a:t>اتصل لتصل </a:t>
            </a:r>
            <a:endParaRPr lang="en-US" sz="1800" b="1" dirty="0">
              <a:ln w="6600">
                <a:solidFill>
                  <a:schemeClr val="accent2"/>
                </a:solidFill>
                <a:prstDash val="solid"/>
              </a:ln>
              <a:solidFill>
                <a:schemeClr val="accent1">
                  <a:lumMod val="10000"/>
                </a:schemeClr>
              </a:solidFill>
              <a:cs typeface="B Morvarid" panose="00000400000000000000" pitchFamily="2" charset="-78"/>
            </a:endParaRPr>
          </a:p>
        </p:txBody>
      </p:sp>
      <p:pic>
        <p:nvPicPr>
          <p:cNvPr id="319" name="صورة 318">
            <a:extLst>
              <a:ext uri="{FF2B5EF4-FFF2-40B4-BE49-F238E27FC236}">
                <a16:creationId xmlns:a16="http://schemas.microsoft.com/office/drawing/2014/main" id="{7273882A-D17B-421E-9145-9A54459A5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1082" y="980992"/>
            <a:ext cx="909213" cy="751297"/>
          </a:xfrm>
          <a:prstGeom prst="rect">
            <a:avLst/>
          </a:prstGeom>
        </p:spPr>
      </p:pic>
      <p:sp>
        <p:nvSpPr>
          <p:cNvPr id="9" name="مستطيل 8">
            <a:extLst>
              <a:ext uri="{FF2B5EF4-FFF2-40B4-BE49-F238E27FC236}">
                <a16:creationId xmlns:a16="http://schemas.microsoft.com/office/drawing/2014/main" id="{CAAA542B-C194-4C21-89A4-EF1616E6F37A}"/>
              </a:ext>
            </a:extLst>
          </p:cNvPr>
          <p:cNvSpPr/>
          <p:nvPr/>
        </p:nvSpPr>
        <p:spPr>
          <a:xfrm>
            <a:off x="5929635" y="1963031"/>
            <a:ext cx="3905236" cy="461665"/>
          </a:xfrm>
          <a:prstGeom prst="rect">
            <a:avLst/>
          </a:prstGeom>
        </p:spPr>
        <p:txBody>
          <a:bodyPr wrap="none">
            <a:spAutoFit/>
          </a:bodyPr>
          <a:lstStyle/>
          <a:p>
            <a:pPr algn="ctr"/>
            <a:r>
              <a:rPr lang="ar-SA" sz="24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اتصل لتصل الى عنوان الدرس</a:t>
            </a:r>
          </a:p>
        </p:txBody>
      </p:sp>
      <p:pic>
        <p:nvPicPr>
          <p:cNvPr id="328" name="صورة 327">
            <a:extLst>
              <a:ext uri="{FF2B5EF4-FFF2-40B4-BE49-F238E27FC236}">
                <a16:creationId xmlns:a16="http://schemas.microsoft.com/office/drawing/2014/main" id="{8808F110-C987-4D36-A092-0DD197E4335F}"/>
              </a:ext>
            </a:extLst>
          </p:cNvPr>
          <p:cNvPicPr>
            <a:picLocks noChangeAspect="1"/>
          </p:cNvPicPr>
          <p:nvPr/>
        </p:nvPicPr>
        <p:blipFill rotWithShape="1">
          <a:blip r:embed="rId6">
            <a:clrChange>
              <a:clrFrom>
                <a:srgbClr val="FDFDFB"/>
              </a:clrFrom>
              <a:clrTo>
                <a:srgbClr val="FDFDFB">
                  <a:alpha val="0"/>
                </a:srgbClr>
              </a:clrTo>
            </a:clrChange>
            <a:extLst>
              <a:ext uri="{28A0092B-C50C-407E-A947-70E740481C1C}">
                <a14:useLocalDpi xmlns:a14="http://schemas.microsoft.com/office/drawing/2010/main" val="0"/>
              </a:ext>
            </a:extLst>
          </a:blip>
          <a:srcRect l="67679" t="53150" r="499" b="2751"/>
          <a:stretch/>
        </p:blipFill>
        <p:spPr>
          <a:xfrm>
            <a:off x="1098819" y="1298008"/>
            <a:ext cx="4298221" cy="5036160"/>
          </a:xfrm>
          <a:prstGeom prst="rect">
            <a:avLst/>
          </a:prstGeom>
        </p:spPr>
      </p:pic>
      <p:sp>
        <p:nvSpPr>
          <p:cNvPr id="329" name="مستطيل 328">
            <a:extLst>
              <a:ext uri="{FF2B5EF4-FFF2-40B4-BE49-F238E27FC236}">
                <a16:creationId xmlns:a16="http://schemas.microsoft.com/office/drawing/2014/main" id="{06E2BC21-AF97-4586-AE1A-1D8EF6C9933C}"/>
              </a:ext>
            </a:extLst>
          </p:cNvPr>
          <p:cNvSpPr/>
          <p:nvPr/>
        </p:nvSpPr>
        <p:spPr>
          <a:xfrm>
            <a:off x="3090224" y="4483318"/>
            <a:ext cx="569238" cy="707886"/>
          </a:xfrm>
          <a:prstGeom prst="rect">
            <a:avLst/>
          </a:prstGeom>
          <a:noFill/>
        </p:spPr>
        <p:txBody>
          <a:bodyPr wrap="square" lIns="91440" tIns="45720" rIns="91440" bIns="45720">
            <a:spAutoFit/>
          </a:bodyPr>
          <a:lstStyle/>
          <a:p>
            <a:pPr algn="ctr"/>
            <a:r>
              <a:rPr lang="ar-SA" sz="4000" b="0" cap="none" spc="0" dirty="0">
                <a:ln w="0"/>
                <a:solidFill>
                  <a:srgbClr val="FF0000"/>
                </a:solidFill>
                <a:effectLst>
                  <a:outerShdw blurRad="38100" dist="19050" dir="2700000" algn="tl" rotWithShape="0">
                    <a:schemeClr val="dk1">
                      <a:alpha val="40000"/>
                    </a:schemeClr>
                  </a:outerShdw>
                </a:effectLst>
              </a:rPr>
              <a:t>س</a:t>
            </a:r>
          </a:p>
        </p:txBody>
      </p:sp>
      <p:sp>
        <p:nvSpPr>
          <p:cNvPr id="330" name="مستطيل 329">
            <a:extLst>
              <a:ext uri="{FF2B5EF4-FFF2-40B4-BE49-F238E27FC236}">
                <a16:creationId xmlns:a16="http://schemas.microsoft.com/office/drawing/2014/main" id="{275D09D8-B673-44B1-AD8A-E2117344C029}"/>
              </a:ext>
            </a:extLst>
          </p:cNvPr>
          <p:cNvSpPr/>
          <p:nvPr/>
        </p:nvSpPr>
        <p:spPr>
          <a:xfrm>
            <a:off x="4207827" y="4466380"/>
            <a:ext cx="451839" cy="769441"/>
          </a:xfrm>
          <a:prstGeom prst="rect">
            <a:avLst/>
          </a:prstGeom>
          <a:noFill/>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ن</a:t>
            </a:r>
          </a:p>
        </p:txBody>
      </p:sp>
      <p:sp>
        <p:nvSpPr>
          <p:cNvPr id="331" name="مستطيل 330">
            <a:extLst>
              <a:ext uri="{FF2B5EF4-FFF2-40B4-BE49-F238E27FC236}">
                <a16:creationId xmlns:a16="http://schemas.microsoft.com/office/drawing/2014/main" id="{01BAAB2A-1508-46C1-B455-9364905D4770}"/>
              </a:ext>
            </a:extLst>
          </p:cNvPr>
          <p:cNvSpPr/>
          <p:nvPr/>
        </p:nvSpPr>
        <p:spPr>
          <a:xfrm>
            <a:off x="2159804" y="4014526"/>
            <a:ext cx="480436" cy="707886"/>
          </a:xfrm>
          <a:prstGeom prst="rect">
            <a:avLst/>
          </a:prstGeom>
          <a:noFill/>
        </p:spPr>
        <p:txBody>
          <a:bodyPr wrap="square" lIns="91440" tIns="45720" rIns="91440" bIns="45720">
            <a:spAutoFit/>
          </a:bodyPr>
          <a:lstStyle/>
          <a:p>
            <a:pPr algn="ctr"/>
            <a:r>
              <a:rPr lang="ar-SA" sz="4000" b="0" cap="none" spc="0" dirty="0">
                <a:ln w="0"/>
                <a:solidFill>
                  <a:srgbClr val="FF0000"/>
                </a:solidFill>
                <a:effectLst>
                  <a:outerShdw blurRad="38100" dist="19050" dir="2700000" algn="tl" rotWithShape="0">
                    <a:schemeClr val="dk1">
                      <a:alpha val="40000"/>
                    </a:schemeClr>
                  </a:outerShdw>
                </a:effectLst>
              </a:rPr>
              <a:t>ي</a:t>
            </a:r>
          </a:p>
        </p:txBody>
      </p:sp>
      <p:sp>
        <p:nvSpPr>
          <p:cNvPr id="332" name="مستطيل 331">
            <a:extLst>
              <a:ext uri="{FF2B5EF4-FFF2-40B4-BE49-F238E27FC236}">
                <a16:creationId xmlns:a16="http://schemas.microsoft.com/office/drawing/2014/main" id="{14F646F6-5C48-44C8-8BC6-890C2DA2A67A}"/>
              </a:ext>
            </a:extLst>
          </p:cNvPr>
          <p:cNvSpPr/>
          <p:nvPr/>
        </p:nvSpPr>
        <p:spPr>
          <a:xfrm>
            <a:off x="3233211" y="4132681"/>
            <a:ext cx="283264" cy="769441"/>
          </a:xfrm>
          <a:prstGeom prst="rect">
            <a:avLst/>
          </a:prstGeom>
          <a:noFill/>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ا</a:t>
            </a:r>
          </a:p>
        </p:txBody>
      </p:sp>
      <p:sp>
        <p:nvSpPr>
          <p:cNvPr id="333" name="مستطيل 332">
            <a:extLst>
              <a:ext uri="{FF2B5EF4-FFF2-40B4-BE49-F238E27FC236}">
                <a16:creationId xmlns:a16="http://schemas.microsoft.com/office/drawing/2014/main" id="{E1CF5365-0509-46C9-B25F-094AA859FD0D}"/>
              </a:ext>
            </a:extLst>
          </p:cNvPr>
          <p:cNvSpPr/>
          <p:nvPr/>
        </p:nvSpPr>
        <p:spPr>
          <a:xfrm>
            <a:off x="1640437" y="1930924"/>
            <a:ext cx="3454826" cy="1107996"/>
          </a:xfrm>
          <a:prstGeom prst="rect">
            <a:avLst/>
          </a:prstGeom>
          <a:noFill/>
        </p:spPr>
        <p:txBody>
          <a:bodyPr wrap="square" lIns="91440" tIns="45720" rIns="91440" bIns="45720">
            <a:spAutoFit/>
          </a:bodyPr>
          <a:lstStyle/>
          <a:p>
            <a:pPr algn="ctr"/>
            <a:r>
              <a:rPr lang="ar-SA" sz="6600" b="0" cap="none" spc="0" dirty="0">
                <a:ln w="0"/>
                <a:solidFill>
                  <a:srgbClr val="FF0000"/>
                </a:solidFill>
                <a:effectLst>
                  <a:outerShdw blurRad="38100" dist="19050" dir="2700000" algn="tl" rotWithShape="0">
                    <a:schemeClr val="dk1">
                      <a:alpha val="40000"/>
                    </a:schemeClr>
                  </a:outerShdw>
                </a:effectLst>
              </a:rPr>
              <a:t> </a:t>
            </a:r>
            <a:r>
              <a:rPr lang="ar-SA" sz="3200" dirty="0">
                <a:ln w="0"/>
                <a:solidFill>
                  <a:srgbClr val="FF0000"/>
                </a:solidFill>
                <a:effectLst>
                  <a:outerShdw blurRad="38100" dist="19050" dir="2700000" algn="tl" rotWithShape="0">
                    <a:schemeClr val="dk1">
                      <a:alpha val="40000"/>
                    </a:schemeClr>
                  </a:outerShdw>
                </a:effectLst>
              </a:rPr>
              <a:t>292326 - </a:t>
            </a:r>
            <a:r>
              <a:rPr lang="ar-SA" sz="3200" b="0" cap="none" spc="0" dirty="0">
                <a:ln w="0"/>
                <a:solidFill>
                  <a:srgbClr val="FF0000"/>
                </a:solidFill>
                <a:effectLst>
                  <a:outerShdw blurRad="38100" dist="19050" dir="2700000" algn="tl" rotWithShape="0">
                    <a:schemeClr val="dk1">
                      <a:alpha val="40000"/>
                    </a:schemeClr>
                  </a:outerShdw>
                </a:effectLst>
              </a:rPr>
              <a:t>566 </a:t>
            </a:r>
          </a:p>
        </p:txBody>
      </p:sp>
      <p:sp>
        <p:nvSpPr>
          <p:cNvPr id="334" name="مستطيل 333">
            <a:extLst>
              <a:ext uri="{FF2B5EF4-FFF2-40B4-BE49-F238E27FC236}">
                <a16:creationId xmlns:a16="http://schemas.microsoft.com/office/drawing/2014/main" id="{920E51CC-B642-45BA-9881-ED425C5A7D54}"/>
              </a:ext>
            </a:extLst>
          </p:cNvPr>
          <p:cNvSpPr/>
          <p:nvPr/>
        </p:nvSpPr>
        <p:spPr>
          <a:xfrm>
            <a:off x="4148767" y="5065126"/>
            <a:ext cx="409696" cy="646331"/>
          </a:xfrm>
          <a:prstGeom prst="rect">
            <a:avLst/>
          </a:prstGeom>
          <a:noFill/>
        </p:spPr>
        <p:txBody>
          <a:bodyPr wrap="square" lIns="91440" tIns="45720" rIns="91440" bIns="45720">
            <a:spAutoFit/>
          </a:bodyPr>
          <a:lstStyle/>
          <a:p>
            <a:pPr algn="ctr"/>
            <a:r>
              <a:rPr lang="ar-SA" sz="3600" b="0" cap="none" spc="0" dirty="0">
                <a:ln w="0"/>
                <a:solidFill>
                  <a:srgbClr val="FF0000"/>
                </a:solidFill>
                <a:effectLst>
                  <a:outerShdw blurRad="38100" dist="19050" dir="2700000" algn="tl" rotWithShape="0">
                    <a:schemeClr val="dk1">
                      <a:alpha val="40000"/>
                    </a:schemeClr>
                  </a:outerShdw>
                </a:effectLst>
              </a:rPr>
              <a:t>ل</a:t>
            </a:r>
            <a:r>
              <a:rPr lang="en-US" sz="3600" b="0" cap="none" spc="0" dirty="0">
                <a:ln w="0"/>
                <a:solidFill>
                  <a:srgbClr val="FF0000"/>
                </a:solidFill>
                <a:effectLst>
                  <a:outerShdw blurRad="38100" dist="19050" dir="2700000" algn="tl" rotWithShape="0">
                    <a:schemeClr val="dk1">
                      <a:alpha val="40000"/>
                    </a:schemeClr>
                  </a:outerShdw>
                </a:effectLst>
              </a:rPr>
              <a:t> </a:t>
            </a:r>
            <a:endParaRPr lang="ar-SA" sz="3600" b="0" cap="none" spc="0" dirty="0">
              <a:ln w="0"/>
              <a:solidFill>
                <a:srgbClr val="FF0000"/>
              </a:solidFill>
              <a:effectLst>
                <a:outerShdw blurRad="38100" dist="19050" dir="2700000" algn="tl" rotWithShape="0">
                  <a:schemeClr val="dk1">
                    <a:alpha val="40000"/>
                  </a:schemeClr>
                </a:outerShdw>
              </a:effectLst>
            </a:endParaRPr>
          </a:p>
        </p:txBody>
      </p:sp>
      <p:sp>
        <p:nvSpPr>
          <p:cNvPr id="335" name="مستطيل 334">
            <a:extLst>
              <a:ext uri="{FF2B5EF4-FFF2-40B4-BE49-F238E27FC236}">
                <a16:creationId xmlns:a16="http://schemas.microsoft.com/office/drawing/2014/main" id="{15874F25-FB80-4E01-8BB4-C41674E89B83}"/>
              </a:ext>
            </a:extLst>
          </p:cNvPr>
          <p:cNvSpPr/>
          <p:nvPr/>
        </p:nvSpPr>
        <p:spPr>
          <a:xfrm>
            <a:off x="4247244" y="4110807"/>
            <a:ext cx="352500" cy="769441"/>
          </a:xfrm>
          <a:prstGeom prst="rect">
            <a:avLst/>
          </a:prstGeom>
          <a:noFill/>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ذ</a:t>
            </a:r>
          </a:p>
        </p:txBody>
      </p:sp>
      <p:sp>
        <p:nvSpPr>
          <p:cNvPr id="336" name="مستطيل 335">
            <a:extLst>
              <a:ext uri="{FF2B5EF4-FFF2-40B4-BE49-F238E27FC236}">
                <a16:creationId xmlns:a16="http://schemas.microsoft.com/office/drawing/2014/main" id="{92CD55DB-96C4-4763-BE03-43FE7E6A36C9}"/>
              </a:ext>
            </a:extLst>
          </p:cNvPr>
          <p:cNvSpPr/>
          <p:nvPr/>
        </p:nvSpPr>
        <p:spPr>
          <a:xfrm>
            <a:off x="3043345" y="4995769"/>
            <a:ext cx="649010" cy="646331"/>
          </a:xfrm>
          <a:prstGeom prst="rect">
            <a:avLst/>
          </a:prstGeom>
          <a:noFill/>
        </p:spPr>
        <p:txBody>
          <a:bodyPr wrap="square" lIns="91440" tIns="45720" rIns="91440" bIns="45720">
            <a:spAutoFit/>
          </a:bodyPr>
          <a:lstStyle/>
          <a:p>
            <a:pPr algn="ctr"/>
            <a:r>
              <a:rPr lang="ar-SA" sz="3600" b="0" cap="none" spc="0" dirty="0">
                <a:ln w="0"/>
                <a:solidFill>
                  <a:srgbClr val="FF0000"/>
                </a:solidFill>
                <a:effectLst>
                  <a:outerShdw blurRad="38100" dist="19050" dir="2700000" algn="tl" rotWithShape="0">
                    <a:schemeClr val="dk1">
                      <a:alpha val="40000"/>
                    </a:schemeClr>
                  </a:outerShdw>
                </a:effectLst>
              </a:rPr>
              <a:t>ص</a:t>
            </a:r>
          </a:p>
        </p:txBody>
      </p:sp>
      <p:sp>
        <p:nvSpPr>
          <p:cNvPr id="337" name="مستطيل 336">
            <a:extLst>
              <a:ext uri="{FF2B5EF4-FFF2-40B4-BE49-F238E27FC236}">
                <a16:creationId xmlns:a16="http://schemas.microsoft.com/office/drawing/2014/main" id="{86EF9EB3-15AE-44B7-9122-560C6B193049}"/>
              </a:ext>
            </a:extLst>
          </p:cNvPr>
          <p:cNvSpPr/>
          <p:nvPr/>
        </p:nvSpPr>
        <p:spPr>
          <a:xfrm>
            <a:off x="2268523" y="4843435"/>
            <a:ext cx="402169" cy="769441"/>
          </a:xfrm>
          <a:prstGeom prst="rect">
            <a:avLst/>
          </a:prstGeom>
          <a:noFill/>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و</a:t>
            </a:r>
          </a:p>
        </p:txBody>
      </p:sp>
      <p:sp>
        <p:nvSpPr>
          <p:cNvPr id="338" name="مستطيل 337">
            <a:extLst>
              <a:ext uri="{FF2B5EF4-FFF2-40B4-BE49-F238E27FC236}">
                <a16:creationId xmlns:a16="http://schemas.microsoft.com/office/drawing/2014/main" id="{F5458627-505B-4E88-9C29-477A68C23CE5}"/>
              </a:ext>
            </a:extLst>
          </p:cNvPr>
          <p:cNvSpPr/>
          <p:nvPr/>
        </p:nvSpPr>
        <p:spPr>
          <a:xfrm>
            <a:off x="2148715" y="4495527"/>
            <a:ext cx="453380" cy="769441"/>
          </a:xfrm>
          <a:prstGeom prst="rect">
            <a:avLst/>
          </a:prstGeom>
          <a:noFill/>
        </p:spPr>
        <p:txBody>
          <a:bodyPr wrap="square" lIns="91440" tIns="45720" rIns="91440" bIns="45720">
            <a:spAutoFit/>
          </a:bodyPr>
          <a:lstStyle/>
          <a:p>
            <a:pPr algn="ctr"/>
            <a:r>
              <a:rPr lang="ar-SA" sz="4400" b="0" cap="none" spc="0" dirty="0">
                <a:ln w="0"/>
                <a:solidFill>
                  <a:srgbClr val="FF0000"/>
                </a:solidFill>
                <a:effectLst>
                  <a:outerShdw blurRad="38100" dist="19050" dir="2700000" algn="tl" rotWithShape="0">
                    <a:schemeClr val="dk1">
                      <a:alpha val="40000"/>
                    </a:schemeClr>
                  </a:outerShdw>
                </a:effectLst>
              </a:rPr>
              <a:t>ع</a:t>
            </a:r>
          </a:p>
        </p:txBody>
      </p:sp>
      <p:sp>
        <p:nvSpPr>
          <p:cNvPr id="10" name="مستطيل 9">
            <a:extLst>
              <a:ext uri="{FF2B5EF4-FFF2-40B4-BE49-F238E27FC236}">
                <a16:creationId xmlns:a16="http://schemas.microsoft.com/office/drawing/2014/main" id="{25FEBD37-E368-44D3-8D01-491EE35724ED}"/>
              </a:ext>
            </a:extLst>
          </p:cNvPr>
          <p:cNvSpPr/>
          <p:nvPr/>
        </p:nvSpPr>
        <p:spPr>
          <a:xfrm>
            <a:off x="5890279" y="3403327"/>
            <a:ext cx="3921499" cy="923330"/>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سنن الأذان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6"/>
          <p:cNvSpPr/>
          <p:nvPr/>
        </p:nvSpPr>
        <p:spPr>
          <a:xfrm>
            <a:off x="772672" y="754769"/>
            <a:ext cx="10646656" cy="5706900"/>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grpSp>
        <p:nvGrpSpPr>
          <p:cNvPr id="226" name="Google Shape;226;p26"/>
          <p:cNvGrpSpPr/>
          <p:nvPr/>
        </p:nvGrpSpPr>
        <p:grpSpPr>
          <a:xfrm flipH="1">
            <a:off x="10196324" y="1660849"/>
            <a:ext cx="968540" cy="705896"/>
            <a:chOff x="3178677" y="2025501"/>
            <a:chExt cx="1320998" cy="1265866"/>
          </a:xfrm>
        </p:grpSpPr>
        <p:sp>
          <p:nvSpPr>
            <p:cNvPr id="227" name="Google Shape;227;p26"/>
            <p:cNvSpPr/>
            <p:nvPr/>
          </p:nvSpPr>
          <p:spPr>
            <a:xfrm>
              <a:off x="3179122" y="2025501"/>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28" name="Google Shape;228;p26"/>
            <p:cNvSpPr/>
            <p:nvPr/>
          </p:nvSpPr>
          <p:spPr>
            <a:xfrm>
              <a:off x="3178677" y="2283179"/>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29" name="Google Shape;229;p26"/>
          <p:cNvSpPr/>
          <p:nvPr/>
        </p:nvSpPr>
        <p:spPr>
          <a:xfrm flipH="1">
            <a:off x="10514241" y="1932375"/>
            <a:ext cx="518946" cy="235750"/>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30" name="Google Shape;230;p26"/>
          <p:cNvGrpSpPr/>
          <p:nvPr/>
        </p:nvGrpSpPr>
        <p:grpSpPr>
          <a:xfrm flipH="1">
            <a:off x="10209178" y="2567487"/>
            <a:ext cx="968540" cy="799887"/>
            <a:chOff x="3178902" y="3433126"/>
            <a:chExt cx="1320998" cy="1265866"/>
          </a:xfrm>
        </p:grpSpPr>
        <p:sp>
          <p:nvSpPr>
            <p:cNvPr id="231" name="Google Shape;231;p26"/>
            <p:cNvSpPr/>
            <p:nvPr/>
          </p:nvSpPr>
          <p:spPr>
            <a:xfrm>
              <a:off x="3179347" y="343312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32" name="Google Shape;232;p26"/>
            <p:cNvSpPr/>
            <p:nvPr/>
          </p:nvSpPr>
          <p:spPr>
            <a:xfrm>
              <a:off x="3178902" y="369080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33" name="Google Shape;233;p26"/>
          <p:cNvSpPr/>
          <p:nvPr/>
        </p:nvSpPr>
        <p:spPr>
          <a:xfrm flipH="1">
            <a:off x="10514241" y="2877300"/>
            <a:ext cx="518946" cy="193408"/>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34" name="Google Shape;234;p26"/>
          <p:cNvGrpSpPr/>
          <p:nvPr/>
        </p:nvGrpSpPr>
        <p:grpSpPr>
          <a:xfrm flipH="1">
            <a:off x="10196324" y="3612177"/>
            <a:ext cx="968540" cy="842126"/>
            <a:chOff x="3178902" y="4880926"/>
            <a:chExt cx="1320998" cy="1265866"/>
          </a:xfrm>
        </p:grpSpPr>
        <p:sp>
          <p:nvSpPr>
            <p:cNvPr id="235" name="Google Shape;235;p26"/>
            <p:cNvSpPr/>
            <p:nvPr/>
          </p:nvSpPr>
          <p:spPr>
            <a:xfrm>
              <a:off x="3179347" y="488092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4"/>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6" name="Google Shape;236;p26"/>
            <p:cNvSpPr/>
            <p:nvPr/>
          </p:nvSpPr>
          <p:spPr>
            <a:xfrm>
              <a:off x="3178902" y="513860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sp>
        <p:nvSpPr>
          <p:cNvPr id="237" name="Google Shape;237;p26"/>
          <p:cNvSpPr/>
          <p:nvPr/>
        </p:nvSpPr>
        <p:spPr>
          <a:xfrm flipH="1">
            <a:off x="10514241" y="3887437"/>
            <a:ext cx="518946" cy="235750"/>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38" name="Google Shape;238;p26"/>
          <p:cNvGrpSpPr/>
          <p:nvPr/>
        </p:nvGrpSpPr>
        <p:grpSpPr>
          <a:xfrm>
            <a:off x="11123432" y="498068"/>
            <a:ext cx="437755" cy="434298"/>
            <a:chOff x="9479277" y="3818260"/>
            <a:chExt cx="437755" cy="434298"/>
          </a:xfrm>
        </p:grpSpPr>
        <p:sp>
          <p:nvSpPr>
            <p:cNvPr id="239" name="Google Shape;239;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0" name="Google Shape;240;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41" name="Google Shape;241;p26"/>
          <p:cNvSpPr/>
          <p:nvPr/>
        </p:nvSpPr>
        <p:spPr>
          <a:xfrm rot="8334030">
            <a:off x="8925506" y="5369128"/>
            <a:ext cx="2388574"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grpSp>
        <p:nvGrpSpPr>
          <p:cNvPr id="242" name="Google Shape;242;p26"/>
          <p:cNvGrpSpPr/>
          <p:nvPr/>
        </p:nvGrpSpPr>
        <p:grpSpPr>
          <a:xfrm>
            <a:off x="623541" y="438869"/>
            <a:ext cx="437755" cy="434298"/>
            <a:chOff x="9479277" y="3818260"/>
            <a:chExt cx="437755" cy="434298"/>
          </a:xfrm>
        </p:grpSpPr>
        <p:sp>
          <p:nvSpPr>
            <p:cNvPr id="243" name="Google Shape;243;p26"/>
            <p:cNvSpPr/>
            <p:nvPr/>
          </p:nvSpPr>
          <p:spPr>
            <a:xfrm>
              <a:off x="9479277" y="3830158"/>
              <a:ext cx="422400" cy="422400"/>
            </a:xfrm>
            <a:prstGeom prst="ellipse">
              <a:avLst/>
            </a:prstGeom>
            <a:gradFill>
              <a:gsLst>
                <a:gs pos="0">
                  <a:srgbClr val="F3FAFB"/>
                </a:gs>
                <a:gs pos="100000">
                  <a:srgbClr val="95CFD5"/>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4" name="Google Shape;244;p26"/>
            <p:cNvSpPr/>
            <p:nvPr/>
          </p:nvSpPr>
          <p:spPr>
            <a:xfrm>
              <a:off x="9601133" y="3818260"/>
              <a:ext cx="315900" cy="315900"/>
            </a:xfrm>
            <a:prstGeom prst="ellipse">
              <a:avLst/>
            </a:prstGeom>
            <a:gradFill>
              <a:gsLst>
                <a:gs pos="0">
                  <a:srgbClr val="F3FAFB"/>
                </a:gs>
                <a:gs pos="100000">
                  <a:srgbClr val="95CFD5"/>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 name="صورة 1">
            <a:extLst>
              <a:ext uri="{FF2B5EF4-FFF2-40B4-BE49-F238E27FC236}">
                <a16:creationId xmlns:a16="http://schemas.microsoft.com/office/drawing/2014/main" id="{29E2694D-FA9C-4A7A-AFD3-FB6CBFF97758}"/>
              </a:ext>
            </a:extLst>
          </p:cNvPr>
          <p:cNvPicPr>
            <a:picLocks noChangeAspect="1"/>
          </p:cNvPicPr>
          <p:nvPr/>
        </p:nvPicPr>
        <p:blipFill>
          <a:blip r:embed="rId3"/>
          <a:stretch>
            <a:fillRect/>
          </a:stretch>
        </p:blipFill>
        <p:spPr>
          <a:xfrm>
            <a:off x="139452" y="4772821"/>
            <a:ext cx="2622409" cy="1914886"/>
          </a:xfrm>
          <a:prstGeom prst="rect">
            <a:avLst/>
          </a:prstGeom>
        </p:spPr>
      </p:pic>
      <p:grpSp>
        <p:nvGrpSpPr>
          <p:cNvPr id="24" name="Google Shape;226;p26">
            <a:extLst>
              <a:ext uri="{FF2B5EF4-FFF2-40B4-BE49-F238E27FC236}">
                <a16:creationId xmlns:a16="http://schemas.microsoft.com/office/drawing/2014/main" id="{CB0BD9F3-BF1D-4A03-9554-5FA3F8806C77}"/>
              </a:ext>
            </a:extLst>
          </p:cNvPr>
          <p:cNvGrpSpPr/>
          <p:nvPr/>
        </p:nvGrpSpPr>
        <p:grpSpPr>
          <a:xfrm flipH="1">
            <a:off x="10272430" y="4708752"/>
            <a:ext cx="968540" cy="705896"/>
            <a:chOff x="3178677" y="2025501"/>
            <a:chExt cx="1320998" cy="1265866"/>
          </a:xfrm>
        </p:grpSpPr>
        <p:sp>
          <p:nvSpPr>
            <p:cNvPr id="25" name="Google Shape;227;p26">
              <a:extLst>
                <a:ext uri="{FF2B5EF4-FFF2-40B4-BE49-F238E27FC236}">
                  <a16:creationId xmlns:a16="http://schemas.microsoft.com/office/drawing/2014/main" id="{7D93073B-1349-470A-967F-07EC774CF654}"/>
                </a:ext>
              </a:extLst>
            </p:cNvPr>
            <p:cNvSpPr/>
            <p:nvPr/>
          </p:nvSpPr>
          <p:spPr>
            <a:xfrm>
              <a:off x="3179122" y="2025501"/>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6"/>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26" name="Google Shape;228;p26">
              <a:extLst>
                <a:ext uri="{FF2B5EF4-FFF2-40B4-BE49-F238E27FC236}">
                  <a16:creationId xmlns:a16="http://schemas.microsoft.com/office/drawing/2014/main" id="{14190301-FB02-48F5-8966-4793449CEDD0}"/>
                </a:ext>
              </a:extLst>
            </p:cNvPr>
            <p:cNvSpPr/>
            <p:nvPr/>
          </p:nvSpPr>
          <p:spPr>
            <a:xfrm>
              <a:off x="3178677" y="2283179"/>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7" name="Google Shape;229;p26">
            <a:extLst>
              <a:ext uri="{FF2B5EF4-FFF2-40B4-BE49-F238E27FC236}">
                <a16:creationId xmlns:a16="http://schemas.microsoft.com/office/drawing/2014/main" id="{447FD1E8-979A-46C5-B462-6CE50771A66E}"/>
              </a:ext>
            </a:extLst>
          </p:cNvPr>
          <p:cNvSpPr/>
          <p:nvPr/>
        </p:nvSpPr>
        <p:spPr>
          <a:xfrm flipH="1">
            <a:off x="10590347" y="4980278"/>
            <a:ext cx="518946" cy="235750"/>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2" name="مستطيل: زوايا مستديرة 31">
            <a:extLst>
              <a:ext uri="{FF2B5EF4-FFF2-40B4-BE49-F238E27FC236}">
                <a16:creationId xmlns:a16="http://schemas.microsoft.com/office/drawing/2014/main" id="{97C52C25-929B-44B3-A425-2DEE3C214761}"/>
              </a:ext>
            </a:extLst>
          </p:cNvPr>
          <p:cNvSpPr/>
          <p:nvPr/>
        </p:nvSpPr>
        <p:spPr>
          <a:xfrm>
            <a:off x="2685273" y="869416"/>
            <a:ext cx="8209579" cy="712612"/>
          </a:xfrm>
          <a:prstGeom prst="roundRect">
            <a:avLst/>
          </a:prstGeom>
          <a:solidFill>
            <a:srgbClr val="EFC8C1"/>
          </a:solidFill>
          <a:ln>
            <a:solidFill>
              <a:srgbClr val="EFC8C1"/>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2060"/>
                </a:solidFill>
                <a:effectLst/>
                <a:uLnTx/>
                <a:uFillTx/>
                <a:latin typeface="Ithra-Bold" panose="01000500000000020004" pitchFamily="2" charset="-78"/>
                <a:cs typeface="Ithra-Bold" panose="01000500000000020004" pitchFamily="2" charset="-78"/>
              </a:rPr>
              <a:t>من</a:t>
            </a:r>
            <a:r>
              <a:rPr kumimoji="0" lang="ar-SA" sz="2000" b="1" i="0" u="none" strike="noStrike" kern="1200" cap="none" spc="0" normalizeH="0" baseline="0" noProof="0" dirty="0">
                <a:ln>
                  <a:noFill/>
                </a:ln>
                <a:solidFill>
                  <a:srgbClr val="002060"/>
                </a:solidFill>
                <a:effectLst/>
                <a:uLnTx/>
                <a:uFillTx/>
                <a:latin typeface="Ithra-Bold" panose="01000500000000020004" pitchFamily="2" charset="-78"/>
                <a:cs typeface="Ithra-Bold" panose="01000500000000020004" pitchFamily="2" charset="-78"/>
              </a:rPr>
              <a:t> </a:t>
            </a:r>
            <a:r>
              <a:rPr kumimoji="0" lang="ar-SA" sz="2400" b="1" i="0" u="none" strike="noStrike" kern="1200" cap="none" spc="0" normalizeH="0" baseline="0" noProof="0" dirty="0">
                <a:ln>
                  <a:noFill/>
                </a:ln>
                <a:solidFill>
                  <a:srgbClr val="002060"/>
                </a:solidFill>
                <a:effectLst/>
                <a:uLnTx/>
                <a:uFillTx/>
                <a:latin typeface="Ithra-Bold" panose="01000500000000020004" pitchFamily="2" charset="-78"/>
                <a:cs typeface="Ithra-Bold" panose="01000500000000020004" pitchFamily="2" charset="-78"/>
              </a:rPr>
              <a:t>خلال استراتيجية التصفح حددي أهداف درسنا لهذا اليوم:</a:t>
            </a:r>
            <a:endParaRPr kumimoji="0" lang="ar-SA" sz="2000" b="0" i="0" u="none" strike="noStrike" kern="1200" cap="none" spc="0" normalizeH="0" baseline="0" noProof="0" dirty="0">
              <a:ln>
                <a:noFill/>
              </a:ln>
              <a:solidFill>
                <a:srgbClr val="002060"/>
              </a:solidFill>
              <a:effectLst/>
              <a:uLnTx/>
              <a:uFillTx/>
              <a:latin typeface="Ithra-Bold" panose="01000500000000020004" pitchFamily="2" charset="-78"/>
              <a:cs typeface="Ithra-Bold" panose="01000500000000020004" pitchFamily="2" charset="-78"/>
            </a:endParaRPr>
          </a:p>
        </p:txBody>
      </p:sp>
      <p:pic>
        <p:nvPicPr>
          <p:cNvPr id="33" name="Picture 10">
            <a:extLst>
              <a:ext uri="{FF2B5EF4-FFF2-40B4-BE49-F238E27FC236}">
                <a16:creationId xmlns:a16="http://schemas.microsoft.com/office/drawing/2014/main" id="{FC7D4A71-6CC8-4A87-BC8A-A500F13CB3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287" y="611809"/>
            <a:ext cx="1538463" cy="1087205"/>
          </a:xfrm>
          <a:prstGeom prst="rect">
            <a:avLst/>
          </a:prstGeom>
          <a:ln>
            <a:noFill/>
          </a:ln>
          <a:effectLst>
            <a:outerShdw blurRad="292100" dist="139700" dir="2700000" algn="tl" rotWithShape="0">
              <a:srgbClr val="333333">
                <a:alpha val="65000"/>
              </a:srgbClr>
            </a:outerShdw>
          </a:effectLst>
        </p:spPr>
      </p:pic>
      <p:sp>
        <p:nvSpPr>
          <p:cNvPr id="34" name="مخمس عادي 6">
            <a:extLst>
              <a:ext uri="{FF2B5EF4-FFF2-40B4-BE49-F238E27FC236}">
                <a16:creationId xmlns:a16="http://schemas.microsoft.com/office/drawing/2014/main" id="{3547A53E-9D5B-40E5-B936-2B9324558FC0}"/>
              </a:ext>
            </a:extLst>
          </p:cNvPr>
          <p:cNvSpPr/>
          <p:nvPr/>
        </p:nvSpPr>
        <p:spPr>
          <a:xfrm>
            <a:off x="1088572" y="618154"/>
            <a:ext cx="11170240" cy="2316218"/>
          </a:xfrm>
          <a:prstGeom prst="pentagon">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20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endParaRPr>
          </a:p>
          <a:p>
            <a:pPr algn="ctr"/>
            <a:r>
              <a:rPr lang="ar-SA" sz="2000" dirty="0">
                <a:ln w="0"/>
                <a:solidFill>
                  <a:schemeClr val="tx1"/>
                </a:solidFill>
                <a:effectLst>
                  <a:outerShdw blurRad="38100" dist="19050" dir="2700000" algn="tl" rotWithShape="0">
                    <a:schemeClr val="dk1">
                      <a:alpha val="40000"/>
                    </a:schemeClr>
                  </a:outerShdw>
                </a:effectLst>
              </a:rPr>
              <a:t> </a:t>
            </a:r>
            <a:r>
              <a:rPr lang="ar-SA" sz="20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تذكر ما يسن قوله لمن سمع الأذان من خلال الحديث الشريف</a:t>
            </a:r>
            <a:endParaRPr lang="en-US" sz="20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endParaRPr>
          </a:p>
        </p:txBody>
      </p:sp>
      <p:sp>
        <p:nvSpPr>
          <p:cNvPr id="35" name="مخمس عادي 8">
            <a:extLst>
              <a:ext uri="{FF2B5EF4-FFF2-40B4-BE49-F238E27FC236}">
                <a16:creationId xmlns:a16="http://schemas.microsoft.com/office/drawing/2014/main" id="{5E6D41DB-E6C6-4950-A312-28F842198029}"/>
              </a:ext>
            </a:extLst>
          </p:cNvPr>
          <p:cNvSpPr/>
          <p:nvPr/>
        </p:nvSpPr>
        <p:spPr>
          <a:xfrm>
            <a:off x="2789136" y="2526013"/>
            <a:ext cx="10646655" cy="2387600"/>
          </a:xfrm>
          <a:prstGeom prst="pentagon">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SA" sz="20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تتعرف على ذكر ما بعد الاذان</a:t>
            </a:r>
            <a:endParaRPr lang="en-US" sz="20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endParaRPr>
          </a:p>
        </p:txBody>
      </p:sp>
      <p:sp>
        <p:nvSpPr>
          <p:cNvPr id="36" name="مخمس عادي 10">
            <a:extLst>
              <a:ext uri="{FF2B5EF4-FFF2-40B4-BE49-F238E27FC236}">
                <a16:creationId xmlns:a16="http://schemas.microsoft.com/office/drawing/2014/main" id="{9A1EF95B-A2F5-440E-85EF-43F68C6647DD}"/>
              </a:ext>
            </a:extLst>
          </p:cNvPr>
          <p:cNvSpPr/>
          <p:nvPr/>
        </p:nvSpPr>
        <p:spPr>
          <a:xfrm>
            <a:off x="903347" y="1568911"/>
            <a:ext cx="11773432" cy="2387600"/>
          </a:xfrm>
          <a:prstGeom prst="pentagon">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SA" sz="20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تبين ما يقال عند جملة في على الصلاة وحي على الفلاح</a:t>
            </a:r>
            <a:endParaRPr lang="en-US" sz="20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endParaRPr>
          </a:p>
        </p:txBody>
      </p:sp>
      <p:sp>
        <p:nvSpPr>
          <p:cNvPr id="37" name="مخمس عادي 11">
            <a:extLst>
              <a:ext uri="{FF2B5EF4-FFF2-40B4-BE49-F238E27FC236}">
                <a16:creationId xmlns:a16="http://schemas.microsoft.com/office/drawing/2014/main" id="{37F5CD37-57A8-47D2-8C7B-7A20701C0AC2}"/>
              </a:ext>
            </a:extLst>
          </p:cNvPr>
          <p:cNvSpPr/>
          <p:nvPr/>
        </p:nvSpPr>
        <p:spPr>
          <a:xfrm>
            <a:off x="3028558" y="3581742"/>
            <a:ext cx="10646655" cy="2387600"/>
          </a:xfrm>
          <a:prstGeom prst="pentagon">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SA" sz="20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تعدد سنن الاذان كاملة</a:t>
            </a:r>
            <a:endParaRPr lang="en-US" sz="20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endParaRPr>
          </a:p>
        </p:txBody>
      </p:sp>
      <p:sp>
        <p:nvSpPr>
          <p:cNvPr id="3" name="مستطيل: زوايا مستديرة 2">
            <a:extLst>
              <a:ext uri="{FF2B5EF4-FFF2-40B4-BE49-F238E27FC236}">
                <a16:creationId xmlns:a16="http://schemas.microsoft.com/office/drawing/2014/main" id="{61E11688-47DE-48CD-9E65-E7492F44E600}"/>
              </a:ext>
            </a:extLst>
          </p:cNvPr>
          <p:cNvSpPr/>
          <p:nvPr/>
        </p:nvSpPr>
        <p:spPr>
          <a:xfrm>
            <a:off x="655307" y="903274"/>
            <a:ext cx="744746" cy="520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89</a:t>
            </a:r>
            <a:r>
              <a:rPr lang="en-US" dirty="0"/>
              <a:t> </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1000" fill="hold"/>
                                        <p:tgtEl>
                                          <p:spTgt spid="37"/>
                                        </p:tgtEl>
                                        <p:attrNameLst>
                                          <p:attrName>ppt_w</p:attrName>
                                        </p:attrNameLst>
                                      </p:cBhvr>
                                      <p:tavLst>
                                        <p:tav tm="0">
                                          <p:val>
                                            <p:fltVal val="0"/>
                                          </p:val>
                                        </p:tav>
                                        <p:tav tm="100000">
                                          <p:val>
                                            <p:strVal val="#ppt_w"/>
                                          </p:val>
                                        </p:tav>
                                      </p:tavLst>
                                    </p:anim>
                                    <p:anim calcmode="lin" valueType="num">
                                      <p:cBhvr>
                                        <p:cTn id="14" dur="1000" fill="hold"/>
                                        <p:tgtEl>
                                          <p:spTgt spid="37"/>
                                        </p:tgtEl>
                                        <p:attrNameLst>
                                          <p:attrName>ppt_h</p:attrName>
                                        </p:attrNameLst>
                                      </p:cBhvr>
                                      <p:tavLst>
                                        <p:tav tm="0">
                                          <p:val>
                                            <p:fltVal val="0"/>
                                          </p:val>
                                        </p:tav>
                                        <p:tav tm="100000">
                                          <p:val>
                                            <p:strVal val="#ppt_h"/>
                                          </p:val>
                                        </p:tav>
                                      </p:tavLst>
                                    </p:anim>
                                    <p:anim calcmode="lin" valueType="num">
                                      <p:cBhvr>
                                        <p:cTn id="15" dur="1000" fill="hold"/>
                                        <p:tgtEl>
                                          <p:spTgt spid="37"/>
                                        </p:tgtEl>
                                        <p:attrNameLst>
                                          <p:attrName>style.rotation</p:attrName>
                                        </p:attrNameLst>
                                      </p:cBhvr>
                                      <p:tavLst>
                                        <p:tav tm="0">
                                          <p:val>
                                            <p:fltVal val="90"/>
                                          </p:val>
                                        </p:tav>
                                        <p:tav tm="100000">
                                          <p:val>
                                            <p:fltVal val="0"/>
                                          </p:val>
                                        </p:tav>
                                      </p:tavLst>
                                    </p:anim>
                                    <p:animEffect transition="in" filter="fade">
                                      <p:cBhvr>
                                        <p:cTn id="16" dur="1000"/>
                                        <p:tgtEl>
                                          <p:spTgt spid="3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1000" fill="hold"/>
                                        <p:tgtEl>
                                          <p:spTgt spid="36"/>
                                        </p:tgtEl>
                                        <p:attrNameLst>
                                          <p:attrName>ppt_w</p:attrName>
                                        </p:attrNameLst>
                                      </p:cBhvr>
                                      <p:tavLst>
                                        <p:tav tm="0">
                                          <p:val>
                                            <p:fltVal val="0"/>
                                          </p:val>
                                        </p:tav>
                                        <p:tav tm="100000">
                                          <p:val>
                                            <p:strVal val="#ppt_w"/>
                                          </p:val>
                                        </p:tav>
                                      </p:tavLst>
                                    </p:anim>
                                    <p:anim calcmode="lin" valueType="num">
                                      <p:cBhvr>
                                        <p:cTn id="20" dur="1000" fill="hold"/>
                                        <p:tgtEl>
                                          <p:spTgt spid="36"/>
                                        </p:tgtEl>
                                        <p:attrNameLst>
                                          <p:attrName>ppt_h</p:attrName>
                                        </p:attrNameLst>
                                      </p:cBhvr>
                                      <p:tavLst>
                                        <p:tav tm="0">
                                          <p:val>
                                            <p:fltVal val="0"/>
                                          </p:val>
                                        </p:tav>
                                        <p:tav tm="100000">
                                          <p:val>
                                            <p:strVal val="#ppt_h"/>
                                          </p:val>
                                        </p:tav>
                                      </p:tavLst>
                                    </p:anim>
                                    <p:anim calcmode="lin" valueType="num">
                                      <p:cBhvr>
                                        <p:cTn id="21" dur="1000" fill="hold"/>
                                        <p:tgtEl>
                                          <p:spTgt spid="36"/>
                                        </p:tgtEl>
                                        <p:attrNameLst>
                                          <p:attrName>style.rotation</p:attrName>
                                        </p:attrNameLst>
                                      </p:cBhvr>
                                      <p:tavLst>
                                        <p:tav tm="0">
                                          <p:val>
                                            <p:fltVal val="90"/>
                                          </p:val>
                                        </p:tav>
                                        <p:tav tm="100000">
                                          <p:val>
                                            <p:fltVal val="0"/>
                                          </p:val>
                                        </p:tav>
                                      </p:tavLst>
                                    </p:anim>
                                    <p:animEffect transition="in" filter="fade">
                                      <p:cBhvr>
                                        <p:cTn id="22" dur="1000"/>
                                        <p:tgtEl>
                                          <p:spTgt spid="3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1000" fill="hold"/>
                                        <p:tgtEl>
                                          <p:spTgt spid="35"/>
                                        </p:tgtEl>
                                        <p:attrNameLst>
                                          <p:attrName>ppt_w</p:attrName>
                                        </p:attrNameLst>
                                      </p:cBhvr>
                                      <p:tavLst>
                                        <p:tav tm="0">
                                          <p:val>
                                            <p:fltVal val="0"/>
                                          </p:val>
                                        </p:tav>
                                        <p:tav tm="100000">
                                          <p:val>
                                            <p:strVal val="#ppt_w"/>
                                          </p:val>
                                        </p:tav>
                                      </p:tavLst>
                                    </p:anim>
                                    <p:anim calcmode="lin" valueType="num">
                                      <p:cBhvr>
                                        <p:cTn id="26" dur="1000" fill="hold"/>
                                        <p:tgtEl>
                                          <p:spTgt spid="35"/>
                                        </p:tgtEl>
                                        <p:attrNameLst>
                                          <p:attrName>ppt_h</p:attrName>
                                        </p:attrNameLst>
                                      </p:cBhvr>
                                      <p:tavLst>
                                        <p:tav tm="0">
                                          <p:val>
                                            <p:fltVal val="0"/>
                                          </p:val>
                                        </p:tav>
                                        <p:tav tm="100000">
                                          <p:val>
                                            <p:strVal val="#ppt_h"/>
                                          </p:val>
                                        </p:tav>
                                      </p:tavLst>
                                    </p:anim>
                                    <p:anim calcmode="lin" valueType="num">
                                      <p:cBhvr>
                                        <p:cTn id="27" dur="1000" fill="hold"/>
                                        <p:tgtEl>
                                          <p:spTgt spid="35"/>
                                        </p:tgtEl>
                                        <p:attrNameLst>
                                          <p:attrName>style.rotation</p:attrName>
                                        </p:attrNameLst>
                                      </p:cBhvr>
                                      <p:tavLst>
                                        <p:tav tm="0">
                                          <p:val>
                                            <p:fltVal val="90"/>
                                          </p:val>
                                        </p:tav>
                                        <p:tav tm="100000">
                                          <p:val>
                                            <p:fltVal val="0"/>
                                          </p:val>
                                        </p:tav>
                                      </p:tavLst>
                                    </p:anim>
                                    <p:animEffect transition="in" filter="fade">
                                      <p:cBhvr>
                                        <p:cTn id="2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8"/>
          <p:cNvSpPr/>
          <p:nvPr/>
        </p:nvSpPr>
        <p:spPr>
          <a:xfrm>
            <a:off x="3078675" y="541650"/>
            <a:ext cx="8313300" cy="5426700"/>
          </a:xfrm>
          <a:prstGeom prst="rect">
            <a:avLst/>
          </a:prstGeom>
          <a:solidFill>
            <a:schemeClr val="lt1"/>
          </a:solidFill>
          <a:ln>
            <a:noFill/>
          </a:ln>
          <a:effectLst>
            <a:outerShdw blurRad="50800" dist="12700" dir="2700000" algn="tl" rotWithShape="0">
              <a:srgbClr val="000000">
                <a:alpha val="40000"/>
              </a:srgbClr>
            </a:outerShdw>
          </a:effectLst>
        </p:spPr>
        <p:txBody>
          <a:bodyPr spcFirstLastPara="1" wrap="square" lIns="91425" tIns="91425" rIns="91425" bIns="91425" anchor="ctr" anchorCtr="0">
            <a:noAutofit/>
          </a:bodyPr>
          <a:lstStyle/>
          <a:p>
            <a:pPr algn="r" rtl="1"/>
            <a:endParaRPr lang="ar-SA" sz="3200" b="1" dirty="0"/>
          </a:p>
          <a:p>
            <a:pPr algn="r" rtl="1"/>
            <a:endParaRPr lang="ar-SA" sz="3200" b="1" dirty="0"/>
          </a:p>
          <a:p>
            <a:pPr algn="r" rtl="1"/>
            <a:endParaRPr lang="ar-SA" sz="3200" b="1" dirty="0"/>
          </a:p>
          <a:p>
            <a:pPr algn="r" rtl="1"/>
            <a:r>
              <a:rPr lang="ar-EG" sz="3200" b="1" dirty="0"/>
              <a:t>استأذن فواز معلمه ليسمح له بالأذان في صلاة الظهر في مصلى المدرسة، فقال له المعلم: هل تعلم يا فواز ما يسن للمؤذن فعله في أثناء الأذان؟</a:t>
            </a:r>
            <a:endParaRPr lang="ar-SA" sz="3200" b="1" dirty="0"/>
          </a:p>
          <a:p>
            <a:pPr algn="r" rtl="1"/>
            <a:r>
              <a:rPr lang="ar-EG" sz="3200" b="1" dirty="0"/>
              <a:t>قال فواز : نعم يا معلمي، لقد علمني أبي </a:t>
            </a:r>
            <a:r>
              <a:rPr lang="ar-SA" sz="3200" b="1" dirty="0"/>
              <a:t> </a:t>
            </a:r>
            <a:r>
              <a:rPr lang="ar-EG" sz="3200" b="1" dirty="0"/>
              <a:t>ذلك،</a:t>
            </a:r>
            <a:endParaRPr lang="ar-SA" sz="3200" b="1" dirty="0"/>
          </a:p>
          <a:p>
            <a:pPr algn="r" rtl="1"/>
            <a:r>
              <a:rPr lang="ar-EG" sz="3200" b="1" dirty="0"/>
              <a:t>يسن للمؤذن أن يكون </a:t>
            </a:r>
            <a:r>
              <a:rPr lang="ar-EG" sz="3200" b="1" dirty="0">
                <a:solidFill>
                  <a:srgbClr val="FF0000"/>
                </a:solidFill>
              </a:rPr>
              <a:t>قائمًا ومتطهرًا ومستقبلًا القبلة</a:t>
            </a:r>
            <a:r>
              <a:rPr lang="ar-EG" sz="3200" b="1" dirty="0"/>
              <a:t>، </a:t>
            </a:r>
            <a:r>
              <a:rPr lang="ar-EG" sz="3200" b="1" dirty="0">
                <a:solidFill>
                  <a:srgbClr val="FF0000"/>
                </a:solidFill>
              </a:rPr>
              <a:t>وأن يتمهل في أذانه</a:t>
            </a:r>
            <a:r>
              <a:rPr lang="ar-EG" sz="3200" b="1" dirty="0"/>
              <a:t>، </a:t>
            </a:r>
            <a:r>
              <a:rPr lang="ar-EG" sz="3200" b="1" dirty="0">
                <a:solidFill>
                  <a:srgbClr val="FF0000"/>
                </a:solidFill>
              </a:rPr>
              <a:t>وأن</a:t>
            </a:r>
            <a:r>
              <a:rPr lang="ar-EG" sz="3200" b="1" dirty="0"/>
              <a:t> </a:t>
            </a:r>
            <a:r>
              <a:rPr lang="ar-EG" sz="3200" b="1" dirty="0">
                <a:solidFill>
                  <a:srgbClr val="FF0000"/>
                </a:solidFill>
              </a:rPr>
              <a:t>يلتفت يمينًا وشمالًا عند قوله : حي على الصلاة، حي على الفلاح</a:t>
            </a:r>
          </a:p>
          <a:p>
            <a:pPr algn="r" rtl="1"/>
            <a:endParaRPr lang="ar-EG" sz="2400" b="1" dirty="0"/>
          </a:p>
        </p:txBody>
      </p:sp>
      <p:sp>
        <p:nvSpPr>
          <p:cNvPr id="297" name="Google Shape;297;p28"/>
          <p:cNvSpPr/>
          <p:nvPr/>
        </p:nvSpPr>
        <p:spPr>
          <a:xfrm rot="20585551">
            <a:off x="538018" y="504246"/>
            <a:ext cx="1747211" cy="1574868"/>
          </a:xfrm>
          <a:custGeom>
            <a:avLst/>
            <a:gdLst/>
            <a:ahLst/>
            <a:cxnLst/>
            <a:rect l="l" t="t" r="r" b="b"/>
            <a:pathLst>
              <a:path w="3462922" h="3710694" extrusionOk="0">
                <a:moveTo>
                  <a:pt x="0" y="0"/>
                </a:moveTo>
                <a:lnTo>
                  <a:pt x="317151" y="0"/>
                </a:lnTo>
                <a:lnTo>
                  <a:pt x="274831" y="8544"/>
                </a:lnTo>
                <a:cubicBezTo>
                  <a:pt x="216604" y="33172"/>
                  <a:pt x="175747" y="90829"/>
                  <a:pt x="175747" y="158027"/>
                </a:cubicBezTo>
                <a:cubicBezTo>
                  <a:pt x="175747" y="247625"/>
                  <a:pt x="248381" y="320259"/>
                  <a:pt x="337979" y="320259"/>
                </a:cubicBezTo>
                <a:cubicBezTo>
                  <a:pt x="427577" y="320259"/>
                  <a:pt x="500211" y="247625"/>
                  <a:pt x="500211" y="158027"/>
                </a:cubicBezTo>
                <a:cubicBezTo>
                  <a:pt x="500211" y="90829"/>
                  <a:pt x="459355" y="33172"/>
                  <a:pt x="401127" y="8544"/>
                </a:cubicBezTo>
                <a:lnTo>
                  <a:pt x="358807" y="0"/>
                </a:lnTo>
                <a:lnTo>
                  <a:pt x="868544" y="0"/>
                </a:lnTo>
                <a:lnTo>
                  <a:pt x="826224" y="8544"/>
                </a:lnTo>
                <a:cubicBezTo>
                  <a:pt x="767997" y="33172"/>
                  <a:pt x="727140" y="90829"/>
                  <a:pt x="727140" y="158027"/>
                </a:cubicBezTo>
                <a:cubicBezTo>
                  <a:pt x="727140" y="247625"/>
                  <a:pt x="799774" y="320259"/>
                  <a:pt x="889372" y="320259"/>
                </a:cubicBezTo>
                <a:cubicBezTo>
                  <a:pt x="978970" y="320259"/>
                  <a:pt x="1051604" y="247625"/>
                  <a:pt x="1051604" y="158027"/>
                </a:cubicBezTo>
                <a:cubicBezTo>
                  <a:pt x="1051604" y="90829"/>
                  <a:pt x="1010748" y="33172"/>
                  <a:pt x="952520" y="8544"/>
                </a:cubicBezTo>
                <a:lnTo>
                  <a:pt x="910200" y="0"/>
                </a:lnTo>
                <a:lnTo>
                  <a:pt x="1419937" y="0"/>
                </a:lnTo>
                <a:lnTo>
                  <a:pt x="1377617" y="8544"/>
                </a:lnTo>
                <a:cubicBezTo>
                  <a:pt x="1319390" y="33172"/>
                  <a:pt x="1278533" y="90829"/>
                  <a:pt x="1278533" y="158027"/>
                </a:cubicBezTo>
                <a:cubicBezTo>
                  <a:pt x="1278533" y="247625"/>
                  <a:pt x="1351167" y="320259"/>
                  <a:pt x="1440765" y="320259"/>
                </a:cubicBezTo>
                <a:cubicBezTo>
                  <a:pt x="1530363" y="320259"/>
                  <a:pt x="1602997" y="247625"/>
                  <a:pt x="1602997" y="158027"/>
                </a:cubicBezTo>
                <a:cubicBezTo>
                  <a:pt x="1602997" y="90829"/>
                  <a:pt x="1562141" y="33172"/>
                  <a:pt x="1503913" y="8544"/>
                </a:cubicBezTo>
                <a:lnTo>
                  <a:pt x="1461593" y="0"/>
                </a:lnTo>
                <a:lnTo>
                  <a:pt x="1971330" y="0"/>
                </a:lnTo>
                <a:lnTo>
                  <a:pt x="1929010" y="8544"/>
                </a:lnTo>
                <a:cubicBezTo>
                  <a:pt x="1870783" y="33172"/>
                  <a:pt x="1829926" y="90829"/>
                  <a:pt x="1829926" y="158027"/>
                </a:cubicBezTo>
                <a:cubicBezTo>
                  <a:pt x="1829926" y="247625"/>
                  <a:pt x="1902560" y="320259"/>
                  <a:pt x="1992158" y="320259"/>
                </a:cubicBezTo>
                <a:cubicBezTo>
                  <a:pt x="2081756" y="320259"/>
                  <a:pt x="2154390" y="247625"/>
                  <a:pt x="2154390" y="158027"/>
                </a:cubicBezTo>
                <a:cubicBezTo>
                  <a:pt x="2154390" y="90829"/>
                  <a:pt x="2113533" y="33172"/>
                  <a:pt x="2055306" y="8544"/>
                </a:cubicBezTo>
                <a:lnTo>
                  <a:pt x="2012986" y="0"/>
                </a:lnTo>
                <a:lnTo>
                  <a:pt x="2522723" y="0"/>
                </a:lnTo>
                <a:lnTo>
                  <a:pt x="2480403" y="8544"/>
                </a:lnTo>
                <a:cubicBezTo>
                  <a:pt x="2422176" y="33172"/>
                  <a:pt x="2381319" y="90829"/>
                  <a:pt x="2381319" y="158027"/>
                </a:cubicBezTo>
                <a:cubicBezTo>
                  <a:pt x="2381319" y="247625"/>
                  <a:pt x="2453953" y="320259"/>
                  <a:pt x="2543551" y="320259"/>
                </a:cubicBezTo>
                <a:cubicBezTo>
                  <a:pt x="2633149" y="320259"/>
                  <a:pt x="2705783" y="247625"/>
                  <a:pt x="2705783" y="158027"/>
                </a:cubicBezTo>
                <a:cubicBezTo>
                  <a:pt x="2705783" y="90829"/>
                  <a:pt x="2664926" y="33172"/>
                  <a:pt x="2606699" y="8544"/>
                </a:cubicBezTo>
                <a:lnTo>
                  <a:pt x="2564379" y="0"/>
                </a:lnTo>
                <a:lnTo>
                  <a:pt x="3074117" y="0"/>
                </a:lnTo>
                <a:lnTo>
                  <a:pt x="3031797" y="8544"/>
                </a:lnTo>
                <a:cubicBezTo>
                  <a:pt x="2973570" y="33172"/>
                  <a:pt x="2932713" y="90829"/>
                  <a:pt x="2932713" y="158027"/>
                </a:cubicBezTo>
                <a:cubicBezTo>
                  <a:pt x="2932713" y="247625"/>
                  <a:pt x="3005347" y="320259"/>
                  <a:pt x="3094945" y="320259"/>
                </a:cubicBezTo>
                <a:cubicBezTo>
                  <a:pt x="3184543" y="320259"/>
                  <a:pt x="3257177" y="247625"/>
                  <a:pt x="3257177" y="158027"/>
                </a:cubicBezTo>
                <a:cubicBezTo>
                  <a:pt x="3257177" y="90829"/>
                  <a:pt x="3216320" y="33172"/>
                  <a:pt x="3158093" y="8544"/>
                </a:cubicBezTo>
                <a:lnTo>
                  <a:pt x="3115773" y="0"/>
                </a:lnTo>
                <a:lnTo>
                  <a:pt x="3462922" y="0"/>
                </a:lnTo>
                <a:lnTo>
                  <a:pt x="3462922" y="3710694"/>
                </a:lnTo>
                <a:lnTo>
                  <a:pt x="0" y="3710694"/>
                </a:ln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grpSp>
        <p:nvGrpSpPr>
          <p:cNvPr id="301" name="Google Shape;301;p28"/>
          <p:cNvGrpSpPr/>
          <p:nvPr/>
        </p:nvGrpSpPr>
        <p:grpSpPr>
          <a:xfrm>
            <a:off x="2221759" y="622813"/>
            <a:ext cx="1133083" cy="1037309"/>
            <a:chOff x="1862977" y="593376"/>
            <a:chExt cx="1320998" cy="1265866"/>
          </a:xfrm>
        </p:grpSpPr>
        <p:sp>
          <p:nvSpPr>
            <p:cNvPr id="302" name="Google Shape;302;p28"/>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solidFill>
              <a:schemeClr val="accent2"/>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28"/>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05" name="Google Shape;305;p28"/>
          <p:cNvSpPr/>
          <p:nvPr/>
        </p:nvSpPr>
        <p:spPr>
          <a:xfrm>
            <a:off x="2386871" y="964279"/>
            <a:ext cx="707794" cy="35437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306" name="Google Shape;306;p28"/>
          <p:cNvGrpSpPr/>
          <p:nvPr/>
        </p:nvGrpSpPr>
        <p:grpSpPr>
          <a:xfrm rot="-2106481">
            <a:off x="10230877" y="5611271"/>
            <a:ext cx="1859490" cy="627997"/>
            <a:chOff x="3307259" y="2790873"/>
            <a:chExt cx="5585545" cy="1279581"/>
          </a:xfrm>
        </p:grpSpPr>
        <p:sp>
          <p:nvSpPr>
            <p:cNvPr id="307" name="Google Shape;307;p28"/>
            <p:cNvSpPr/>
            <p:nvPr/>
          </p:nvSpPr>
          <p:spPr>
            <a:xfrm>
              <a:off x="3307259" y="2790873"/>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89368" y="634316"/>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28"/>
            <p:cNvSpPr/>
            <p:nvPr/>
          </p:nvSpPr>
          <p:spPr>
            <a:xfrm>
              <a:off x="3943350" y="3677602"/>
              <a:ext cx="187642" cy="179070"/>
            </a:xfrm>
            <a:custGeom>
              <a:avLst/>
              <a:gdLst/>
              <a:ahLst/>
              <a:cxnLst/>
              <a:rect l="l" t="t" r="r" b="b"/>
              <a:pathLst>
                <a:path w="187642" h="179070" extrusionOk="0">
                  <a:moveTo>
                    <a:pt x="93345" y="0"/>
                  </a:moveTo>
                  <a:lnTo>
                    <a:pt x="122873" y="59055"/>
                  </a:lnTo>
                  <a:lnTo>
                    <a:pt x="187642" y="68580"/>
                  </a:lnTo>
                  <a:lnTo>
                    <a:pt x="140970" y="114300"/>
                  </a:lnTo>
                  <a:lnTo>
                    <a:pt x="151448" y="179070"/>
                  </a:lnTo>
                  <a:lnTo>
                    <a:pt x="93345" y="148590"/>
                  </a:lnTo>
                  <a:lnTo>
                    <a:pt x="35242" y="179070"/>
                  </a:lnTo>
                  <a:lnTo>
                    <a:pt x="46673" y="114300"/>
                  </a:lnTo>
                  <a:lnTo>
                    <a:pt x="0" y="68580"/>
                  </a:lnTo>
                  <a:lnTo>
                    <a:pt x="64770" y="590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28"/>
            <p:cNvSpPr/>
            <p:nvPr/>
          </p:nvSpPr>
          <p:spPr>
            <a:xfrm>
              <a:off x="3778567" y="3296602"/>
              <a:ext cx="110489" cy="105727"/>
            </a:xfrm>
            <a:custGeom>
              <a:avLst/>
              <a:gdLst/>
              <a:ahLst/>
              <a:cxnLst/>
              <a:rect l="l" t="t" r="r" b="b"/>
              <a:pathLst>
                <a:path w="110489" h="105727" extrusionOk="0">
                  <a:moveTo>
                    <a:pt x="55245" y="0"/>
                  </a:moveTo>
                  <a:lnTo>
                    <a:pt x="71438" y="35243"/>
                  </a:lnTo>
                  <a:lnTo>
                    <a:pt x="110490" y="40005"/>
                  </a:lnTo>
                  <a:lnTo>
                    <a:pt x="82868" y="67628"/>
                  </a:lnTo>
                  <a:lnTo>
                    <a:pt x="88582" y="105727"/>
                  </a:lnTo>
                  <a:lnTo>
                    <a:pt x="55245" y="87630"/>
                  </a:lnTo>
                  <a:lnTo>
                    <a:pt x="20955" y="105727"/>
                  </a:lnTo>
                  <a:lnTo>
                    <a:pt x="27622" y="67628"/>
                  </a:lnTo>
                  <a:lnTo>
                    <a:pt x="0" y="40005"/>
                  </a:lnTo>
                  <a:lnTo>
                    <a:pt x="38100" y="3524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28"/>
            <p:cNvSpPr/>
            <p:nvPr/>
          </p:nvSpPr>
          <p:spPr>
            <a:xfrm>
              <a:off x="4186237" y="3027997"/>
              <a:ext cx="140970" cy="134302"/>
            </a:xfrm>
            <a:custGeom>
              <a:avLst/>
              <a:gdLst/>
              <a:ahLst/>
              <a:cxnLst/>
              <a:rect l="l" t="t" r="r" b="b"/>
              <a:pathLst>
                <a:path w="140970" h="134302" extrusionOk="0">
                  <a:moveTo>
                    <a:pt x="70485" y="0"/>
                  </a:moveTo>
                  <a:lnTo>
                    <a:pt x="92392" y="44768"/>
                  </a:lnTo>
                  <a:lnTo>
                    <a:pt x="140970" y="51435"/>
                  </a:lnTo>
                  <a:lnTo>
                    <a:pt x="105727" y="85725"/>
                  </a:lnTo>
                  <a:lnTo>
                    <a:pt x="114300" y="134303"/>
                  </a:lnTo>
                  <a:lnTo>
                    <a:pt x="70485" y="111442"/>
                  </a:lnTo>
                  <a:lnTo>
                    <a:pt x="26670" y="134303"/>
                  </a:lnTo>
                  <a:lnTo>
                    <a:pt x="35242" y="85725"/>
                  </a:lnTo>
                  <a:lnTo>
                    <a:pt x="0" y="51435"/>
                  </a:lnTo>
                  <a:lnTo>
                    <a:pt x="48577" y="4476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28"/>
            <p:cNvSpPr/>
            <p:nvPr/>
          </p:nvSpPr>
          <p:spPr>
            <a:xfrm>
              <a:off x="8150542" y="3483292"/>
              <a:ext cx="211455" cy="200977"/>
            </a:xfrm>
            <a:custGeom>
              <a:avLst/>
              <a:gdLst/>
              <a:ahLst/>
              <a:cxnLst/>
              <a:rect l="l" t="t" r="r" b="b"/>
              <a:pathLst>
                <a:path w="211455" h="200977" extrusionOk="0">
                  <a:moveTo>
                    <a:pt x="105727" y="0"/>
                  </a:moveTo>
                  <a:lnTo>
                    <a:pt x="138113" y="65723"/>
                  </a:lnTo>
                  <a:lnTo>
                    <a:pt x="211455" y="76200"/>
                  </a:lnTo>
                  <a:lnTo>
                    <a:pt x="159068" y="128588"/>
                  </a:lnTo>
                  <a:lnTo>
                    <a:pt x="171450" y="200978"/>
                  </a:lnTo>
                  <a:lnTo>
                    <a:pt x="105727" y="166688"/>
                  </a:lnTo>
                  <a:lnTo>
                    <a:pt x="40005" y="200978"/>
                  </a:lnTo>
                  <a:lnTo>
                    <a:pt x="52388" y="128588"/>
                  </a:lnTo>
                  <a:lnTo>
                    <a:pt x="0" y="76200"/>
                  </a:lnTo>
                  <a:lnTo>
                    <a:pt x="73343" y="657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28"/>
            <p:cNvSpPr/>
            <p:nvPr/>
          </p:nvSpPr>
          <p:spPr>
            <a:xfrm>
              <a:off x="7609522" y="3714750"/>
              <a:ext cx="110490" cy="104775"/>
            </a:xfrm>
            <a:custGeom>
              <a:avLst/>
              <a:gdLst/>
              <a:ahLst/>
              <a:cxnLst/>
              <a:rect l="l" t="t" r="r" b="b"/>
              <a:pathLst>
                <a:path w="110490" h="104775" extrusionOk="0">
                  <a:moveTo>
                    <a:pt x="55245" y="0"/>
                  </a:moveTo>
                  <a:lnTo>
                    <a:pt x="72390" y="34290"/>
                  </a:lnTo>
                  <a:lnTo>
                    <a:pt x="110490" y="40005"/>
                  </a:lnTo>
                  <a:lnTo>
                    <a:pt x="82868" y="66675"/>
                  </a:lnTo>
                  <a:lnTo>
                    <a:pt x="89535" y="104775"/>
                  </a:lnTo>
                  <a:lnTo>
                    <a:pt x="55245" y="86677"/>
                  </a:lnTo>
                  <a:lnTo>
                    <a:pt x="20955" y="104775"/>
                  </a:lnTo>
                  <a:lnTo>
                    <a:pt x="27622" y="66675"/>
                  </a:lnTo>
                  <a:lnTo>
                    <a:pt x="0" y="40005"/>
                  </a:lnTo>
                  <a:lnTo>
                    <a:pt x="38100" y="342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3" name="Google Shape;313;p28"/>
            <p:cNvSpPr/>
            <p:nvPr/>
          </p:nvSpPr>
          <p:spPr>
            <a:xfrm>
              <a:off x="7909559" y="3215639"/>
              <a:ext cx="140970" cy="133350"/>
            </a:xfrm>
            <a:custGeom>
              <a:avLst/>
              <a:gdLst/>
              <a:ahLst/>
              <a:cxnLst/>
              <a:rect l="l" t="t" r="r" b="b"/>
              <a:pathLst>
                <a:path w="140970" h="133350" extrusionOk="0">
                  <a:moveTo>
                    <a:pt x="70485" y="0"/>
                  </a:moveTo>
                  <a:lnTo>
                    <a:pt x="92393" y="43815"/>
                  </a:lnTo>
                  <a:lnTo>
                    <a:pt x="140970" y="51435"/>
                  </a:lnTo>
                  <a:lnTo>
                    <a:pt x="105728" y="85725"/>
                  </a:lnTo>
                  <a:lnTo>
                    <a:pt x="114300" y="133350"/>
                  </a:lnTo>
                  <a:lnTo>
                    <a:pt x="70485" y="110490"/>
                  </a:lnTo>
                  <a:lnTo>
                    <a:pt x="26670" y="133350"/>
                  </a:lnTo>
                  <a:lnTo>
                    <a:pt x="35243" y="85725"/>
                  </a:lnTo>
                  <a:lnTo>
                    <a:pt x="0" y="51435"/>
                  </a:lnTo>
                  <a:lnTo>
                    <a:pt x="48578" y="4381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4" name="Google Shape;314;p28"/>
            <p:cNvSpPr/>
            <p:nvPr/>
          </p:nvSpPr>
          <p:spPr>
            <a:xfrm>
              <a:off x="3778193" y="3665220"/>
              <a:ext cx="34693" cy="36194"/>
            </a:xfrm>
            <a:custGeom>
              <a:avLst/>
              <a:gdLst/>
              <a:ahLst/>
              <a:cxnLst/>
              <a:rect l="l" t="t" r="r" b="b"/>
              <a:pathLst>
                <a:path w="34693" h="36194" extrusionOk="0">
                  <a:moveTo>
                    <a:pt x="16566" y="0"/>
                  </a:moveTo>
                  <a:cubicBezTo>
                    <a:pt x="-6294" y="0"/>
                    <a:pt x="-5341" y="36195"/>
                    <a:pt x="18471" y="36195"/>
                  </a:cubicBezTo>
                  <a:cubicBezTo>
                    <a:pt x="41331" y="35242"/>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28"/>
            <p:cNvSpPr/>
            <p:nvPr/>
          </p:nvSpPr>
          <p:spPr>
            <a:xfrm>
              <a:off x="4285876" y="3429952"/>
              <a:ext cx="34693" cy="36195"/>
            </a:xfrm>
            <a:custGeom>
              <a:avLst/>
              <a:gdLst/>
              <a:ahLst/>
              <a:cxnLst/>
              <a:rect l="l" t="t" r="r" b="b"/>
              <a:pathLst>
                <a:path w="34693" h="36195"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28"/>
            <p:cNvSpPr/>
            <p:nvPr/>
          </p:nvSpPr>
          <p:spPr>
            <a:xfrm>
              <a:off x="3977266" y="2915602"/>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7" name="Google Shape;317;p28"/>
            <p:cNvSpPr/>
            <p:nvPr/>
          </p:nvSpPr>
          <p:spPr>
            <a:xfrm>
              <a:off x="8221606" y="3882389"/>
              <a:ext cx="34693" cy="36195"/>
            </a:xfrm>
            <a:custGeom>
              <a:avLst/>
              <a:gdLst/>
              <a:ahLst/>
              <a:cxnLst/>
              <a:rect l="l" t="t" r="r" b="b"/>
              <a:pathLst>
                <a:path w="34693" h="36195" extrusionOk="0">
                  <a:moveTo>
                    <a:pt x="16566" y="0"/>
                  </a:moveTo>
                  <a:cubicBezTo>
                    <a:pt x="-6294" y="0"/>
                    <a:pt x="-5342"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8" name="Google Shape;318;p28"/>
            <p:cNvSpPr/>
            <p:nvPr/>
          </p:nvSpPr>
          <p:spPr>
            <a:xfrm>
              <a:off x="8345431" y="3144202"/>
              <a:ext cx="34323" cy="36195"/>
            </a:xfrm>
            <a:custGeom>
              <a:avLst/>
              <a:gdLst/>
              <a:ahLst/>
              <a:cxnLst/>
              <a:rect l="l" t="t" r="r" b="b"/>
              <a:pathLst>
                <a:path w="34323" h="36195" extrusionOk="0">
                  <a:moveTo>
                    <a:pt x="16566" y="0"/>
                  </a:moveTo>
                  <a:cubicBezTo>
                    <a:pt x="-6294" y="0"/>
                    <a:pt x="-5342" y="36195"/>
                    <a:pt x="18471" y="36195"/>
                  </a:cubicBezTo>
                  <a:cubicBezTo>
                    <a:pt x="40379"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28"/>
            <p:cNvSpPr/>
            <p:nvPr/>
          </p:nvSpPr>
          <p:spPr>
            <a:xfrm>
              <a:off x="7945381" y="3565207"/>
              <a:ext cx="34693" cy="36194"/>
            </a:xfrm>
            <a:custGeom>
              <a:avLst/>
              <a:gdLst/>
              <a:ahLst/>
              <a:cxnLst/>
              <a:rect l="l" t="t" r="r" b="b"/>
              <a:pathLst>
                <a:path w="34693" h="36194" extrusionOk="0">
                  <a:moveTo>
                    <a:pt x="16566" y="0"/>
                  </a:moveTo>
                  <a:cubicBezTo>
                    <a:pt x="-6294" y="0"/>
                    <a:pt x="-5341" y="36195"/>
                    <a:pt x="18471" y="36195"/>
                  </a:cubicBezTo>
                  <a:cubicBezTo>
                    <a:pt x="41331" y="36195"/>
                    <a:pt x="39426"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28"/>
            <p:cNvSpPr/>
            <p:nvPr/>
          </p:nvSpPr>
          <p:spPr>
            <a:xfrm>
              <a:off x="7735831" y="3025140"/>
              <a:ext cx="35037" cy="36194"/>
            </a:xfrm>
            <a:custGeom>
              <a:avLst/>
              <a:gdLst/>
              <a:ahLst/>
              <a:cxnLst/>
              <a:rect l="l" t="t" r="r" b="b"/>
              <a:pathLst>
                <a:path w="35037" h="36194" extrusionOk="0">
                  <a:moveTo>
                    <a:pt x="16566" y="0"/>
                  </a:moveTo>
                  <a:cubicBezTo>
                    <a:pt x="-6294" y="0"/>
                    <a:pt x="-5341" y="36195"/>
                    <a:pt x="18471" y="36195"/>
                  </a:cubicBezTo>
                  <a:cubicBezTo>
                    <a:pt x="41331" y="36195"/>
                    <a:pt x="40379" y="0"/>
                    <a:pt x="1656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21" name="Google Shape;321;p28"/>
          <p:cNvGrpSpPr/>
          <p:nvPr/>
        </p:nvGrpSpPr>
        <p:grpSpPr>
          <a:xfrm>
            <a:off x="11277530" y="399715"/>
            <a:ext cx="437755" cy="434298"/>
            <a:chOff x="9479277" y="3818260"/>
            <a:chExt cx="437755" cy="434298"/>
          </a:xfrm>
        </p:grpSpPr>
        <p:sp>
          <p:nvSpPr>
            <p:cNvPr id="322" name="Google Shape;322;p28"/>
            <p:cNvSpPr/>
            <p:nvPr/>
          </p:nvSpPr>
          <p:spPr>
            <a:xfrm>
              <a:off x="9479277" y="3830158"/>
              <a:ext cx="422400" cy="422400"/>
            </a:xfrm>
            <a:prstGeom prst="ellipse">
              <a:avLst/>
            </a:prstGeom>
            <a:gradFill>
              <a:gsLst>
                <a:gs pos="0">
                  <a:srgbClr val="FDF8E9"/>
                </a:gs>
                <a:gs pos="100000">
                  <a:srgbClr val="F1D173"/>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3" name="Google Shape;323;p28"/>
            <p:cNvSpPr/>
            <p:nvPr/>
          </p:nvSpPr>
          <p:spPr>
            <a:xfrm>
              <a:off x="9601133" y="3818260"/>
              <a:ext cx="315900" cy="315900"/>
            </a:xfrm>
            <a:prstGeom prst="ellipse">
              <a:avLst/>
            </a:prstGeom>
            <a:gradFill>
              <a:gsLst>
                <a:gs pos="0">
                  <a:srgbClr val="FDF8E9"/>
                </a:gs>
                <a:gs pos="100000">
                  <a:srgbClr val="F1D173"/>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324" name="Google Shape;324;p28"/>
          <p:cNvSpPr/>
          <p:nvPr/>
        </p:nvSpPr>
        <p:spPr>
          <a:xfrm rot="8335811">
            <a:off x="-149575" y="475342"/>
            <a:ext cx="1777922"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325" name="Google Shape;325;p28"/>
          <p:cNvSpPr/>
          <p:nvPr/>
        </p:nvSpPr>
        <p:spPr>
          <a:xfrm rot="8335811">
            <a:off x="2912363" y="5451991"/>
            <a:ext cx="1777922" cy="480542"/>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pic>
        <p:nvPicPr>
          <p:cNvPr id="2" name="صورة 1">
            <a:extLst>
              <a:ext uri="{FF2B5EF4-FFF2-40B4-BE49-F238E27FC236}">
                <a16:creationId xmlns:a16="http://schemas.microsoft.com/office/drawing/2014/main" id="{CE2A0365-919E-41AC-8DAB-16314F505A4C}"/>
              </a:ext>
            </a:extLst>
          </p:cNvPr>
          <p:cNvPicPr>
            <a:picLocks noChangeAspect="1"/>
          </p:cNvPicPr>
          <p:nvPr/>
        </p:nvPicPr>
        <p:blipFill>
          <a:blip r:embed="rId3"/>
          <a:stretch>
            <a:fillRect/>
          </a:stretch>
        </p:blipFill>
        <p:spPr>
          <a:xfrm>
            <a:off x="-255429" y="4466860"/>
            <a:ext cx="3359187" cy="2450804"/>
          </a:xfrm>
          <a:prstGeom prst="rect">
            <a:avLst/>
          </a:prstGeom>
        </p:spPr>
      </p:pic>
      <p:pic>
        <p:nvPicPr>
          <p:cNvPr id="36" name="صورة 35">
            <a:extLst>
              <a:ext uri="{FF2B5EF4-FFF2-40B4-BE49-F238E27FC236}">
                <a16:creationId xmlns:a16="http://schemas.microsoft.com/office/drawing/2014/main" id="{DC4D0AC1-A7B9-4CE0-B433-38F60339D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2549" y="932730"/>
            <a:ext cx="7178911" cy="717900"/>
          </a:xfrm>
          <a:prstGeom prst="rect">
            <a:avLst/>
          </a:prstGeom>
        </p:spPr>
      </p:pic>
      <p:sp>
        <p:nvSpPr>
          <p:cNvPr id="37" name="مربع نص 36">
            <a:extLst>
              <a:ext uri="{FF2B5EF4-FFF2-40B4-BE49-F238E27FC236}">
                <a16:creationId xmlns:a16="http://schemas.microsoft.com/office/drawing/2014/main" id="{F72E47DE-AA3D-4E7C-B175-3EAD3BEF9083}"/>
              </a:ext>
            </a:extLst>
          </p:cNvPr>
          <p:cNvSpPr txBox="1"/>
          <p:nvPr/>
        </p:nvSpPr>
        <p:spPr>
          <a:xfrm rot="21155975">
            <a:off x="200153" y="1024635"/>
            <a:ext cx="2211935"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ar-SA" sz="24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rPr>
              <a:t>قل لي قصة</a:t>
            </a:r>
            <a:endParaRPr lang="en-US" sz="2400" dirty="0">
              <a:ln w="0"/>
              <a:solidFill>
                <a:schemeClr val="tx1"/>
              </a:solidFill>
              <a:effectLst>
                <a:outerShdw blurRad="38100" dist="19050" dir="2700000" algn="tl" rotWithShape="0">
                  <a:schemeClr val="dk1">
                    <a:alpha val="40000"/>
                  </a:schemeClr>
                </a:outerShdw>
              </a:effectLst>
              <a:latin typeface="Ithra-Bold" panose="01000500000000020004" pitchFamily="2" charset="-78"/>
              <a:cs typeface="Ithra-Bold" panose="01000500000000020004" pitchFamily="2" charset="-78"/>
            </a:endParaRPr>
          </a:p>
        </p:txBody>
      </p:sp>
      <p:sp>
        <p:nvSpPr>
          <p:cNvPr id="3" name="مستطيل 2">
            <a:extLst>
              <a:ext uri="{FF2B5EF4-FFF2-40B4-BE49-F238E27FC236}">
                <a16:creationId xmlns:a16="http://schemas.microsoft.com/office/drawing/2014/main" id="{56CDE379-2AAD-42FD-A9F4-880B424EA5EB}"/>
              </a:ext>
            </a:extLst>
          </p:cNvPr>
          <p:cNvSpPr/>
          <p:nvPr/>
        </p:nvSpPr>
        <p:spPr>
          <a:xfrm>
            <a:off x="3994097" y="995823"/>
            <a:ext cx="6758622" cy="707886"/>
          </a:xfrm>
          <a:prstGeom prst="rect">
            <a:avLst/>
          </a:prstGeom>
        </p:spPr>
        <p:txBody>
          <a:bodyPr wrap="square">
            <a:spAutoFit/>
          </a:bodyPr>
          <a:lstStyle/>
          <a:p>
            <a:pPr lvl="0" algn="ctr"/>
            <a:r>
              <a:rPr lang="ar-SA" sz="2000" dirty="0">
                <a:ln w="0"/>
                <a:solidFill>
                  <a:schemeClr val="accent4">
                    <a:lumMod val="25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سنتعرف على ما يسن للمؤذن من خلال قراءة القصة القصيرة التالية</a:t>
            </a:r>
            <a:endParaRPr lang="ar-SA" sz="2000" dirty="0">
              <a:solidFill>
                <a:schemeClr val="accent4">
                  <a:lumMod val="25000"/>
                </a:schemeClr>
              </a:solidFill>
              <a:latin typeface="Ithra-Bold" panose="01000500000000020004" pitchFamily="2" charset="-78"/>
              <a:ea typeface="Calibri"/>
              <a:cs typeface="Ithra-Bold" panose="01000500000000020004" pitchFamily="2" charset="-78"/>
              <a:sym typeface="Calibri"/>
            </a:endParaRPr>
          </a:p>
        </p:txBody>
      </p:sp>
      <p:pic>
        <p:nvPicPr>
          <p:cNvPr id="39" name="صورة 38">
            <a:extLst>
              <a:ext uri="{FF2B5EF4-FFF2-40B4-BE49-F238E27FC236}">
                <a16:creationId xmlns:a16="http://schemas.microsoft.com/office/drawing/2014/main" id="{5C124139-2C58-4969-B46C-B71979298E5C}"/>
              </a:ext>
            </a:extLst>
          </p:cNvPr>
          <p:cNvPicPr>
            <a:picLocks noChangeAspect="1"/>
          </p:cNvPicPr>
          <p:nvPr/>
        </p:nvPicPr>
        <p:blipFill>
          <a:blip r:embed="rId5"/>
          <a:stretch>
            <a:fillRect/>
          </a:stretch>
        </p:blipFill>
        <p:spPr>
          <a:xfrm rot="20935361">
            <a:off x="1249796" y="2117841"/>
            <a:ext cx="1805873" cy="24201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3" name="Picture 10">
            <a:extLst>
              <a:ext uri="{FF2B5EF4-FFF2-40B4-BE49-F238E27FC236}">
                <a16:creationId xmlns:a16="http://schemas.microsoft.com/office/drawing/2014/main" id="{EE5DD318-B6B2-4CB8-A873-83AF0BA88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3184" y="46362"/>
            <a:ext cx="1538463" cy="1087205"/>
          </a:xfrm>
          <a:prstGeom prst="rect">
            <a:avLst/>
          </a:prstGeom>
          <a:ln>
            <a:noFill/>
          </a:ln>
          <a:effectLst>
            <a:outerShdw blurRad="292100" dist="139700" dir="2700000" algn="tl" rotWithShape="0">
              <a:srgbClr val="333333">
                <a:alpha val="65000"/>
              </a:srgbClr>
            </a:outerShdw>
          </a:effectLst>
        </p:spPr>
      </p:pic>
      <p:sp>
        <p:nvSpPr>
          <p:cNvPr id="34" name="مستطيل: زوايا مستديرة 33">
            <a:extLst>
              <a:ext uri="{FF2B5EF4-FFF2-40B4-BE49-F238E27FC236}">
                <a16:creationId xmlns:a16="http://schemas.microsoft.com/office/drawing/2014/main" id="{F8CF3EC6-7122-4172-859D-79C64FC00EA0}"/>
              </a:ext>
            </a:extLst>
          </p:cNvPr>
          <p:cNvSpPr/>
          <p:nvPr/>
        </p:nvSpPr>
        <p:spPr>
          <a:xfrm>
            <a:off x="9530204" y="337827"/>
            <a:ext cx="744746" cy="520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89</a:t>
            </a:r>
            <a:r>
              <a:rPr lang="en-US" dirty="0"/>
              <a:t> </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0"/>
                                        </p:tgtEl>
                                        <p:attrNameLst>
                                          <p:attrName>style.visibility</p:attrName>
                                        </p:attrNameLst>
                                      </p:cBhvr>
                                      <p:to>
                                        <p:strVal val="visible"/>
                                      </p:to>
                                    </p:set>
                                    <p:anim calcmode="lin" valueType="num">
                                      <p:cBhvr additive="base">
                                        <p:cTn id="15" dur="500" fill="hold"/>
                                        <p:tgtEl>
                                          <p:spTgt spid="290"/>
                                        </p:tgtEl>
                                        <p:attrNameLst>
                                          <p:attrName>ppt_x</p:attrName>
                                        </p:attrNameLst>
                                      </p:cBhvr>
                                      <p:tavLst>
                                        <p:tav tm="0">
                                          <p:val>
                                            <p:strVal val="#ppt_x"/>
                                          </p:val>
                                        </p:tav>
                                        <p:tav tm="100000">
                                          <p:val>
                                            <p:strVal val="#ppt_x"/>
                                          </p:val>
                                        </p:tav>
                                      </p:tavLst>
                                    </p:anim>
                                    <p:anim calcmode="lin" valueType="num">
                                      <p:cBhvr additive="base">
                                        <p:cTn id="16" dur="500" fill="hold"/>
                                        <p:tgtEl>
                                          <p:spTgt spid="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27"/>
          <p:cNvGrpSpPr/>
          <p:nvPr/>
        </p:nvGrpSpPr>
        <p:grpSpPr>
          <a:xfrm>
            <a:off x="1219484" y="1790846"/>
            <a:ext cx="2546284" cy="2546284"/>
            <a:chOff x="5662013" y="3836240"/>
            <a:chExt cx="1962000" cy="1962000"/>
          </a:xfrm>
        </p:grpSpPr>
        <p:sp>
          <p:nvSpPr>
            <p:cNvPr id="250" name="Google Shape;250;p27"/>
            <p:cNvSpPr/>
            <p:nvPr/>
          </p:nvSpPr>
          <p:spPr>
            <a:xfrm>
              <a:off x="5662013" y="3836240"/>
              <a:ext cx="1962000" cy="1962000"/>
            </a:xfrm>
            <a:prstGeom prst="ellipse">
              <a:avLst/>
            </a:prstGeom>
            <a:solidFill>
              <a:schemeClr val="accent4"/>
            </a:solidFill>
            <a:ln>
              <a:noFill/>
            </a:ln>
            <a:effectLst>
              <a:outerShdw blurRad="25400" dist="50800" dir="2700000" algn="t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251" name="Google Shape;251;p27" descr="A picture containing drawing&#10;&#10;Description automatically generated"/>
            <p:cNvPicPr preferRelativeResize="0"/>
            <p:nvPr/>
          </p:nvPicPr>
          <p:blipFill rotWithShape="1">
            <a:blip r:embed="rId8">
              <a:alphaModFix amt="14000"/>
            </a:blip>
            <a:srcRect r="41138" b="58781"/>
            <a:stretch/>
          </p:blipFill>
          <p:spPr>
            <a:xfrm>
              <a:off x="5743778" y="3945244"/>
              <a:ext cx="1779300" cy="1731900"/>
            </a:xfrm>
            <a:prstGeom prst="ellipse">
              <a:avLst/>
            </a:prstGeom>
            <a:noFill/>
            <a:ln>
              <a:noFill/>
            </a:ln>
          </p:spPr>
        </p:pic>
      </p:grpSp>
      <p:sp>
        <p:nvSpPr>
          <p:cNvPr id="252" name="Google Shape;252;p27"/>
          <p:cNvSpPr/>
          <p:nvPr/>
        </p:nvSpPr>
        <p:spPr>
          <a:xfrm rot="-6800404">
            <a:off x="4151269" y="-169216"/>
            <a:ext cx="6301771" cy="742183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53" name="Google Shape;253;p27"/>
          <p:cNvGrpSpPr/>
          <p:nvPr/>
        </p:nvGrpSpPr>
        <p:grpSpPr>
          <a:xfrm rot="2112144">
            <a:off x="3604661" y="5150263"/>
            <a:ext cx="2529871" cy="579563"/>
            <a:chOff x="5438339" y="233749"/>
            <a:chExt cx="5585545" cy="1279581"/>
          </a:xfrm>
        </p:grpSpPr>
        <p:sp>
          <p:nvSpPr>
            <p:cNvPr id="254" name="Google Shape;254;p27"/>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5" name="Google Shape;255;p27"/>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6" name="Google Shape;256;p27"/>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7" name="Google Shape;257;p27"/>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8" name="Google Shape;258;p27"/>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9" name="Google Shape;259;p27"/>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0" name="Google Shape;260;p27"/>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1" name="Google Shape;261;p27"/>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2" name="Google Shape;262;p27"/>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27"/>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27"/>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5" name="Google Shape;265;p27"/>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66" name="Google Shape;266;p27"/>
          <p:cNvGrpSpPr/>
          <p:nvPr/>
        </p:nvGrpSpPr>
        <p:grpSpPr>
          <a:xfrm rot="2112144">
            <a:off x="8482060" y="1181770"/>
            <a:ext cx="2529871" cy="579563"/>
            <a:chOff x="5438339" y="233749"/>
            <a:chExt cx="5585545" cy="1279581"/>
          </a:xfrm>
        </p:grpSpPr>
        <p:sp>
          <p:nvSpPr>
            <p:cNvPr id="267" name="Google Shape;267;p27"/>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8" name="Google Shape;268;p27"/>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9" name="Google Shape;269;p27"/>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0" name="Google Shape;270;p27"/>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1" name="Google Shape;271;p27"/>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2" name="Google Shape;272;p27"/>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3" name="Google Shape;273;p27"/>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4" name="Google Shape;274;p27"/>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5" name="Google Shape;275;p27"/>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6" name="Google Shape;276;p27"/>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7" name="Google Shape;277;p27"/>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27"/>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82" name="Google Shape;282;p27"/>
          <p:cNvSpPr/>
          <p:nvPr/>
        </p:nvSpPr>
        <p:spPr>
          <a:xfrm>
            <a:off x="1262476" y="1651766"/>
            <a:ext cx="1047928" cy="915671"/>
          </a:xfrm>
          <a:custGeom>
            <a:avLst/>
            <a:gdLst/>
            <a:ahLst/>
            <a:cxnLst/>
            <a:rect l="l" t="t" r="r" b="b"/>
            <a:pathLst>
              <a:path w="578167" h="505198" extrusionOk="0">
                <a:moveTo>
                  <a:pt x="428625" y="256596"/>
                </a:moveTo>
                <a:cubicBezTo>
                  <a:pt x="429578" y="256596"/>
                  <a:pt x="432435" y="254691"/>
                  <a:pt x="437198" y="248976"/>
                </a:cubicBezTo>
                <a:cubicBezTo>
                  <a:pt x="483870" y="203256"/>
                  <a:pt x="531495" y="156584"/>
                  <a:pt x="578168" y="110864"/>
                </a:cubicBezTo>
                <a:cubicBezTo>
                  <a:pt x="568643" y="108006"/>
                  <a:pt x="560070" y="106101"/>
                  <a:pt x="550545" y="103244"/>
                </a:cubicBezTo>
                <a:cubicBezTo>
                  <a:pt x="547688" y="102291"/>
                  <a:pt x="544830" y="101339"/>
                  <a:pt x="541020" y="100386"/>
                </a:cubicBezTo>
                <a:cubicBezTo>
                  <a:pt x="538163" y="99434"/>
                  <a:pt x="532448" y="93719"/>
                  <a:pt x="531495" y="97529"/>
                </a:cubicBezTo>
                <a:cubicBezTo>
                  <a:pt x="527685" y="91814"/>
                  <a:pt x="482918" y="78479"/>
                  <a:pt x="521970" y="94671"/>
                </a:cubicBezTo>
                <a:cubicBezTo>
                  <a:pt x="507683" y="88956"/>
                  <a:pt x="496253" y="85146"/>
                  <a:pt x="490538" y="82289"/>
                </a:cubicBezTo>
                <a:cubicBezTo>
                  <a:pt x="488633" y="82289"/>
                  <a:pt x="487680" y="82289"/>
                  <a:pt x="486728" y="81336"/>
                </a:cubicBezTo>
                <a:cubicBezTo>
                  <a:pt x="489585" y="82289"/>
                  <a:pt x="498158" y="86099"/>
                  <a:pt x="513398" y="90861"/>
                </a:cubicBezTo>
                <a:cubicBezTo>
                  <a:pt x="505778" y="88004"/>
                  <a:pt x="500063" y="86099"/>
                  <a:pt x="494348" y="85146"/>
                </a:cubicBezTo>
                <a:cubicBezTo>
                  <a:pt x="493395" y="85146"/>
                  <a:pt x="492443" y="85146"/>
                  <a:pt x="491490" y="85146"/>
                </a:cubicBezTo>
                <a:cubicBezTo>
                  <a:pt x="495300" y="86099"/>
                  <a:pt x="499110" y="87051"/>
                  <a:pt x="503873" y="88004"/>
                </a:cubicBezTo>
                <a:cubicBezTo>
                  <a:pt x="498158" y="87051"/>
                  <a:pt x="493395" y="85146"/>
                  <a:pt x="489585" y="85146"/>
                </a:cubicBezTo>
                <a:cubicBezTo>
                  <a:pt x="485775" y="85146"/>
                  <a:pt x="481965" y="85146"/>
                  <a:pt x="479108" y="85146"/>
                </a:cubicBezTo>
                <a:cubicBezTo>
                  <a:pt x="476250" y="85146"/>
                  <a:pt x="473393" y="86099"/>
                  <a:pt x="470535" y="86099"/>
                </a:cubicBezTo>
                <a:cubicBezTo>
                  <a:pt x="466725" y="87051"/>
                  <a:pt x="463868" y="88004"/>
                  <a:pt x="462915" y="88956"/>
                </a:cubicBezTo>
                <a:cubicBezTo>
                  <a:pt x="461963" y="89909"/>
                  <a:pt x="461010" y="89909"/>
                  <a:pt x="460058" y="89909"/>
                </a:cubicBezTo>
                <a:cubicBezTo>
                  <a:pt x="457200" y="90861"/>
                  <a:pt x="457200" y="90861"/>
                  <a:pt x="458153" y="89909"/>
                </a:cubicBezTo>
                <a:cubicBezTo>
                  <a:pt x="461963" y="89909"/>
                  <a:pt x="463868" y="88004"/>
                  <a:pt x="468630" y="85146"/>
                </a:cubicBezTo>
                <a:cubicBezTo>
                  <a:pt x="465773" y="87051"/>
                  <a:pt x="462915" y="88956"/>
                  <a:pt x="461010" y="89909"/>
                </a:cubicBezTo>
                <a:cubicBezTo>
                  <a:pt x="461963" y="88956"/>
                  <a:pt x="462915" y="88004"/>
                  <a:pt x="464820" y="87051"/>
                </a:cubicBezTo>
                <a:cubicBezTo>
                  <a:pt x="462915" y="88956"/>
                  <a:pt x="461010" y="89909"/>
                  <a:pt x="460058" y="90861"/>
                </a:cubicBezTo>
                <a:cubicBezTo>
                  <a:pt x="453390" y="94671"/>
                  <a:pt x="457200" y="90861"/>
                  <a:pt x="471488" y="76574"/>
                </a:cubicBezTo>
                <a:cubicBezTo>
                  <a:pt x="450533" y="98481"/>
                  <a:pt x="449580" y="99434"/>
                  <a:pt x="467678" y="75621"/>
                </a:cubicBezTo>
                <a:cubicBezTo>
                  <a:pt x="448628" y="100386"/>
                  <a:pt x="447675" y="100386"/>
                  <a:pt x="461963" y="73716"/>
                </a:cubicBezTo>
                <a:cubicBezTo>
                  <a:pt x="447675" y="101339"/>
                  <a:pt x="446723" y="101339"/>
                  <a:pt x="457200" y="71811"/>
                </a:cubicBezTo>
                <a:cubicBezTo>
                  <a:pt x="446723" y="101339"/>
                  <a:pt x="445770" y="102291"/>
                  <a:pt x="453390" y="70859"/>
                </a:cubicBezTo>
                <a:cubicBezTo>
                  <a:pt x="448628" y="91814"/>
                  <a:pt x="446723" y="98481"/>
                  <a:pt x="446723" y="89909"/>
                </a:cubicBezTo>
                <a:cubicBezTo>
                  <a:pt x="447675" y="86099"/>
                  <a:pt x="448628" y="81336"/>
                  <a:pt x="450533" y="73716"/>
                </a:cubicBezTo>
                <a:cubicBezTo>
                  <a:pt x="448628" y="80384"/>
                  <a:pt x="447675" y="86099"/>
                  <a:pt x="446723" y="88956"/>
                </a:cubicBezTo>
                <a:cubicBezTo>
                  <a:pt x="446723" y="87051"/>
                  <a:pt x="446723" y="83241"/>
                  <a:pt x="446723" y="79431"/>
                </a:cubicBezTo>
                <a:cubicBezTo>
                  <a:pt x="447675" y="80384"/>
                  <a:pt x="447675" y="79431"/>
                  <a:pt x="446723" y="77526"/>
                </a:cubicBezTo>
                <a:cubicBezTo>
                  <a:pt x="446723" y="74669"/>
                  <a:pt x="446723" y="70859"/>
                  <a:pt x="446723" y="67049"/>
                </a:cubicBezTo>
                <a:cubicBezTo>
                  <a:pt x="446723" y="70859"/>
                  <a:pt x="446723" y="74669"/>
                  <a:pt x="446723" y="77526"/>
                </a:cubicBezTo>
                <a:cubicBezTo>
                  <a:pt x="445770" y="76574"/>
                  <a:pt x="445770" y="75621"/>
                  <a:pt x="444818" y="74669"/>
                </a:cubicBezTo>
                <a:cubicBezTo>
                  <a:pt x="443865" y="73716"/>
                  <a:pt x="442913" y="72764"/>
                  <a:pt x="441008" y="71811"/>
                </a:cubicBezTo>
                <a:cubicBezTo>
                  <a:pt x="441008" y="72764"/>
                  <a:pt x="441008" y="73716"/>
                  <a:pt x="441008" y="74669"/>
                </a:cubicBezTo>
                <a:cubicBezTo>
                  <a:pt x="443865" y="76574"/>
                  <a:pt x="445770" y="77526"/>
                  <a:pt x="445770" y="78479"/>
                </a:cubicBezTo>
                <a:cubicBezTo>
                  <a:pt x="445770" y="78479"/>
                  <a:pt x="446723" y="79431"/>
                  <a:pt x="446723" y="79431"/>
                </a:cubicBezTo>
                <a:cubicBezTo>
                  <a:pt x="446723" y="85146"/>
                  <a:pt x="445770" y="88956"/>
                  <a:pt x="445770" y="91814"/>
                </a:cubicBezTo>
                <a:cubicBezTo>
                  <a:pt x="444818" y="95624"/>
                  <a:pt x="444818" y="95624"/>
                  <a:pt x="443865" y="90861"/>
                </a:cubicBezTo>
                <a:cubicBezTo>
                  <a:pt x="443865" y="90861"/>
                  <a:pt x="443865" y="89909"/>
                  <a:pt x="442913" y="88956"/>
                </a:cubicBezTo>
                <a:cubicBezTo>
                  <a:pt x="441960" y="87051"/>
                  <a:pt x="437198" y="80384"/>
                  <a:pt x="434340" y="75621"/>
                </a:cubicBezTo>
                <a:cubicBezTo>
                  <a:pt x="428625" y="70859"/>
                  <a:pt x="421958" y="65144"/>
                  <a:pt x="418148" y="61334"/>
                </a:cubicBezTo>
                <a:cubicBezTo>
                  <a:pt x="411480" y="57524"/>
                  <a:pt x="405765" y="54666"/>
                  <a:pt x="406718" y="52761"/>
                </a:cubicBezTo>
                <a:cubicBezTo>
                  <a:pt x="397193" y="49904"/>
                  <a:pt x="392430" y="49904"/>
                  <a:pt x="393383" y="48951"/>
                </a:cubicBezTo>
                <a:cubicBezTo>
                  <a:pt x="380048" y="51809"/>
                  <a:pt x="379095" y="51809"/>
                  <a:pt x="391478" y="45141"/>
                </a:cubicBezTo>
                <a:cubicBezTo>
                  <a:pt x="373380" y="54666"/>
                  <a:pt x="374333" y="52761"/>
                  <a:pt x="391478" y="33711"/>
                </a:cubicBezTo>
                <a:cubicBezTo>
                  <a:pt x="373380" y="53714"/>
                  <a:pt x="371475" y="55619"/>
                  <a:pt x="380048" y="33711"/>
                </a:cubicBezTo>
                <a:cubicBezTo>
                  <a:pt x="375285" y="47046"/>
                  <a:pt x="373380" y="50856"/>
                  <a:pt x="373380" y="45141"/>
                </a:cubicBezTo>
                <a:cubicBezTo>
                  <a:pt x="373380" y="45141"/>
                  <a:pt x="372428" y="42284"/>
                  <a:pt x="371475" y="35616"/>
                </a:cubicBezTo>
                <a:cubicBezTo>
                  <a:pt x="370523" y="33711"/>
                  <a:pt x="369570" y="30854"/>
                  <a:pt x="368618" y="27996"/>
                </a:cubicBezTo>
                <a:cubicBezTo>
                  <a:pt x="365760" y="23234"/>
                  <a:pt x="359093" y="14661"/>
                  <a:pt x="349568" y="4184"/>
                </a:cubicBezTo>
                <a:cubicBezTo>
                  <a:pt x="371475" y="29901"/>
                  <a:pt x="346710" y="5136"/>
                  <a:pt x="338138" y="374"/>
                </a:cubicBezTo>
                <a:cubicBezTo>
                  <a:pt x="331470" y="-579"/>
                  <a:pt x="325755" y="374"/>
                  <a:pt x="320993" y="2279"/>
                </a:cubicBezTo>
                <a:cubicBezTo>
                  <a:pt x="316230" y="4184"/>
                  <a:pt x="311468" y="7041"/>
                  <a:pt x="306705" y="10851"/>
                </a:cubicBezTo>
                <a:cubicBezTo>
                  <a:pt x="302895" y="14661"/>
                  <a:pt x="299085" y="18471"/>
                  <a:pt x="295275" y="23234"/>
                </a:cubicBezTo>
                <a:cubicBezTo>
                  <a:pt x="290513" y="28949"/>
                  <a:pt x="285750" y="34664"/>
                  <a:pt x="280988" y="40379"/>
                </a:cubicBezTo>
                <a:cubicBezTo>
                  <a:pt x="239078" y="91814"/>
                  <a:pt x="263843" y="65144"/>
                  <a:pt x="221933" y="116579"/>
                </a:cubicBezTo>
                <a:cubicBezTo>
                  <a:pt x="181928" y="165156"/>
                  <a:pt x="171450" y="156584"/>
                  <a:pt x="129540" y="204209"/>
                </a:cubicBezTo>
                <a:cubicBezTo>
                  <a:pt x="96203" y="242309"/>
                  <a:pt x="41910" y="278504"/>
                  <a:pt x="11430" y="321366"/>
                </a:cubicBezTo>
                <a:cubicBezTo>
                  <a:pt x="7620" y="327081"/>
                  <a:pt x="3810" y="333749"/>
                  <a:pt x="0" y="340416"/>
                </a:cubicBezTo>
                <a:cubicBezTo>
                  <a:pt x="5715" y="343274"/>
                  <a:pt x="13335" y="355656"/>
                  <a:pt x="15240" y="348989"/>
                </a:cubicBezTo>
                <a:cubicBezTo>
                  <a:pt x="20955" y="361371"/>
                  <a:pt x="31433" y="379469"/>
                  <a:pt x="28575" y="360419"/>
                </a:cubicBezTo>
                <a:cubicBezTo>
                  <a:pt x="34290" y="383279"/>
                  <a:pt x="56198" y="392804"/>
                  <a:pt x="40958" y="373754"/>
                </a:cubicBezTo>
                <a:cubicBezTo>
                  <a:pt x="43815" y="377564"/>
                  <a:pt x="46673" y="380421"/>
                  <a:pt x="49530" y="383279"/>
                </a:cubicBezTo>
                <a:cubicBezTo>
                  <a:pt x="60008" y="388994"/>
                  <a:pt x="67628" y="391851"/>
                  <a:pt x="68580" y="392804"/>
                </a:cubicBezTo>
                <a:cubicBezTo>
                  <a:pt x="72390" y="393756"/>
                  <a:pt x="74295" y="393756"/>
                  <a:pt x="74295" y="393756"/>
                </a:cubicBezTo>
                <a:cubicBezTo>
                  <a:pt x="75248" y="394709"/>
                  <a:pt x="70485" y="394709"/>
                  <a:pt x="59055" y="396614"/>
                </a:cubicBezTo>
                <a:cubicBezTo>
                  <a:pt x="70485" y="394709"/>
                  <a:pt x="77153" y="394709"/>
                  <a:pt x="77153" y="393756"/>
                </a:cubicBezTo>
                <a:cubicBezTo>
                  <a:pt x="78105" y="394709"/>
                  <a:pt x="72390" y="394709"/>
                  <a:pt x="60960" y="397566"/>
                </a:cubicBezTo>
                <a:cubicBezTo>
                  <a:pt x="72390" y="394709"/>
                  <a:pt x="79058" y="394709"/>
                  <a:pt x="78105" y="394709"/>
                </a:cubicBezTo>
                <a:cubicBezTo>
                  <a:pt x="78105" y="395661"/>
                  <a:pt x="77153" y="395661"/>
                  <a:pt x="73343" y="397566"/>
                </a:cubicBezTo>
                <a:cubicBezTo>
                  <a:pt x="70485" y="398519"/>
                  <a:pt x="67628" y="399471"/>
                  <a:pt x="63818" y="400424"/>
                </a:cubicBezTo>
                <a:cubicBezTo>
                  <a:pt x="67628" y="399471"/>
                  <a:pt x="70485" y="398519"/>
                  <a:pt x="73343" y="397566"/>
                </a:cubicBezTo>
                <a:cubicBezTo>
                  <a:pt x="70485" y="398519"/>
                  <a:pt x="66675" y="399471"/>
                  <a:pt x="62865" y="401376"/>
                </a:cubicBezTo>
                <a:cubicBezTo>
                  <a:pt x="72390" y="397566"/>
                  <a:pt x="78105" y="396614"/>
                  <a:pt x="80010" y="395661"/>
                </a:cubicBezTo>
                <a:cubicBezTo>
                  <a:pt x="80010" y="395661"/>
                  <a:pt x="80010" y="395661"/>
                  <a:pt x="80010" y="395661"/>
                </a:cubicBezTo>
                <a:cubicBezTo>
                  <a:pt x="80010" y="395661"/>
                  <a:pt x="80010" y="396614"/>
                  <a:pt x="80010" y="396614"/>
                </a:cubicBezTo>
                <a:cubicBezTo>
                  <a:pt x="77153" y="397566"/>
                  <a:pt x="72390" y="399471"/>
                  <a:pt x="65723" y="402329"/>
                </a:cubicBezTo>
                <a:cubicBezTo>
                  <a:pt x="72390" y="399471"/>
                  <a:pt x="78105" y="397566"/>
                  <a:pt x="80010" y="396614"/>
                </a:cubicBezTo>
                <a:cubicBezTo>
                  <a:pt x="79058" y="398519"/>
                  <a:pt x="74295" y="400424"/>
                  <a:pt x="67628" y="405186"/>
                </a:cubicBezTo>
                <a:cubicBezTo>
                  <a:pt x="75248" y="400424"/>
                  <a:pt x="80010" y="398519"/>
                  <a:pt x="80963" y="396614"/>
                </a:cubicBezTo>
                <a:cubicBezTo>
                  <a:pt x="80963" y="396614"/>
                  <a:pt x="80963" y="396614"/>
                  <a:pt x="81915" y="396614"/>
                </a:cubicBezTo>
                <a:cubicBezTo>
                  <a:pt x="81915" y="398519"/>
                  <a:pt x="77153" y="401376"/>
                  <a:pt x="68580" y="406139"/>
                </a:cubicBezTo>
                <a:cubicBezTo>
                  <a:pt x="77153" y="400424"/>
                  <a:pt x="82868" y="397566"/>
                  <a:pt x="81915" y="396614"/>
                </a:cubicBezTo>
                <a:cubicBezTo>
                  <a:pt x="81915" y="396614"/>
                  <a:pt x="81915" y="396614"/>
                  <a:pt x="81915" y="396614"/>
                </a:cubicBezTo>
                <a:cubicBezTo>
                  <a:pt x="83820" y="398519"/>
                  <a:pt x="79058" y="402329"/>
                  <a:pt x="70485" y="408996"/>
                </a:cubicBezTo>
                <a:cubicBezTo>
                  <a:pt x="80010" y="402329"/>
                  <a:pt x="85725" y="399471"/>
                  <a:pt x="82868" y="397566"/>
                </a:cubicBezTo>
                <a:cubicBezTo>
                  <a:pt x="84773" y="399471"/>
                  <a:pt x="81915" y="402329"/>
                  <a:pt x="75248" y="406139"/>
                </a:cubicBezTo>
                <a:cubicBezTo>
                  <a:pt x="74295" y="407091"/>
                  <a:pt x="72390" y="408044"/>
                  <a:pt x="71438" y="408996"/>
                </a:cubicBezTo>
                <a:cubicBezTo>
                  <a:pt x="72390" y="408044"/>
                  <a:pt x="73343" y="408044"/>
                  <a:pt x="74295" y="407091"/>
                </a:cubicBezTo>
                <a:cubicBezTo>
                  <a:pt x="73343" y="408044"/>
                  <a:pt x="72390" y="408996"/>
                  <a:pt x="70485" y="409949"/>
                </a:cubicBezTo>
                <a:cubicBezTo>
                  <a:pt x="72390" y="408996"/>
                  <a:pt x="73343" y="408044"/>
                  <a:pt x="74295" y="407091"/>
                </a:cubicBezTo>
                <a:cubicBezTo>
                  <a:pt x="81915" y="402329"/>
                  <a:pt x="87630" y="399471"/>
                  <a:pt x="85725" y="397566"/>
                </a:cubicBezTo>
                <a:cubicBezTo>
                  <a:pt x="87630" y="398519"/>
                  <a:pt x="87630" y="400424"/>
                  <a:pt x="88583" y="402329"/>
                </a:cubicBezTo>
                <a:cubicBezTo>
                  <a:pt x="88583" y="402329"/>
                  <a:pt x="88583" y="402329"/>
                  <a:pt x="89535" y="403281"/>
                </a:cubicBezTo>
                <a:cubicBezTo>
                  <a:pt x="89535" y="402329"/>
                  <a:pt x="88583" y="400424"/>
                  <a:pt x="88583" y="399471"/>
                </a:cubicBezTo>
                <a:cubicBezTo>
                  <a:pt x="88583" y="399471"/>
                  <a:pt x="89535" y="399471"/>
                  <a:pt x="89535" y="399471"/>
                </a:cubicBezTo>
                <a:cubicBezTo>
                  <a:pt x="90488" y="400424"/>
                  <a:pt x="90488" y="401376"/>
                  <a:pt x="91440" y="402329"/>
                </a:cubicBezTo>
                <a:cubicBezTo>
                  <a:pt x="91440" y="401376"/>
                  <a:pt x="90488" y="400424"/>
                  <a:pt x="90488" y="399471"/>
                </a:cubicBezTo>
                <a:cubicBezTo>
                  <a:pt x="90488" y="399471"/>
                  <a:pt x="91440" y="399471"/>
                  <a:pt x="91440" y="399471"/>
                </a:cubicBezTo>
                <a:cubicBezTo>
                  <a:pt x="91440" y="400424"/>
                  <a:pt x="92393" y="401376"/>
                  <a:pt x="92393" y="402329"/>
                </a:cubicBezTo>
                <a:lnTo>
                  <a:pt x="92393" y="402329"/>
                </a:lnTo>
                <a:cubicBezTo>
                  <a:pt x="92393" y="402329"/>
                  <a:pt x="93345" y="402329"/>
                  <a:pt x="93345" y="403281"/>
                </a:cubicBezTo>
                <a:cubicBezTo>
                  <a:pt x="93345" y="402329"/>
                  <a:pt x="92393" y="400424"/>
                  <a:pt x="92393" y="399471"/>
                </a:cubicBezTo>
                <a:cubicBezTo>
                  <a:pt x="92393" y="399471"/>
                  <a:pt x="93345" y="399471"/>
                  <a:pt x="93345" y="399471"/>
                </a:cubicBezTo>
                <a:cubicBezTo>
                  <a:pt x="94298" y="399471"/>
                  <a:pt x="95250" y="399471"/>
                  <a:pt x="95250" y="400424"/>
                </a:cubicBezTo>
                <a:cubicBezTo>
                  <a:pt x="95250" y="401376"/>
                  <a:pt x="95250" y="402329"/>
                  <a:pt x="95250" y="403281"/>
                </a:cubicBezTo>
                <a:cubicBezTo>
                  <a:pt x="95250" y="403281"/>
                  <a:pt x="94298" y="402329"/>
                  <a:pt x="94298" y="402329"/>
                </a:cubicBezTo>
                <a:cubicBezTo>
                  <a:pt x="94298" y="402329"/>
                  <a:pt x="95250" y="403281"/>
                  <a:pt x="95250" y="403281"/>
                </a:cubicBezTo>
                <a:cubicBezTo>
                  <a:pt x="95250" y="403281"/>
                  <a:pt x="95250" y="404234"/>
                  <a:pt x="95250" y="404234"/>
                </a:cubicBezTo>
                <a:cubicBezTo>
                  <a:pt x="96203" y="405186"/>
                  <a:pt x="96203" y="406139"/>
                  <a:pt x="97155" y="408044"/>
                </a:cubicBezTo>
                <a:cubicBezTo>
                  <a:pt x="97155" y="408044"/>
                  <a:pt x="97155" y="408044"/>
                  <a:pt x="97155" y="408044"/>
                </a:cubicBezTo>
                <a:cubicBezTo>
                  <a:pt x="97155" y="408044"/>
                  <a:pt x="97155" y="408044"/>
                  <a:pt x="97155" y="408044"/>
                </a:cubicBezTo>
                <a:cubicBezTo>
                  <a:pt x="97155" y="408996"/>
                  <a:pt x="98108" y="409949"/>
                  <a:pt x="98108" y="411854"/>
                </a:cubicBezTo>
                <a:cubicBezTo>
                  <a:pt x="100013" y="414711"/>
                  <a:pt x="100965" y="417569"/>
                  <a:pt x="101918" y="420426"/>
                </a:cubicBezTo>
                <a:cubicBezTo>
                  <a:pt x="101918" y="420426"/>
                  <a:pt x="101918" y="420426"/>
                  <a:pt x="101918" y="420426"/>
                </a:cubicBezTo>
                <a:cubicBezTo>
                  <a:pt x="101918" y="420426"/>
                  <a:pt x="101918" y="420426"/>
                  <a:pt x="101918" y="420426"/>
                </a:cubicBezTo>
                <a:cubicBezTo>
                  <a:pt x="101918" y="420426"/>
                  <a:pt x="101918" y="420426"/>
                  <a:pt x="101918" y="420426"/>
                </a:cubicBezTo>
                <a:cubicBezTo>
                  <a:pt x="101918" y="421379"/>
                  <a:pt x="102870" y="422331"/>
                  <a:pt x="102870" y="424236"/>
                </a:cubicBezTo>
                <a:cubicBezTo>
                  <a:pt x="102870" y="425189"/>
                  <a:pt x="102870" y="426141"/>
                  <a:pt x="102870" y="427094"/>
                </a:cubicBezTo>
                <a:cubicBezTo>
                  <a:pt x="102870" y="426141"/>
                  <a:pt x="102870" y="426141"/>
                  <a:pt x="102870" y="425189"/>
                </a:cubicBezTo>
                <a:cubicBezTo>
                  <a:pt x="102870" y="426141"/>
                  <a:pt x="102870" y="426141"/>
                  <a:pt x="102870" y="427094"/>
                </a:cubicBezTo>
                <a:cubicBezTo>
                  <a:pt x="102870" y="427094"/>
                  <a:pt x="102870" y="427094"/>
                  <a:pt x="102870" y="427094"/>
                </a:cubicBezTo>
                <a:cubicBezTo>
                  <a:pt x="102870" y="426141"/>
                  <a:pt x="102870" y="425189"/>
                  <a:pt x="102870" y="424236"/>
                </a:cubicBezTo>
                <a:cubicBezTo>
                  <a:pt x="102870" y="423284"/>
                  <a:pt x="102870" y="423284"/>
                  <a:pt x="101918" y="422331"/>
                </a:cubicBezTo>
                <a:cubicBezTo>
                  <a:pt x="101918" y="422331"/>
                  <a:pt x="101918" y="422331"/>
                  <a:pt x="101918" y="422331"/>
                </a:cubicBezTo>
                <a:cubicBezTo>
                  <a:pt x="101918" y="422331"/>
                  <a:pt x="101918" y="422331"/>
                  <a:pt x="101918" y="422331"/>
                </a:cubicBezTo>
                <a:cubicBezTo>
                  <a:pt x="101918" y="422331"/>
                  <a:pt x="101918" y="422331"/>
                  <a:pt x="101918" y="422331"/>
                </a:cubicBezTo>
                <a:cubicBezTo>
                  <a:pt x="100965" y="420426"/>
                  <a:pt x="100013" y="417569"/>
                  <a:pt x="99060" y="415664"/>
                </a:cubicBezTo>
                <a:cubicBezTo>
                  <a:pt x="99060" y="416616"/>
                  <a:pt x="99060" y="416616"/>
                  <a:pt x="99060" y="417569"/>
                </a:cubicBezTo>
                <a:cubicBezTo>
                  <a:pt x="99060" y="417569"/>
                  <a:pt x="99060" y="417569"/>
                  <a:pt x="99060" y="418521"/>
                </a:cubicBezTo>
                <a:cubicBezTo>
                  <a:pt x="100013" y="420426"/>
                  <a:pt x="100965" y="422331"/>
                  <a:pt x="101918" y="424236"/>
                </a:cubicBezTo>
                <a:lnTo>
                  <a:pt x="101918" y="424236"/>
                </a:lnTo>
                <a:cubicBezTo>
                  <a:pt x="100965" y="423284"/>
                  <a:pt x="100965" y="421379"/>
                  <a:pt x="100013" y="420426"/>
                </a:cubicBezTo>
                <a:cubicBezTo>
                  <a:pt x="100013" y="420426"/>
                  <a:pt x="100013" y="421379"/>
                  <a:pt x="100013" y="421379"/>
                </a:cubicBezTo>
                <a:cubicBezTo>
                  <a:pt x="100965" y="422331"/>
                  <a:pt x="100965" y="423284"/>
                  <a:pt x="101918" y="425189"/>
                </a:cubicBezTo>
                <a:cubicBezTo>
                  <a:pt x="101918" y="425189"/>
                  <a:pt x="101918" y="425189"/>
                  <a:pt x="101918" y="425189"/>
                </a:cubicBezTo>
                <a:cubicBezTo>
                  <a:pt x="101918" y="424236"/>
                  <a:pt x="100965" y="423284"/>
                  <a:pt x="100965" y="422331"/>
                </a:cubicBezTo>
                <a:cubicBezTo>
                  <a:pt x="100965" y="422331"/>
                  <a:pt x="100965" y="422331"/>
                  <a:pt x="100965" y="422331"/>
                </a:cubicBezTo>
                <a:cubicBezTo>
                  <a:pt x="100965" y="422331"/>
                  <a:pt x="100965" y="422331"/>
                  <a:pt x="100965" y="422331"/>
                </a:cubicBezTo>
                <a:cubicBezTo>
                  <a:pt x="100965" y="421379"/>
                  <a:pt x="100013" y="421379"/>
                  <a:pt x="100013" y="420426"/>
                </a:cubicBezTo>
                <a:cubicBezTo>
                  <a:pt x="100013" y="420426"/>
                  <a:pt x="100013" y="419474"/>
                  <a:pt x="100013" y="419474"/>
                </a:cubicBezTo>
                <a:cubicBezTo>
                  <a:pt x="100013" y="419474"/>
                  <a:pt x="100013" y="420426"/>
                  <a:pt x="100965" y="420426"/>
                </a:cubicBezTo>
                <a:cubicBezTo>
                  <a:pt x="100965" y="420426"/>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8521"/>
                </a:cubicBezTo>
                <a:cubicBezTo>
                  <a:pt x="100965" y="418521"/>
                  <a:pt x="100965" y="418521"/>
                  <a:pt x="100965" y="418521"/>
                </a:cubicBezTo>
                <a:cubicBezTo>
                  <a:pt x="100965" y="418521"/>
                  <a:pt x="100965" y="418521"/>
                  <a:pt x="100965" y="417569"/>
                </a:cubicBezTo>
                <a:cubicBezTo>
                  <a:pt x="100965" y="417569"/>
                  <a:pt x="100965" y="417569"/>
                  <a:pt x="100965" y="417569"/>
                </a:cubicBezTo>
                <a:cubicBezTo>
                  <a:pt x="100965" y="417569"/>
                  <a:pt x="100965" y="417569"/>
                  <a:pt x="100965" y="418521"/>
                </a:cubicBezTo>
                <a:cubicBezTo>
                  <a:pt x="100965" y="418521"/>
                  <a:pt x="100965" y="419474"/>
                  <a:pt x="100965" y="419474"/>
                </a:cubicBezTo>
                <a:cubicBezTo>
                  <a:pt x="100965" y="419474"/>
                  <a:pt x="100965" y="419474"/>
                  <a:pt x="100965" y="418521"/>
                </a:cubicBezTo>
                <a:cubicBezTo>
                  <a:pt x="100965" y="418521"/>
                  <a:pt x="100965" y="418521"/>
                  <a:pt x="100965" y="418521"/>
                </a:cubicBezTo>
                <a:cubicBezTo>
                  <a:pt x="100965" y="418521"/>
                  <a:pt x="100965" y="418521"/>
                  <a:pt x="100965" y="419474"/>
                </a:cubicBezTo>
                <a:cubicBezTo>
                  <a:pt x="100965" y="420426"/>
                  <a:pt x="100965" y="420426"/>
                  <a:pt x="100013" y="420426"/>
                </a:cubicBezTo>
                <a:cubicBezTo>
                  <a:pt x="100013" y="420426"/>
                  <a:pt x="100013" y="420426"/>
                  <a:pt x="100013" y="420426"/>
                </a:cubicBezTo>
                <a:cubicBezTo>
                  <a:pt x="100013" y="420426"/>
                  <a:pt x="100013" y="420426"/>
                  <a:pt x="100013" y="420426"/>
                </a:cubicBezTo>
                <a:cubicBezTo>
                  <a:pt x="100013" y="420426"/>
                  <a:pt x="100013" y="420426"/>
                  <a:pt x="100013" y="420426"/>
                </a:cubicBezTo>
                <a:cubicBezTo>
                  <a:pt x="99060" y="422331"/>
                  <a:pt x="96203" y="423284"/>
                  <a:pt x="92393" y="422331"/>
                </a:cubicBezTo>
                <a:cubicBezTo>
                  <a:pt x="94298" y="423284"/>
                  <a:pt x="96203" y="423284"/>
                  <a:pt x="98108" y="422331"/>
                </a:cubicBezTo>
                <a:cubicBezTo>
                  <a:pt x="99060" y="423284"/>
                  <a:pt x="100965" y="423284"/>
                  <a:pt x="101918" y="423284"/>
                </a:cubicBezTo>
                <a:cubicBezTo>
                  <a:pt x="100965" y="426141"/>
                  <a:pt x="99060" y="427094"/>
                  <a:pt x="95250" y="424236"/>
                </a:cubicBezTo>
                <a:cubicBezTo>
                  <a:pt x="100013" y="427094"/>
                  <a:pt x="101918" y="426141"/>
                  <a:pt x="102870" y="423284"/>
                </a:cubicBezTo>
                <a:cubicBezTo>
                  <a:pt x="103823" y="424236"/>
                  <a:pt x="104775" y="425189"/>
                  <a:pt x="105728" y="426141"/>
                </a:cubicBezTo>
                <a:cubicBezTo>
                  <a:pt x="105728" y="426141"/>
                  <a:pt x="105728" y="426141"/>
                  <a:pt x="105728" y="426141"/>
                </a:cubicBezTo>
                <a:cubicBezTo>
                  <a:pt x="105728" y="426141"/>
                  <a:pt x="105728" y="426141"/>
                  <a:pt x="105728" y="426141"/>
                </a:cubicBezTo>
                <a:cubicBezTo>
                  <a:pt x="105728" y="426141"/>
                  <a:pt x="105728" y="426141"/>
                  <a:pt x="105728" y="426141"/>
                </a:cubicBezTo>
                <a:cubicBezTo>
                  <a:pt x="105728" y="427094"/>
                  <a:pt x="105728" y="427094"/>
                  <a:pt x="105728" y="428046"/>
                </a:cubicBezTo>
                <a:cubicBezTo>
                  <a:pt x="105728" y="428046"/>
                  <a:pt x="105728" y="428046"/>
                  <a:pt x="105728" y="428046"/>
                </a:cubicBezTo>
                <a:cubicBezTo>
                  <a:pt x="105728" y="428046"/>
                  <a:pt x="105728" y="427094"/>
                  <a:pt x="105728" y="427094"/>
                </a:cubicBezTo>
                <a:cubicBezTo>
                  <a:pt x="105728" y="427094"/>
                  <a:pt x="105728" y="427094"/>
                  <a:pt x="105728" y="428046"/>
                </a:cubicBezTo>
                <a:lnTo>
                  <a:pt x="105728" y="428046"/>
                </a:lnTo>
                <a:cubicBezTo>
                  <a:pt x="105728" y="428046"/>
                  <a:pt x="105728" y="428046"/>
                  <a:pt x="105728" y="427094"/>
                </a:cubicBezTo>
                <a:cubicBezTo>
                  <a:pt x="105728" y="427094"/>
                  <a:pt x="105728" y="427094"/>
                  <a:pt x="105728" y="426141"/>
                </a:cubicBezTo>
                <a:cubicBezTo>
                  <a:pt x="105728" y="426141"/>
                  <a:pt x="105728" y="427094"/>
                  <a:pt x="106680" y="427094"/>
                </a:cubicBezTo>
                <a:cubicBezTo>
                  <a:pt x="106680" y="427094"/>
                  <a:pt x="106680" y="426141"/>
                  <a:pt x="105728" y="426141"/>
                </a:cubicBezTo>
                <a:cubicBezTo>
                  <a:pt x="105728" y="426141"/>
                  <a:pt x="105728" y="425189"/>
                  <a:pt x="105728" y="425189"/>
                </a:cubicBezTo>
                <a:cubicBezTo>
                  <a:pt x="105728" y="426141"/>
                  <a:pt x="106680" y="426141"/>
                  <a:pt x="106680" y="427094"/>
                </a:cubicBezTo>
                <a:cubicBezTo>
                  <a:pt x="106680" y="427094"/>
                  <a:pt x="106680" y="427094"/>
                  <a:pt x="106680" y="427094"/>
                </a:cubicBezTo>
                <a:cubicBezTo>
                  <a:pt x="106680" y="427094"/>
                  <a:pt x="106680" y="427094"/>
                  <a:pt x="106680" y="427094"/>
                </a:cubicBezTo>
                <a:lnTo>
                  <a:pt x="106680" y="427094"/>
                </a:lnTo>
                <a:lnTo>
                  <a:pt x="106680" y="427094"/>
                </a:lnTo>
                <a:cubicBezTo>
                  <a:pt x="106680" y="427094"/>
                  <a:pt x="106680" y="428046"/>
                  <a:pt x="106680" y="428046"/>
                </a:cubicBezTo>
                <a:lnTo>
                  <a:pt x="106680" y="428046"/>
                </a:lnTo>
                <a:cubicBezTo>
                  <a:pt x="106680" y="428046"/>
                  <a:pt x="106680" y="428046"/>
                  <a:pt x="106680" y="428046"/>
                </a:cubicBezTo>
                <a:lnTo>
                  <a:pt x="106680" y="428046"/>
                </a:lnTo>
                <a:lnTo>
                  <a:pt x="106680" y="428046"/>
                </a:lnTo>
                <a:cubicBezTo>
                  <a:pt x="106680" y="428046"/>
                  <a:pt x="106680" y="428046"/>
                  <a:pt x="106680" y="428046"/>
                </a:cubicBezTo>
                <a:cubicBezTo>
                  <a:pt x="106680" y="428046"/>
                  <a:pt x="106680" y="428046"/>
                  <a:pt x="106680" y="427094"/>
                </a:cubicBezTo>
                <a:lnTo>
                  <a:pt x="106680" y="427094"/>
                </a:lnTo>
                <a:cubicBezTo>
                  <a:pt x="106680" y="427094"/>
                  <a:pt x="106680" y="427094"/>
                  <a:pt x="106680" y="428046"/>
                </a:cubicBezTo>
                <a:cubicBezTo>
                  <a:pt x="106680" y="428999"/>
                  <a:pt x="106680" y="428999"/>
                  <a:pt x="105728" y="428999"/>
                </a:cubicBezTo>
                <a:cubicBezTo>
                  <a:pt x="105728" y="428999"/>
                  <a:pt x="105728" y="428046"/>
                  <a:pt x="105728" y="428046"/>
                </a:cubicBezTo>
                <a:cubicBezTo>
                  <a:pt x="105728" y="428046"/>
                  <a:pt x="105728" y="428046"/>
                  <a:pt x="105728" y="428046"/>
                </a:cubicBezTo>
                <a:cubicBezTo>
                  <a:pt x="105728" y="428046"/>
                  <a:pt x="105728" y="428999"/>
                  <a:pt x="105728" y="428999"/>
                </a:cubicBezTo>
                <a:cubicBezTo>
                  <a:pt x="104775" y="428999"/>
                  <a:pt x="103823" y="428046"/>
                  <a:pt x="101918" y="427094"/>
                </a:cubicBezTo>
                <a:cubicBezTo>
                  <a:pt x="103823" y="428999"/>
                  <a:pt x="104775" y="428999"/>
                  <a:pt x="105728" y="428999"/>
                </a:cubicBezTo>
                <a:cubicBezTo>
                  <a:pt x="105728" y="429951"/>
                  <a:pt x="104775" y="430904"/>
                  <a:pt x="103823" y="430904"/>
                </a:cubicBezTo>
                <a:cubicBezTo>
                  <a:pt x="102870" y="430904"/>
                  <a:pt x="102870" y="429951"/>
                  <a:pt x="101918" y="428999"/>
                </a:cubicBezTo>
                <a:cubicBezTo>
                  <a:pt x="102870" y="429951"/>
                  <a:pt x="102870" y="429951"/>
                  <a:pt x="103823" y="430904"/>
                </a:cubicBezTo>
                <a:cubicBezTo>
                  <a:pt x="102870" y="430904"/>
                  <a:pt x="100965" y="429951"/>
                  <a:pt x="99060" y="428046"/>
                </a:cubicBezTo>
                <a:cubicBezTo>
                  <a:pt x="100965" y="429951"/>
                  <a:pt x="102870" y="430904"/>
                  <a:pt x="103823" y="430904"/>
                </a:cubicBezTo>
                <a:cubicBezTo>
                  <a:pt x="105728" y="432809"/>
                  <a:pt x="106680" y="431856"/>
                  <a:pt x="106680" y="429951"/>
                </a:cubicBezTo>
                <a:cubicBezTo>
                  <a:pt x="108585" y="435666"/>
                  <a:pt x="107633" y="438524"/>
                  <a:pt x="102870" y="431856"/>
                </a:cubicBezTo>
                <a:cubicBezTo>
                  <a:pt x="104775" y="434714"/>
                  <a:pt x="106680" y="435666"/>
                  <a:pt x="107633" y="436619"/>
                </a:cubicBezTo>
                <a:cubicBezTo>
                  <a:pt x="107633" y="436619"/>
                  <a:pt x="107633" y="436619"/>
                  <a:pt x="107633" y="435666"/>
                </a:cubicBezTo>
                <a:cubicBezTo>
                  <a:pt x="107633" y="435666"/>
                  <a:pt x="107633" y="436619"/>
                  <a:pt x="107633" y="436619"/>
                </a:cubicBezTo>
                <a:cubicBezTo>
                  <a:pt x="109538" y="436619"/>
                  <a:pt x="109538" y="434714"/>
                  <a:pt x="107633" y="430904"/>
                </a:cubicBezTo>
                <a:cubicBezTo>
                  <a:pt x="107633" y="430904"/>
                  <a:pt x="107633" y="430904"/>
                  <a:pt x="107633" y="430904"/>
                </a:cubicBezTo>
                <a:cubicBezTo>
                  <a:pt x="109538" y="435666"/>
                  <a:pt x="110490" y="440429"/>
                  <a:pt x="109538" y="440429"/>
                </a:cubicBezTo>
                <a:cubicBezTo>
                  <a:pt x="109538" y="440429"/>
                  <a:pt x="109538" y="440429"/>
                  <a:pt x="109538" y="440429"/>
                </a:cubicBezTo>
                <a:cubicBezTo>
                  <a:pt x="109538" y="440429"/>
                  <a:pt x="109538" y="440429"/>
                  <a:pt x="109538" y="440429"/>
                </a:cubicBezTo>
                <a:cubicBezTo>
                  <a:pt x="109538" y="440429"/>
                  <a:pt x="108585" y="439476"/>
                  <a:pt x="107633" y="438524"/>
                </a:cubicBezTo>
                <a:cubicBezTo>
                  <a:pt x="108585" y="440429"/>
                  <a:pt x="109538" y="441381"/>
                  <a:pt x="109538" y="441381"/>
                </a:cubicBezTo>
                <a:cubicBezTo>
                  <a:pt x="110490" y="443286"/>
                  <a:pt x="111443" y="443286"/>
                  <a:pt x="111443" y="443286"/>
                </a:cubicBezTo>
                <a:cubicBezTo>
                  <a:pt x="111443" y="442334"/>
                  <a:pt x="110490" y="441381"/>
                  <a:pt x="110490" y="439476"/>
                </a:cubicBezTo>
                <a:cubicBezTo>
                  <a:pt x="110490" y="440429"/>
                  <a:pt x="111443" y="442334"/>
                  <a:pt x="111443" y="443286"/>
                </a:cubicBezTo>
                <a:cubicBezTo>
                  <a:pt x="111443" y="443286"/>
                  <a:pt x="111443" y="443286"/>
                  <a:pt x="111443" y="442334"/>
                </a:cubicBezTo>
                <a:cubicBezTo>
                  <a:pt x="111443" y="440429"/>
                  <a:pt x="110490" y="437571"/>
                  <a:pt x="108585" y="433761"/>
                </a:cubicBezTo>
                <a:cubicBezTo>
                  <a:pt x="109538" y="436619"/>
                  <a:pt x="110490" y="438524"/>
                  <a:pt x="110490" y="439476"/>
                </a:cubicBezTo>
                <a:cubicBezTo>
                  <a:pt x="111443" y="441381"/>
                  <a:pt x="110490" y="442334"/>
                  <a:pt x="109538" y="441381"/>
                </a:cubicBezTo>
                <a:cubicBezTo>
                  <a:pt x="110490" y="441381"/>
                  <a:pt x="110490" y="441381"/>
                  <a:pt x="110490" y="439476"/>
                </a:cubicBezTo>
                <a:cubicBezTo>
                  <a:pt x="110490" y="437571"/>
                  <a:pt x="109538" y="435666"/>
                  <a:pt x="108585" y="433761"/>
                </a:cubicBezTo>
                <a:cubicBezTo>
                  <a:pt x="108585" y="432809"/>
                  <a:pt x="107633" y="432809"/>
                  <a:pt x="107633" y="431856"/>
                </a:cubicBezTo>
                <a:cubicBezTo>
                  <a:pt x="107633" y="431856"/>
                  <a:pt x="107633" y="432809"/>
                  <a:pt x="108585" y="432809"/>
                </a:cubicBezTo>
                <a:cubicBezTo>
                  <a:pt x="108585" y="431856"/>
                  <a:pt x="107633" y="431856"/>
                  <a:pt x="107633" y="430904"/>
                </a:cubicBezTo>
                <a:cubicBezTo>
                  <a:pt x="107633" y="430904"/>
                  <a:pt x="107633" y="430904"/>
                  <a:pt x="107633" y="430904"/>
                </a:cubicBezTo>
                <a:cubicBezTo>
                  <a:pt x="107633" y="430904"/>
                  <a:pt x="107633" y="430904"/>
                  <a:pt x="107633" y="430904"/>
                </a:cubicBezTo>
                <a:cubicBezTo>
                  <a:pt x="107633" y="430904"/>
                  <a:pt x="107633" y="430904"/>
                  <a:pt x="107633" y="430904"/>
                </a:cubicBezTo>
                <a:cubicBezTo>
                  <a:pt x="107633" y="429951"/>
                  <a:pt x="106680" y="429951"/>
                  <a:pt x="106680" y="428999"/>
                </a:cubicBezTo>
                <a:cubicBezTo>
                  <a:pt x="106680" y="428999"/>
                  <a:pt x="106680" y="428999"/>
                  <a:pt x="106680" y="428999"/>
                </a:cubicBezTo>
                <a:cubicBezTo>
                  <a:pt x="106680" y="429951"/>
                  <a:pt x="107633" y="429951"/>
                  <a:pt x="107633" y="430904"/>
                </a:cubicBezTo>
                <a:lnTo>
                  <a:pt x="107633" y="430904"/>
                </a:lnTo>
                <a:lnTo>
                  <a:pt x="107633" y="430904"/>
                </a:lnTo>
                <a:cubicBezTo>
                  <a:pt x="108585" y="431856"/>
                  <a:pt x="108585" y="432809"/>
                  <a:pt x="109538" y="433761"/>
                </a:cubicBezTo>
                <a:cubicBezTo>
                  <a:pt x="112395" y="438524"/>
                  <a:pt x="113348" y="442334"/>
                  <a:pt x="113348" y="444239"/>
                </a:cubicBezTo>
                <a:cubicBezTo>
                  <a:pt x="114300" y="446144"/>
                  <a:pt x="113348" y="446144"/>
                  <a:pt x="113348" y="446144"/>
                </a:cubicBezTo>
                <a:cubicBezTo>
                  <a:pt x="114300" y="448049"/>
                  <a:pt x="114300" y="449001"/>
                  <a:pt x="114300" y="447096"/>
                </a:cubicBezTo>
                <a:cubicBezTo>
                  <a:pt x="115253" y="446144"/>
                  <a:pt x="112395" y="439476"/>
                  <a:pt x="108585" y="432809"/>
                </a:cubicBezTo>
                <a:cubicBezTo>
                  <a:pt x="111443" y="437571"/>
                  <a:pt x="113348" y="441381"/>
                  <a:pt x="114300" y="444239"/>
                </a:cubicBezTo>
                <a:cubicBezTo>
                  <a:pt x="114300" y="443286"/>
                  <a:pt x="114300" y="443286"/>
                  <a:pt x="114300" y="442334"/>
                </a:cubicBezTo>
                <a:cubicBezTo>
                  <a:pt x="114300" y="443286"/>
                  <a:pt x="114300" y="444239"/>
                  <a:pt x="114300" y="445191"/>
                </a:cubicBezTo>
                <a:cubicBezTo>
                  <a:pt x="114300" y="446144"/>
                  <a:pt x="115253" y="447096"/>
                  <a:pt x="115253" y="448049"/>
                </a:cubicBezTo>
                <a:cubicBezTo>
                  <a:pt x="115253" y="449001"/>
                  <a:pt x="115253" y="449001"/>
                  <a:pt x="115253" y="449954"/>
                </a:cubicBezTo>
                <a:cubicBezTo>
                  <a:pt x="115253" y="449954"/>
                  <a:pt x="115253" y="449001"/>
                  <a:pt x="115253" y="448049"/>
                </a:cubicBezTo>
                <a:cubicBezTo>
                  <a:pt x="115253" y="448049"/>
                  <a:pt x="115253" y="448049"/>
                  <a:pt x="115253" y="449001"/>
                </a:cubicBezTo>
                <a:cubicBezTo>
                  <a:pt x="115253" y="449954"/>
                  <a:pt x="116205" y="449954"/>
                  <a:pt x="116205" y="449954"/>
                </a:cubicBezTo>
                <a:cubicBezTo>
                  <a:pt x="117158" y="452811"/>
                  <a:pt x="117158" y="454716"/>
                  <a:pt x="116205" y="453764"/>
                </a:cubicBezTo>
                <a:cubicBezTo>
                  <a:pt x="119063" y="455669"/>
                  <a:pt x="118110" y="451859"/>
                  <a:pt x="117158" y="444239"/>
                </a:cubicBezTo>
                <a:cubicBezTo>
                  <a:pt x="118110" y="451859"/>
                  <a:pt x="120968" y="457574"/>
                  <a:pt x="117158" y="455669"/>
                </a:cubicBezTo>
                <a:cubicBezTo>
                  <a:pt x="121920" y="458526"/>
                  <a:pt x="123825" y="456621"/>
                  <a:pt x="120968" y="448049"/>
                </a:cubicBezTo>
                <a:cubicBezTo>
                  <a:pt x="123825" y="456621"/>
                  <a:pt x="126683" y="461384"/>
                  <a:pt x="120015" y="458526"/>
                </a:cubicBezTo>
                <a:cubicBezTo>
                  <a:pt x="122873" y="460431"/>
                  <a:pt x="126683" y="461384"/>
                  <a:pt x="130493" y="463289"/>
                </a:cubicBezTo>
                <a:cubicBezTo>
                  <a:pt x="128588" y="462336"/>
                  <a:pt x="126683" y="461384"/>
                  <a:pt x="124778" y="460431"/>
                </a:cubicBezTo>
                <a:cubicBezTo>
                  <a:pt x="127635" y="461384"/>
                  <a:pt x="129540" y="462336"/>
                  <a:pt x="132398" y="463289"/>
                </a:cubicBezTo>
                <a:cubicBezTo>
                  <a:pt x="134303" y="464241"/>
                  <a:pt x="136208" y="464241"/>
                  <a:pt x="137160" y="464241"/>
                </a:cubicBezTo>
                <a:cubicBezTo>
                  <a:pt x="135255" y="463289"/>
                  <a:pt x="132398" y="462336"/>
                  <a:pt x="130493" y="461384"/>
                </a:cubicBezTo>
                <a:cubicBezTo>
                  <a:pt x="133350" y="462336"/>
                  <a:pt x="135255" y="463289"/>
                  <a:pt x="138113" y="464241"/>
                </a:cubicBezTo>
                <a:cubicBezTo>
                  <a:pt x="140970" y="464241"/>
                  <a:pt x="141923" y="463289"/>
                  <a:pt x="134303" y="457574"/>
                </a:cubicBezTo>
                <a:cubicBezTo>
                  <a:pt x="141923" y="463289"/>
                  <a:pt x="142875" y="465194"/>
                  <a:pt x="140970" y="465194"/>
                </a:cubicBezTo>
                <a:cubicBezTo>
                  <a:pt x="142875" y="466146"/>
                  <a:pt x="143828" y="466146"/>
                  <a:pt x="145733" y="467099"/>
                </a:cubicBezTo>
                <a:cubicBezTo>
                  <a:pt x="148590" y="468051"/>
                  <a:pt x="150495" y="468051"/>
                  <a:pt x="148590" y="466146"/>
                </a:cubicBezTo>
                <a:cubicBezTo>
                  <a:pt x="148590" y="466146"/>
                  <a:pt x="148590" y="466146"/>
                  <a:pt x="148590" y="466146"/>
                </a:cubicBezTo>
                <a:cubicBezTo>
                  <a:pt x="148590" y="466146"/>
                  <a:pt x="148590" y="466146"/>
                  <a:pt x="148590" y="466146"/>
                </a:cubicBezTo>
                <a:cubicBezTo>
                  <a:pt x="147638" y="465194"/>
                  <a:pt x="145733" y="463289"/>
                  <a:pt x="141923" y="461384"/>
                </a:cubicBezTo>
                <a:cubicBezTo>
                  <a:pt x="145733" y="464241"/>
                  <a:pt x="148590" y="465194"/>
                  <a:pt x="149543" y="467099"/>
                </a:cubicBezTo>
                <a:cubicBezTo>
                  <a:pt x="167640" y="475671"/>
                  <a:pt x="167640" y="475671"/>
                  <a:pt x="149543" y="469956"/>
                </a:cubicBezTo>
                <a:cubicBezTo>
                  <a:pt x="169545" y="476624"/>
                  <a:pt x="173355" y="475671"/>
                  <a:pt x="169545" y="480434"/>
                </a:cubicBezTo>
                <a:cubicBezTo>
                  <a:pt x="173355" y="475671"/>
                  <a:pt x="173355" y="475671"/>
                  <a:pt x="180023" y="487101"/>
                </a:cubicBezTo>
                <a:cubicBezTo>
                  <a:pt x="174308" y="476624"/>
                  <a:pt x="175260" y="478529"/>
                  <a:pt x="192405" y="493769"/>
                </a:cubicBezTo>
                <a:cubicBezTo>
                  <a:pt x="177165" y="478529"/>
                  <a:pt x="182880" y="484244"/>
                  <a:pt x="203835" y="499484"/>
                </a:cubicBezTo>
                <a:cubicBezTo>
                  <a:pt x="185738" y="485196"/>
                  <a:pt x="200978" y="495674"/>
                  <a:pt x="215265" y="505199"/>
                </a:cubicBezTo>
                <a:cubicBezTo>
                  <a:pt x="206693" y="493769"/>
                  <a:pt x="222885" y="491864"/>
                  <a:pt x="230505" y="489006"/>
                </a:cubicBezTo>
                <a:cubicBezTo>
                  <a:pt x="232410" y="481386"/>
                  <a:pt x="238125" y="475671"/>
                  <a:pt x="245745" y="472814"/>
                </a:cubicBezTo>
                <a:cubicBezTo>
                  <a:pt x="247650" y="465194"/>
                  <a:pt x="254318" y="460431"/>
                  <a:pt x="260985" y="456621"/>
                </a:cubicBezTo>
                <a:cubicBezTo>
                  <a:pt x="263843" y="449954"/>
                  <a:pt x="268605" y="444239"/>
                  <a:pt x="276225" y="440429"/>
                </a:cubicBezTo>
                <a:cubicBezTo>
                  <a:pt x="279083" y="433761"/>
                  <a:pt x="285750" y="429951"/>
                  <a:pt x="291465" y="424236"/>
                </a:cubicBezTo>
                <a:cubicBezTo>
                  <a:pt x="296228" y="418521"/>
                  <a:pt x="300990" y="412806"/>
                  <a:pt x="306705" y="408044"/>
                </a:cubicBezTo>
                <a:cubicBezTo>
                  <a:pt x="311468" y="402329"/>
                  <a:pt x="317183" y="397566"/>
                  <a:pt x="321945" y="391851"/>
                </a:cubicBezTo>
                <a:cubicBezTo>
                  <a:pt x="332423" y="381374"/>
                  <a:pt x="341948" y="369944"/>
                  <a:pt x="352425" y="359466"/>
                </a:cubicBezTo>
                <a:cubicBezTo>
                  <a:pt x="375285" y="335654"/>
                  <a:pt x="397193" y="311841"/>
                  <a:pt x="415290" y="284219"/>
                </a:cubicBezTo>
                <a:cubicBezTo>
                  <a:pt x="426720" y="257549"/>
                  <a:pt x="412433" y="280409"/>
                  <a:pt x="428625" y="256596"/>
                </a:cubicBezTo>
                <a:close/>
                <a:moveTo>
                  <a:pt x="81915" y="394709"/>
                </a:moveTo>
                <a:cubicBezTo>
                  <a:pt x="81915" y="394709"/>
                  <a:pt x="81915" y="394709"/>
                  <a:pt x="81915" y="394709"/>
                </a:cubicBezTo>
                <a:cubicBezTo>
                  <a:pt x="81915" y="394709"/>
                  <a:pt x="81915" y="394709"/>
                  <a:pt x="81915" y="394709"/>
                </a:cubicBezTo>
                <a:cubicBezTo>
                  <a:pt x="81915" y="394709"/>
                  <a:pt x="81915" y="394709"/>
                  <a:pt x="81915" y="394709"/>
                </a:cubicBezTo>
                <a:close/>
                <a:moveTo>
                  <a:pt x="82868" y="394709"/>
                </a:moveTo>
                <a:cubicBezTo>
                  <a:pt x="83820" y="394709"/>
                  <a:pt x="83820" y="393756"/>
                  <a:pt x="82868" y="394709"/>
                </a:cubicBezTo>
                <a:cubicBezTo>
                  <a:pt x="83820" y="394709"/>
                  <a:pt x="83820" y="394709"/>
                  <a:pt x="82868" y="394709"/>
                </a:cubicBezTo>
                <a:cubicBezTo>
                  <a:pt x="83820" y="394709"/>
                  <a:pt x="83820" y="394709"/>
                  <a:pt x="82868" y="394709"/>
                </a:cubicBezTo>
                <a:cubicBezTo>
                  <a:pt x="83820" y="394709"/>
                  <a:pt x="83820" y="394709"/>
                  <a:pt x="82868" y="394709"/>
                </a:cubicBezTo>
                <a:close/>
                <a:moveTo>
                  <a:pt x="80010" y="403281"/>
                </a:moveTo>
                <a:cubicBezTo>
                  <a:pt x="84773" y="399471"/>
                  <a:pt x="87630" y="396614"/>
                  <a:pt x="85725" y="395661"/>
                </a:cubicBezTo>
                <a:cubicBezTo>
                  <a:pt x="87630" y="396614"/>
                  <a:pt x="85725" y="399471"/>
                  <a:pt x="80010" y="403281"/>
                </a:cubicBezTo>
                <a:close/>
                <a:moveTo>
                  <a:pt x="91440" y="395661"/>
                </a:moveTo>
                <a:cubicBezTo>
                  <a:pt x="92393" y="396614"/>
                  <a:pt x="92393" y="396614"/>
                  <a:pt x="93345" y="397566"/>
                </a:cubicBezTo>
                <a:cubicBezTo>
                  <a:pt x="92393" y="397566"/>
                  <a:pt x="91440" y="396614"/>
                  <a:pt x="91440" y="395661"/>
                </a:cubicBezTo>
                <a:close/>
                <a:moveTo>
                  <a:pt x="100965" y="421379"/>
                </a:moveTo>
                <a:cubicBezTo>
                  <a:pt x="100965" y="421379"/>
                  <a:pt x="100965" y="422331"/>
                  <a:pt x="101918" y="422331"/>
                </a:cubicBezTo>
                <a:cubicBezTo>
                  <a:pt x="101918" y="422331"/>
                  <a:pt x="101918" y="422331"/>
                  <a:pt x="100965" y="421379"/>
                </a:cubicBezTo>
                <a:cubicBezTo>
                  <a:pt x="100965" y="422331"/>
                  <a:pt x="100965" y="421379"/>
                  <a:pt x="100965" y="421379"/>
                </a:cubicBezTo>
                <a:close/>
                <a:moveTo>
                  <a:pt x="100965" y="422331"/>
                </a:moveTo>
                <a:cubicBezTo>
                  <a:pt x="100965" y="422331"/>
                  <a:pt x="100013" y="422331"/>
                  <a:pt x="100965" y="422331"/>
                </a:cubicBezTo>
                <a:cubicBezTo>
                  <a:pt x="100013" y="422331"/>
                  <a:pt x="100013" y="422331"/>
                  <a:pt x="100013" y="421379"/>
                </a:cubicBezTo>
                <a:cubicBezTo>
                  <a:pt x="100013" y="420426"/>
                  <a:pt x="100013" y="420426"/>
                  <a:pt x="100013" y="419474"/>
                </a:cubicBezTo>
                <a:cubicBezTo>
                  <a:pt x="100013" y="421379"/>
                  <a:pt x="100013" y="421379"/>
                  <a:pt x="100965" y="422331"/>
                </a:cubicBezTo>
                <a:close/>
                <a:moveTo>
                  <a:pt x="100013" y="422331"/>
                </a:moveTo>
                <a:cubicBezTo>
                  <a:pt x="100013" y="422331"/>
                  <a:pt x="100013" y="422331"/>
                  <a:pt x="100013" y="422331"/>
                </a:cubicBezTo>
                <a:cubicBezTo>
                  <a:pt x="99060" y="422331"/>
                  <a:pt x="100013" y="422331"/>
                  <a:pt x="100013" y="422331"/>
                </a:cubicBezTo>
                <a:cubicBezTo>
                  <a:pt x="100013" y="422331"/>
                  <a:pt x="100013" y="422331"/>
                  <a:pt x="100013" y="422331"/>
                </a:cubicBezTo>
                <a:close/>
                <a:moveTo>
                  <a:pt x="98108" y="418521"/>
                </a:moveTo>
                <a:cubicBezTo>
                  <a:pt x="98108" y="419474"/>
                  <a:pt x="99060" y="419474"/>
                  <a:pt x="99060" y="420426"/>
                </a:cubicBezTo>
                <a:cubicBezTo>
                  <a:pt x="99060" y="421379"/>
                  <a:pt x="99060" y="421379"/>
                  <a:pt x="99060" y="422331"/>
                </a:cubicBezTo>
                <a:cubicBezTo>
                  <a:pt x="99060" y="421379"/>
                  <a:pt x="98108" y="421379"/>
                  <a:pt x="97155" y="420426"/>
                </a:cubicBezTo>
                <a:cubicBezTo>
                  <a:pt x="98108" y="419474"/>
                  <a:pt x="98108" y="418521"/>
                  <a:pt x="98108" y="418521"/>
                </a:cubicBezTo>
                <a:close/>
                <a:moveTo>
                  <a:pt x="96203" y="421379"/>
                </a:moveTo>
                <a:cubicBezTo>
                  <a:pt x="97155" y="421379"/>
                  <a:pt x="98108" y="420426"/>
                  <a:pt x="98108" y="419474"/>
                </a:cubicBezTo>
                <a:cubicBezTo>
                  <a:pt x="99060" y="420426"/>
                  <a:pt x="99060" y="420426"/>
                  <a:pt x="100013" y="421379"/>
                </a:cubicBezTo>
                <a:cubicBezTo>
                  <a:pt x="100013" y="421379"/>
                  <a:pt x="100013" y="422331"/>
                  <a:pt x="100013" y="422331"/>
                </a:cubicBezTo>
                <a:cubicBezTo>
                  <a:pt x="100013" y="422331"/>
                  <a:pt x="100013" y="422331"/>
                  <a:pt x="100013" y="422331"/>
                </a:cubicBezTo>
                <a:cubicBezTo>
                  <a:pt x="100013" y="422331"/>
                  <a:pt x="100013" y="422331"/>
                  <a:pt x="100013" y="422331"/>
                </a:cubicBezTo>
                <a:cubicBezTo>
                  <a:pt x="100013" y="422331"/>
                  <a:pt x="100013" y="422331"/>
                  <a:pt x="100013" y="422331"/>
                </a:cubicBezTo>
                <a:cubicBezTo>
                  <a:pt x="98108" y="423284"/>
                  <a:pt x="97155" y="422331"/>
                  <a:pt x="96203" y="421379"/>
                </a:cubicBezTo>
                <a:close/>
                <a:moveTo>
                  <a:pt x="101918" y="426141"/>
                </a:moveTo>
                <a:cubicBezTo>
                  <a:pt x="100965" y="425189"/>
                  <a:pt x="100013" y="424236"/>
                  <a:pt x="99060" y="423284"/>
                </a:cubicBezTo>
                <a:lnTo>
                  <a:pt x="99060" y="423284"/>
                </a:lnTo>
                <a:cubicBezTo>
                  <a:pt x="99060" y="423284"/>
                  <a:pt x="99060" y="423284"/>
                  <a:pt x="100013" y="423284"/>
                </a:cubicBezTo>
                <a:cubicBezTo>
                  <a:pt x="100965" y="424236"/>
                  <a:pt x="100965" y="425189"/>
                  <a:pt x="101918" y="426141"/>
                </a:cubicBezTo>
                <a:cubicBezTo>
                  <a:pt x="101918" y="425189"/>
                  <a:pt x="101918" y="426141"/>
                  <a:pt x="101918" y="426141"/>
                </a:cubicBezTo>
                <a:close/>
                <a:moveTo>
                  <a:pt x="101918" y="425189"/>
                </a:moveTo>
                <a:cubicBezTo>
                  <a:pt x="101918" y="424236"/>
                  <a:pt x="101918" y="424236"/>
                  <a:pt x="101918" y="425189"/>
                </a:cubicBezTo>
                <a:cubicBezTo>
                  <a:pt x="101918" y="424236"/>
                  <a:pt x="101918" y="424236"/>
                  <a:pt x="101918" y="425189"/>
                </a:cubicBezTo>
                <a:cubicBezTo>
                  <a:pt x="100965" y="424236"/>
                  <a:pt x="100965" y="423284"/>
                  <a:pt x="100013" y="423284"/>
                </a:cubicBezTo>
                <a:cubicBezTo>
                  <a:pt x="100013" y="423284"/>
                  <a:pt x="100013" y="423284"/>
                  <a:pt x="100965" y="423284"/>
                </a:cubicBezTo>
                <a:lnTo>
                  <a:pt x="100965" y="423284"/>
                </a:lnTo>
                <a:cubicBezTo>
                  <a:pt x="100965" y="423284"/>
                  <a:pt x="100965" y="423284"/>
                  <a:pt x="100965" y="423284"/>
                </a:cubicBezTo>
                <a:cubicBezTo>
                  <a:pt x="100965" y="423284"/>
                  <a:pt x="100965" y="423284"/>
                  <a:pt x="100965" y="423284"/>
                </a:cubicBezTo>
                <a:cubicBezTo>
                  <a:pt x="100965" y="423284"/>
                  <a:pt x="100965" y="424236"/>
                  <a:pt x="100965" y="424236"/>
                </a:cubicBezTo>
                <a:cubicBezTo>
                  <a:pt x="100965" y="425189"/>
                  <a:pt x="101918" y="426141"/>
                  <a:pt x="101918" y="427094"/>
                </a:cubicBezTo>
                <a:cubicBezTo>
                  <a:pt x="101918" y="425189"/>
                  <a:pt x="101918" y="425189"/>
                  <a:pt x="101918" y="425189"/>
                </a:cubicBezTo>
                <a:close/>
                <a:moveTo>
                  <a:pt x="102870" y="427094"/>
                </a:moveTo>
                <a:cubicBezTo>
                  <a:pt x="102870" y="427094"/>
                  <a:pt x="102870" y="427094"/>
                  <a:pt x="102870" y="427094"/>
                </a:cubicBezTo>
                <a:cubicBezTo>
                  <a:pt x="102870" y="427094"/>
                  <a:pt x="102870" y="427094"/>
                  <a:pt x="102870" y="427094"/>
                </a:cubicBezTo>
                <a:lnTo>
                  <a:pt x="102870" y="427094"/>
                </a:lnTo>
                <a:cubicBezTo>
                  <a:pt x="102870" y="427094"/>
                  <a:pt x="102870" y="427094"/>
                  <a:pt x="102870" y="427094"/>
                </a:cubicBezTo>
                <a:close/>
                <a:moveTo>
                  <a:pt x="102870" y="428046"/>
                </a:moveTo>
                <a:cubicBezTo>
                  <a:pt x="102870" y="428046"/>
                  <a:pt x="102870" y="428046"/>
                  <a:pt x="102870" y="428046"/>
                </a:cubicBezTo>
                <a:cubicBezTo>
                  <a:pt x="102870" y="428999"/>
                  <a:pt x="102870" y="428046"/>
                  <a:pt x="102870" y="428046"/>
                </a:cubicBezTo>
                <a:cubicBezTo>
                  <a:pt x="102870" y="428046"/>
                  <a:pt x="102870" y="428046"/>
                  <a:pt x="102870" y="428046"/>
                </a:cubicBezTo>
                <a:close/>
                <a:moveTo>
                  <a:pt x="100965" y="430904"/>
                </a:moveTo>
                <a:cubicBezTo>
                  <a:pt x="101918" y="430904"/>
                  <a:pt x="102870" y="429951"/>
                  <a:pt x="102870" y="428999"/>
                </a:cubicBezTo>
                <a:cubicBezTo>
                  <a:pt x="102870" y="428999"/>
                  <a:pt x="103823" y="428046"/>
                  <a:pt x="103823" y="428046"/>
                </a:cubicBezTo>
                <a:cubicBezTo>
                  <a:pt x="103823" y="428046"/>
                  <a:pt x="103823" y="428046"/>
                  <a:pt x="103823" y="428046"/>
                </a:cubicBezTo>
                <a:cubicBezTo>
                  <a:pt x="103823" y="431856"/>
                  <a:pt x="102870" y="432809"/>
                  <a:pt x="100965" y="430904"/>
                </a:cubicBezTo>
                <a:close/>
              </a:path>
            </a:pathLst>
          </a:custGeom>
          <a:solidFill>
            <a:schemeClr val="lt1">
              <a:alpha val="5098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pSp>
        <p:nvGrpSpPr>
          <p:cNvPr id="283" name="Google Shape;283;p27"/>
          <p:cNvGrpSpPr/>
          <p:nvPr/>
        </p:nvGrpSpPr>
        <p:grpSpPr>
          <a:xfrm>
            <a:off x="5722100" y="1440172"/>
            <a:ext cx="437755" cy="434298"/>
            <a:chOff x="9479277" y="3818260"/>
            <a:chExt cx="437755" cy="434298"/>
          </a:xfrm>
        </p:grpSpPr>
        <p:sp>
          <p:nvSpPr>
            <p:cNvPr id="284" name="Google Shape;284;p27"/>
            <p:cNvSpPr/>
            <p:nvPr/>
          </p:nvSpPr>
          <p:spPr>
            <a:xfrm>
              <a:off x="9479277" y="3830158"/>
              <a:ext cx="422400" cy="422400"/>
            </a:xfrm>
            <a:prstGeom prst="ellipse">
              <a:avLst/>
            </a:prstGeom>
            <a:gradFill>
              <a:gsLst>
                <a:gs pos="0">
                  <a:srgbClr val="FFFFFF"/>
                </a:gs>
                <a:gs pos="100000">
                  <a:srgbClr val="9AC0E1"/>
                </a:gs>
              </a:gsLst>
              <a:path path="circle">
                <a:fillToRect l="50000" t="50000" r="50000" b="50000"/>
              </a:path>
              <a:tileRect/>
            </a:gradFill>
            <a:ln>
              <a:noFill/>
            </a:ln>
            <a:effectLst>
              <a:outerShdw blurRad="88900" dist="50800" dir="8100000" algn="tr" rotWithShape="0">
                <a:srgbClr val="000000">
                  <a:alpha val="6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5" name="Google Shape;285;p27"/>
            <p:cNvSpPr/>
            <p:nvPr/>
          </p:nvSpPr>
          <p:spPr>
            <a:xfrm>
              <a:off x="9601133" y="3818260"/>
              <a:ext cx="315900" cy="315900"/>
            </a:xfrm>
            <a:prstGeom prst="ellipse">
              <a:avLst/>
            </a:prstGeom>
            <a:gradFill>
              <a:gsLst>
                <a:gs pos="0">
                  <a:srgbClr val="FFFFFF"/>
                </a:gs>
                <a:gs pos="100000">
                  <a:srgbClr val="9AC0E1"/>
                </a:gs>
              </a:gsLst>
              <a:path path="circle">
                <a:fillToRect l="50000" t="50000" r="50000" b="50000"/>
              </a:path>
              <a:tileRect/>
            </a:gradFill>
            <a:ln>
              <a:noFill/>
            </a:ln>
            <a:effectLst>
              <a:outerShdw blurRad="88900" dist="101600" dir="8100000" algn="tr" rotWithShape="0">
                <a:srgbClr val="000000">
                  <a:alpha val="317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 name="صورة 1">
            <a:extLst>
              <a:ext uri="{FF2B5EF4-FFF2-40B4-BE49-F238E27FC236}">
                <a16:creationId xmlns:a16="http://schemas.microsoft.com/office/drawing/2014/main" id="{92721282-DACA-45E3-BD84-A35C745AB413}"/>
              </a:ext>
            </a:extLst>
          </p:cNvPr>
          <p:cNvPicPr>
            <a:picLocks noChangeAspect="1"/>
          </p:cNvPicPr>
          <p:nvPr/>
        </p:nvPicPr>
        <p:blipFill>
          <a:blip r:embed="rId9"/>
          <a:stretch>
            <a:fillRect/>
          </a:stretch>
        </p:blipFill>
        <p:spPr>
          <a:xfrm>
            <a:off x="8670297" y="4194281"/>
            <a:ext cx="3359187" cy="2450804"/>
          </a:xfrm>
          <a:prstGeom prst="rect">
            <a:avLst/>
          </a:prstGeom>
        </p:spPr>
      </p:pic>
      <p:sp>
        <p:nvSpPr>
          <p:cNvPr id="39" name="Flowchart: Process 2">
            <a:extLst>
              <a:ext uri="{FF2B5EF4-FFF2-40B4-BE49-F238E27FC236}">
                <a16:creationId xmlns:a16="http://schemas.microsoft.com/office/drawing/2014/main" id="{81AF980A-2552-4079-99A2-9C8190760FC1}"/>
              </a:ext>
            </a:extLst>
          </p:cNvPr>
          <p:cNvSpPr>
            <a:spLocks noChangeArrowheads="1"/>
          </p:cNvSpPr>
          <p:nvPr/>
        </p:nvSpPr>
        <p:spPr bwMode="auto">
          <a:xfrm>
            <a:off x="758414" y="2653431"/>
            <a:ext cx="3528392" cy="701936"/>
          </a:xfrm>
          <a:prstGeom prst="flowChartProcess">
            <a:avLst/>
          </a:prstGeom>
          <a:noFill/>
          <a:ln>
            <a:noFill/>
          </a:ln>
        </p:spPr>
        <p:style>
          <a:lnRef idx="0">
            <a:scrgbClr r="0" g="0" b="0"/>
          </a:lnRef>
          <a:fillRef idx="0">
            <a:scrgbClr r="0" g="0" b="0"/>
          </a:fillRef>
          <a:effectRef idx="0">
            <a:scrgbClr r="0" g="0" b="0"/>
          </a:effectRef>
          <a:fontRef idx="minor">
            <a:schemeClr val="dk1"/>
          </a:fontRef>
        </p:style>
        <p:txBody>
          <a:bodyPr/>
          <a:lstStyle/>
          <a:p>
            <a:pPr algn="ctr" rtl="1"/>
            <a:r>
              <a:rPr lang="ar-EG" sz="3600" b="1" dirty="0">
                <a:solidFill>
                  <a:schemeClr val="accent4">
                    <a:lumMod val="25000"/>
                  </a:schemeClr>
                </a:solidFill>
                <a:latin typeface="Calibri" pitchFamily="34" charset="0"/>
              </a:rPr>
              <a:t>ما يُسن للمؤذن</a:t>
            </a:r>
            <a:endParaRPr lang="ar-EG" sz="3600" b="1" dirty="0">
              <a:solidFill>
                <a:schemeClr val="accent4">
                  <a:lumMod val="25000"/>
                </a:schemeClr>
              </a:solidFill>
              <a:latin typeface="Times New Roman" pitchFamily="18" charset="0"/>
            </a:endParaRPr>
          </a:p>
        </p:txBody>
      </p:sp>
      <p:sp>
        <p:nvSpPr>
          <p:cNvPr id="40" name="Rectangle 4">
            <a:extLst>
              <a:ext uri="{FF2B5EF4-FFF2-40B4-BE49-F238E27FC236}">
                <a16:creationId xmlns:a16="http://schemas.microsoft.com/office/drawing/2014/main" id="{B1BB11A6-125B-441B-B09B-76B01609DA33}"/>
              </a:ext>
            </a:extLst>
          </p:cNvPr>
          <p:cNvSpPr>
            <a:spLocks noChangeArrowheads="1"/>
          </p:cNvSpPr>
          <p:nvPr/>
        </p:nvSpPr>
        <p:spPr bwMode="auto">
          <a:xfrm>
            <a:off x="6559223" y="1921106"/>
            <a:ext cx="3057525" cy="64633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rtl="1"/>
            <a:r>
              <a:rPr lang="ar-EG" sz="3600" b="1" dirty="0">
                <a:solidFill>
                  <a:schemeClr val="tx1"/>
                </a:solidFill>
                <a:latin typeface="Calibri" pitchFamily="34" charset="0"/>
              </a:rPr>
              <a:t>1- أن يكون قائم</a:t>
            </a:r>
            <a:r>
              <a:rPr lang="ar-SA" sz="3600" b="1" dirty="0">
                <a:solidFill>
                  <a:schemeClr val="tx1"/>
                </a:solidFill>
                <a:latin typeface="Calibri" pitchFamily="34" charset="0"/>
              </a:rPr>
              <a:t>ً</a:t>
            </a:r>
            <a:r>
              <a:rPr lang="ar-EG" sz="3600" b="1" dirty="0">
                <a:solidFill>
                  <a:schemeClr val="tx1"/>
                </a:solidFill>
                <a:latin typeface="Calibri" pitchFamily="34" charset="0"/>
              </a:rPr>
              <a:t>ا.</a:t>
            </a:r>
            <a:endParaRPr lang="en-US" sz="3600" dirty="0">
              <a:solidFill>
                <a:schemeClr val="tx1"/>
              </a:solidFill>
              <a:latin typeface="Calibri" pitchFamily="34" charset="0"/>
            </a:endParaRPr>
          </a:p>
        </p:txBody>
      </p:sp>
      <p:sp>
        <p:nvSpPr>
          <p:cNvPr id="41" name="Rectangle 6">
            <a:extLst>
              <a:ext uri="{FF2B5EF4-FFF2-40B4-BE49-F238E27FC236}">
                <a16:creationId xmlns:a16="http://schemas.microsoft.com/office/drawing/2014/main" id="{6973835A-E78A-4252-BC17-9A312139B221}"/>
              </a:ext>
            </a:extLst>
          </p:cNvPr>
          <p:cNvSpPr>
            <a:spLocks noChangeArrowheads="1"/>
          </p:cNvSpPr>
          <p:nvPr/>
        </p:nvSpPr>
        <p:spPr bwMode="auto">
          <a:xfrm>
            <a:off x="6227208" y="2757080"/>
            <a:ext cx="3355975" cy="64611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rtl="1"/>
            <a:r>
              <a:rPr lang="ar-EG" sz="3600" b="1" dirty="0">
                <a:solidFill>
                  <a:schemeClr val="tx1"/>
                </a:solidFill>
                <a:latin typeface="Calibri" pitchFamily="34" charset="0"/>
              </a:rPr>
              <a:t>2- أن يكون متطهر</a:t>
            </a:r>
            <a:r>
              <a:rPr lang="ar-SA" sz="3600" b="1" dirty="0">
                <a:solidFill>
                  <a:schemeClr val="tx1"/>
                </a:solidFill>
                <a:latin typeface="Calibri" pitchFamily="34" charset="0"/>
              </a:rPr>
              <a:t>ً</a:t>
            </a:r>
            <a:r>
              <a:rPr lang="ar-EG" sz="3600" b="1" dirty="0">
                <a:solidFill>
                  <a:schemeClr val="tx1"/>
                </a:solidFill>
                <a:latin typeface="Calibri" pitchFamily="34" charset="0"/>
              </a:rPr>
              <a:t>ا.</a:t>
            </a:r>
            <a:endParaRPr lang="en-US" sz="3600" dirty="0">
              <a:solidFill>
                <a:schemeClr val="tx1"/>
              </a:solidFill>
              <a:latin typeface="Calibri" pitchFamily="34" charset="0"/>
            </a:endParaRPr>
          </a:p>
        </p:txBody>
      </p:sp>
      <p:sp>
        <p:nvSpPr>
          <p:cNvPr id="42" name="Rectangle 4">
            <a:extLst>
              <a:ext uri="{FF2B5EF4-FFF2-40B4-BE49-F238E27FC236}">
                <a16:creationId xmlns:a16="http://schemas.microsoft.com/office/drawing/2014/main" id="{8BA4D38A-9F89-46D2-9FB3-AFBBA3FC0417}"/>
              </a:ext>
            </a:extLst>
          </p:cNvPr>
          <p:cNvSpPr>
            <a:spLocks noChangeArrowheads="1"/>
          </p:cNvSpPr>
          <p:nvPr/>
        </p:nvSpPr>
        <p:spPr bwMode="auto">
          <a:xfrm>
            <a:off x="6159856" y="3604503"/>
            <a:ext cx="3343275" cy="64633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lgn="ctr" rtl="1"/>
            <a:r>
              <a:rPr lang="ar-EG" sz="3600" b="1" dirty="0">
                <a:solidFill>
                  <a:schemeClr val="tx1"/>
                </a:solidFill>
                <a:latin typeface="Calibri" pitchFamily="34" charset="0"/>
              </a:rPr>
              <a:t>3- أن يستقبل القبلة.</a:t>
            </a:r>
            <a:endParaRPr lang="en-US" sz="3600" dirty="0">
              <a:solidFill>
                <a:schemeClr val="tx1"/>
              </a:solidFill>
              <a:latin typeface="Calibri" pitchFamily="34" charset="0"/>
            </a:endParaRPr>
          </a:p>
        </p:txBody>
      </p:sp>
      <p:sp>
        <p:nvSpPr>
          <p:cNvPr id="43" name="Rectangle 6">
            <a:extLst>
              <a:ext uri="{FF2B5EF4-FFF2-40B4-BE49-F238E27FC236}">
                <a16:creationId xmlns:a16="http://schemas.microsoft.com/office/drawing/2014/main" id="{E273A448-9DB6-4E30-8587-1367A5FDA3A7}"/>
              </a:ext>
            </a:extLst>
          </p:cNvPr>
          <p:cNvSpPr>
            <a:spLocks noChangeArrowheads="1"/>
          </p:cNvSpPr>
          <p:nvPr/>
        </p:nvSpPr>
        <p:spPr bwMode="auto">
          <a:xfrm>
            <a:off x="5289962" y="4546407"/>
            <a:ext cx="3960440" cy="6463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rtl="1"/>
            <a:r>
              <a:rPr lang="ar-EG" sz="3600" b="1" dirty="0">
                <a:solidFill>
                  <a:schemeClr val="tx1"/>
                </a:solidFill>
                <a:latin typeface="Calibri" pitchFamily="34" charset="0"/>
              </a:rPr>
              <a:t>4- أن يتمهل في الأذان.</a:t>
            </a:r>
            <a:endParaRPr lang="en-US" sz="3600" dirty="0">
              <a:solidFill>
                <a:schemeClr val="tx1"/>
              </a:solidFill>
              <a:latin typeface="Calibri" pitchFamily="34" charset="0"/>
            </a:endParaRPr>
          </a:p>
        </p:txBody>
      </p:sp>
      <p:pic>
        <p:nvPicPr>
          <p:cNvPr id="44" name="Picture 10">
            <a:extLst>
              <a:ext uri="{FF2B5EF4-FFF2-40B4-BE49-F238E27FC236}">
                <a16:creationId xmlns:a16="http://schemas.microsoft.com/office/drawing/2014/main" id="{CDD20A69-416A-4A11-975D-586CFD3DE2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2760" y="456913"/>
            <a:ext cx="1538463" cy="1087205"/>
          </a:xfrm>
          <a:prstGeom prst="rect">
            <a:avLst/>
          </a:prstGeom>
          <a:ln>
            <a:noFill/>
          </a:ln>
          <a:effectLst>
            <a:outerShdw blurRad="292100" dist="139700" dir="2700000" algn="tl" rotWithShape="0">
              <a:srgbClr val="333333">
                <a:alpha val="65000"/>
              </a:srgbClr>
            </a:outerShdw>
          </a:effectLst>
        </p:spPr>
      </p:pic>
      <p:sp>
        <p:nvSpPr>
          <p:cNvPr id="45" name="مستطيل: زوايا مستديرة 44">
            <a:extLst>
              <a:ext uri="{FF2B5EF4-FFF2-40B4-BE49-F238E27FC236}">
                <a16:creationId xmlns:a16="http://schemas.microsoft.com/office/drawing/2014/main" id="{66178AB8-6BB2-4860-9F1F-32BA0B3C13CA}"/>
              </a:ext>
            </a:extLst>
          </p:cNvPr>
          <p:cNvSpPr/>
          <p:nvPr/>
        </p:nvSpPr>
        <p:spPr>
          <a:xfrm>
            <a:off x="639780" y="748378"/>
            <a:ext cx="744746" cy="520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89</a:t>
            </a:r>
            <a:r>
              <a:rPr lang="en-US" dirty="0"/>
              <a:t> </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ما يُسن للمؤذن.wav"/>
                                        </p:tgtEl>
                                      </p:cMediaNode>
                                    </p:audio>
                                  </p:sub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strips(down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4" name="أن يكون قائماً.wav"/>
                                        </p:tgtEl>
                                      </p:cMediaNode>
                                    </p:audio>
                                  </p:sub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strips(downLeft)">
                                      <p:cBhvr>
                                        <p:cTn id="19" dur="500"/>
                                        <p:tgtEl>
                                          <p:spTgt spid="41"/>
                                        </p:tgtEl>
                                      </p:cBhvr>
                                    </p:animEffect>
                                  </p:childTnLst>
                                  <p:subTnLst>
                                    <p:audio>
                                      <p:cMediaNode>
                                        <p:cTn display="0" masterRel="sameClick">
                                          <p:stCondLst>
                                            <p:cond evt="begin" delay="0">
                                              <p:tn val="17"/>
                                            </p:cond>
                                          </p:stCondLst>
                                          <p:endCondLst>
                                            <p:cond evt="onStopAudio" delay="0">
                                              <p:tgtEl>
                                                <p:sldTgt/>
                                              </p:tgtEl>
                                            </p:cond>
                                          </p:endCondLst>
                                        </p:cTn>
                                        <p:tgtEl>
                                          <p:sndTgt r:embed="rId5" name="أن يكون متطهراً.wav"/>
                                        </p:tgtEl>
                                      </p:cMediaNode>
                                    </p:audio>
                                  </p:subTnLst>
                                </p:cTn>
                              </p:par>
                            </p:childTnLst>
                          </p:cTn>
                        </p:par>
                        <p:par>
                          <p:cTn id="20" fill="hold">
                            <p:stCondLst>
                              <p:cond delay="500"/>
                            </p:stCondLst>
                            <p:childTnLst>
                              <p:par>
                                <p:cTn id="21" presetID="18" presetClass="entr" presetSubtype="12"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strips(downLeft)">
                                      <p:cBhvr>
                                        <p:cTn id="23" dur="500"/>
                                        <p:tgtEl>
                                          <p:spTgt spid="42"/>
                                        </p:tgtEl>
                                      </p:cBhvr>
                                    </p:animEffect>
                                  </p:childTnLst>
                                  <p:subTnLst>
                                    <p:audio>
                                      <p:cMediaNode>
                                        <p:cTn display="0" masterRel="sameClick">
                                          <p:stCondLst>
                                            <p:cond evt="begin" delay="0">
                                              <p:tn val="21"/>
                                            </p:cond>
                                          </p:stCondLst>
                                          <p:endCondLst>
                                            <p:cond evt="onStopAudio" delay="0">
                                              <p:tgtEl>
                                                <p:sldTgt/>
                                              </p:tgtEl>
                                            </p:cond>
                                          </p:endCondLst>
                                        </p:cTn>
                                        <p:tgtEl>
                                          <p:sndTgt r:embed="rId6" name="أن يستقبل القبلة.wav"/>
                                        </p:tgtEl>
                                      </p:cMediaNode>
                                    </p:audio>
                                  </p:sub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strips(downLeft)">
                                      <p:cBhvr>
                                        <p:cTn id="28" dur="500"/>
                                        <p:tgtEl>
                                          <p:spTgt spid="43"/>
                                        </p:tgtEl>
                                      </p:cBhvr>
                                    </p:animEffect>
                                  </p:childTnLst>
                                  <p:subTnLst>
                                    <p:audio>
                                      <p:cMediaNode>
                                        <p:cTn display="0" masterRel="sameClick">
                                          <p:stCondLst>
                                            <p:cond evt="begin" delay="0">
                                              <p:tn val="26"/>
                                            </p:cond>
                                          </p:stCondLst>
                                          <p:endCondLst>
                                            <p:cond evt="onStopAudio" delay="0">
                                              <p:tgtEl>
                                                <p:sldTgt/>
                                              </p:tgtEl>
                                            </p:cond>
                                          </p:endCondLst>
                                        </p:cTn>
                                        <p:tgtEl>
                                          <p:sndTgt r:embed="rId7" name="أن يتمهل في الأذ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grpSp>
        <p:nvGrpSpPr>
          <p:cNvPr id="330" name="Google Shape;330;p29"/>
          <p:cNvGrpSpPr/>
          <p:nvPr/>
        </p:nvGrpSpPr>
        <p:grpSpPr>
          <a:xfrm>
            <a:off x="4931121" y="528931"/>
            <a:ext cx="4108733" cy="1192807"/>
            <a:chOff x="3014662" y="2771551"/>
            <a:chExt cx="6158864" cy="1313907"/>
          </a:xfrm>
        </p:grpSpPr>
        <p:sp>
          <p:nvSpPr>
            <p:cNvPr id="331" name="Google Shape;331;p29"/>
            <p:cNvSpPr/>
            <p:nvPr/>
          </p:nvSpPr>
          <p:spPr>
            <a:xfrm>
              <a:off x="3014662" y="2771551"/>
              <a:ext cx="6158864" cy="1313907"/>
            </a:xfrm>
            <a:custGeom>
              <a:avLst/>
              <a:gdLst/>
              <a:ahLst/>
              <a:cxnLst/>
              <a:rect l="l" t="t" r="r" b="b"/>
              <a:pathLst>
                <a:path w="6158864" h="1313907" extrusionOk="0">
                  <a:moveTo>
                    <a:pt x="6157913" y="205011"/>
                  </a:moveTo>
                  <a:cubicBezTo>
                    <a:pt x="6157913" y="205011"/>
                    <a:pt x="4492943" y="-197897"/>
                    <a:pt x="3078480" y="125953"/>
                  </a:cubicBezTo>
                  <a:cubicBezTo>
                    <a:pt x="1694498" y="443136"/>
                    <a:pt x="0" y="205011"/>
                    <a:pt x="0" y="205011"/>
                  </a:cubicBezTo>
                  <a:lnTo>
                    <a:pt x="678180" y="689833"/>
                  </a:lnTo>
                  <a:lnTo>
                    <a:pt x="0" y="1174656"/>
                  </a:lnTo>
                  <a:cubicBezTo>
                    <a:pt x="0" y="1174656"/>
                    <a:pt x="1691640" y="1477551"/>
                    <a:pt x="3079433" y="1189896"/>
                  </a:cubicBezTo>
                  <a:cubicBezTo>
                    <a:pt x="4495800" y="895573"/>
                    <a:pt x="6158865" y="1174656"/>
                    <a:pt x="6158865" y="1174656"/>
                  </a:cubicBezTo>
                  <a:lnTo>
                    <a:pt x="5480685" y="689833"/>
                  </a:lnTo>
                  <a:lnTo>
                    <a:pt x="6157913" y="20501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32" name="Google Shape;332;p29"/>
            <p:cNvGrpSpPr/>
            <p:nvPr/>
          </p:nvGrpSpPr>
          <p:grpSpPr>
            <a:xfrm>
              <a:off x="3291839" y="2889884"/>
              <a:ext cx="5590222" cy="1108711"/>
              <a:chOff x="3291839" y="2889884"/>
              <a:chExt cx="5590222" cy="1108711"/>
            </a:xfrm>
          </p:grpSpPr>
          <p:sp>
            <p:nvSpPr>
              <p:cNvPr id="333" name="Google Shape;333;p29"/>
              <p:cNvSpPr/>
              <p:nvPr/>
            </p:nvSpPr>
            <p:spPr>
              <a:xfrm>
                <a:off x="3448049" y="3092767"/>
                <a:ext cx="49530" cy="42862"/>
              </a:xfrm>
              <a:custGeom>
                <a:avLst/>
                <a:gdLst/>
                <a:ahLst/>
                <a:cxnLst/>
                <a:rect l="l" t="t" r="r" b="b"/>
                <a:pathLst>
                  <a:path w="49530" h="42862" extrusionOk="0">
                    <a:moveTo>
                      <a:pt x="35243" y="42863"/>
                    </a:moveTo>
                    <a:lnTo>
                      <a:pt x="0" y="15240"/>
                    </a:lnTo>
                    <a:lnTo>
                      <a:pt x="9525" y="0"/>
                    </a:lnTo>
                    <a:cubicBezTo>
                      <a:pt x="9525" y="0"/>
                      <a:pt x="21907" y="6668"/>
                      <a:pt x="49530" y="17145"/>
                    </a:cubicBezTo>
                    <a:lnTo>
                      <a:pt x="45720" y="28575"/>
                    </a:lnTo>
                    <a:lnTo>
                      <a:pt x="46673" y="29527"/>
                    </a:lnTo>
                    <a:lnTo>
                      <a:pt x="45720" y="31432"/>
                    </a:lnTo>
                    <a:lnTo>
                      <a:pt x="44768" y="35243"/>
                    </a:lnTo>
                    <a:cubicBezTo>
                      <a:pt x="44768" y="35243"/>
                      <a:pt x="43815" y="35243"/>
                      <a:pt x="43815" y="35243"/>
                    </a:cubicBezTo>
                    <a:lnTo>
                      <a:pt x="35243" y="428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4" name="Google Shape;334;p29"/>
              <p:cNvSpPr/>
              <p:nvPr/>
            </p:nvSpPr>
            <p:spPr>
              <a:xfrm>
                <a:off x="3579494" y="2889884"/>
                <a:ext cx="5153977" cy="332422"/>
              </a:xfrm>
              <a:custGeom>
                <a:avLst/>
                <a:gdLst/>
                <a:ahLst/>
                <a:cxnLst/>
                <a:rect l="l" t="t" r="r" b="b"/>
                <a:pathLst>
                  <a:path w="5153977" h="332422" extrusionOk="0">
                    <a:moveTo>
                      <a:pt x="724852" y="332423"/>
                    </a:moveTo>
                    <a:lnTo>
                      <a:pt x="724852" y="314325"/>
                    </a:lnTo>
                    <a:lnTo>
                      <a:pt x="728663" y="314325"/>
                    </a:lnTo>
                    <a:cubicBezTo>
                      <a:pt x="757238" y="314325"/>
                      <a:pt x="785813" y="314325"/>
                      <a:pt x="815340" y="313373"/>
                    </a:cubicBezTo>
                    <a:lnTo>
                      <a:pt x="815340" y="331470"/>
                    </a:lnTo>
                    <a:cubicBezTo>
                      <a:pt x="785813" y="331470"/>
                      <a:pt x="756285" y="332423"/>
                      <a:pt x="727710" y="332423"/>
                    </a:cubicBezTo>
                    <a:lnTo>
                      <a:pt x="724852" y="332423"/>
                    </a:lnTo>
                    <a:close/>
                    <a:moveTo>
                      <a:pt x="633413" y="331470"/>
                    </a:moveTo>
                    <a:cubicBezTo>
                      <a:pt x="601980" y="330518"/>
                      <a:pt x="571500" y="330518"/>
                      <a:pt x="541973" y="328613"/>
                    </a:cubicBezTo>
                    <a:lnTo>
                      <a:pt x="542925" y="310515"/>
                    </a:lnTo>
                    <a:cubicBezTo>
                      <a:pt x="572453" y="311468"/>
                      <a:pt x="601980" y="312420"/>
                      <a:pt x="633413" y="313373"/>
                    </a:cubicBezTo>
                    <a:lnTo>
                      <a:pt x="633413" y="331470"/>
                    </a:lnTo>
                    <a:close/>
                    <a:moveTo>
                      <a:pt x="906780" y="329565"/>
                    </a:moveTo>
                    <a:lnTo>
                      <a:pt x="905827" y="311468"/>
                    </a:lnTo>
                    <a:cubicBezTo>
                      <a:pt x="935355" y="310515"/>
                      <a:pt x="965835" y="309563"/>
                      <a:pt x="996315" y="308610"/>
                    </a:cubicBezTo>
                    <a:lnTo>
                      <a:pt x="997268" y="326708"/>
                    </a:lnTo>
                    <a:cubicBezTo>
                      <a:pt x="966788" y="327660"/>
                      <a:pt x="936308" y="328613"/>
                      <a:pt x="906780" y="329565"/>
                    </a:cubicBezTo>
                    <a:close/>
                    <a:moveTo>
                      <a:pt x="451485" y="324803"/>
                    </a:moveTo>
                    <a:cubicBezTo>
                      <a:pt x="420053" y="322898"/>
                      <a:pt x="389572" y="320993"/>
                      <a:pt x="360997" y="318135"/>
                    </a:cubicBezTo>
                    <a:lnTo>
                      <a:pt x="362903" y="300038"/>
                    </a:lnTo>
                    <a:cubicBezTo>
                      <a:pt x="391478" y="301943"/>
                      <a:pt x="421958" y="304800"/>
                      <a:pt x="453390" y="306705"/>
                    </a:cubicBezTo>
                    <a:lnTo>
                      <a:pt x="451485" y="324803"/>
                    </a:lnTo>
                    <a:close/>
                    <a:moveTo>
                      <a:pt x="1088708" y="321945"/>
                    </a:moveTo>
                    <a:lnTo>
                      <a:pt x="1087755" y="303848"/>
                    </a:lnTo>
                    <a:cubicBezTo>
                      <a:pt x="1117283" y="301943"/>
                      <a:pt x="1147763" y="300038"/>
                      <a:pt x="1178243" y="298133"/>
                    </a:cubicBezTo>
                    <a:lnTo>
                      <a:pt x="1179195" y="316230"/>
                    </a:lnTo>
                    <a:cubicBezTo>
                      <a:pt x="1147763" y="318135"/>
                      <a:pt x="1118235" y="320040"/>
                      <a:pt x="1088708" y="321945"/>
                    </a:cubicBezTo>
                    <a:close/>
                    <a:moveTo>
                      <a:pt x="1269683" y="310515"/>
                    </a:moveTo>
                    <a:lnTo>
                      <a:pt x="1268730" y="292418"/>
                    </a:lnTo>
                    <a:cubicBezTo>
                      <a:pt x="1298258" y="290513"/>
                      <a:pt x="1328738" y="287655"/>
                      <a:pt x="1359218" y="284798"/>
                    </a:cubicBezTo>
                    <a:lnTo>
                      <a:pt x="1361123" y="302895"/>
                    </a:lnTo>
                    <a:cubicBezTo>
                      <a:pt x="1329690" y="305753"/>
                      <a:pt x="1299210" y="307658"/>
                      <a:pt x="1269683" y="310515"/>
                    </a:cubicBezTo>
                    <a:close/>
                    <a:moveTo>
                      <a:pt x="269558" y="309563"/>
                    </a:moveTo>
                    <a:cubicBezTo>
                      <a:pt x="238125" y="305753"/>
                      <a:pt x="207645" y="301943"/>
                      <a:pt x="179070" y="298133"/>
                    </a:cubicBezTo>
                    <a:lnTo>
                      <a:pt x="181928" y="280035"/>
                    </a:lnTo>
                    <a:cubicBezTo>
                      <a:pt x="210503" y="283845"/>
                      <a:pt x="240983" y="287655"/>
                      <a:pt x="271463" y="291465"/>
                    </a:cubicBezTo>
                    <a:lnTo>
                      <a:pt x="269558" y="309563"/>
                    </a:lnTo>
                    <a:close/>
                    <a:moveTo>
                      <a:pt x="1451610" y="294323"/>
                    </a:moveTo>
                    <a:lnTo>
                      <a:pt x="1449705" y="276225"/>
                    </a:lnTo>
                    <a:cubicBezTo>
                      <a:pt x="1479233" y="273368"/>
                      <a:pt x="1509713" y="270510"/>
                      <a:pt x="1540193" y="267653"/>
                    </a:cubicBezTo>
                    <a:lnTo>
                      <a:pt x="1542098" y="285750"/>
                    </a:lnTo>
                    <a:cubicBezTo>
                      <a:pt x="1510665" y="288608"/>
                      <a:pt x="1481138" y="292418"/>
                      <a:pt x="1451610" y="294323"/>
                    </a:cubicBezTo>
                    <a:close/>
                    <a:moveTo>
                      <a:pt x="89535" y="282893"/>
                    </a:moveTo>
                    <a:cubicBezTo>
                      <a:pt x="58103" y="277178"/>
                      <a:pt x="27623" y="270510"/>
                      <a:pt x="0" y="262890"/>
                    </a:cubicBezTo>
                    <a:lnTo>
                      <a:pt x="4763" y="245745"/>
                    </a:lnTo>
                    <a:cubicBezTo>
                      <a:pt x="32385" y="252413"/>
                      <a:pt x="61913" y="259080"/>
                      <a:pt x="93345" y="264795"/>
                    </a:cubicBezTo>
                    <a:lnTo>
                      <a:pt x="89535" y="282893"/>
                    </a:lnTo>
                    <a:close/>
                    <a:moveTo>
                      <a:pt x="1632585" y="276225"/>
                    </a:moveTo>
                    <a:lnTo>
                      <a:pt x="1630680" y="258128"/>
                    </a:lnTo>
                    <a:cubicBezTo>
                      <a:pt x="1660208" y="255270"/>
                      <a:pt x="1690688" y="251460"/>
                      <a:pt x="1721168" y="247650"/>
                    </a:cubicBezTo>
                    <a:lnTo>
                      <a:pt x="1723073" y="265748"/>
                    </a:lnTo>
                    <a:cubicBezTo>
                      <a:pt x="1691640" y="269558"/>
                      <a:pt x="1662113" y="273368"/>
                      <a:pt x="1632585" y="276225"/>
                    </a:cubicBezTo>
                    <a:close/>
                    <a:moveTo>
                      <a:pt x="1812608" y="255270"/>
                    </a:moveTo>
                    <a:lnTo>
                      <a:pt x="1810703" y="237173"/>
                    </a:lnTo>
                    <a:cubicBezTo>
                      <a:pt x="1840230" y="233363"/>
                      <a:pt x="1870710" y="229553"/>
                      <a:pt x="1901190" y="225742"/>
                    </a:cubicBezTo>
                    <a:lnTo>
                      <a:pt x="1904048" y="243840"/>
                    </a:lnTo>
                    <a:cubicBezTo>
                      <a:pt x="1872615" y="247650"/>
                      <a:pt x="1842135" y="251460"/>
                      <a:pt x="1812608" y="255270"/>
                    </a:cubicBezTo>
                    <a:close/>
                    <a:moveTo>
                      <a:pt x="1993583" y="230505"/>
                    </a:moveTo>
                    <a:lnTo>
                      <a:pt x="1990725" y="212408"/>
                    </a:lnTo>
                    <a:cubicBezTo>
                      <a:pt x="2020253" y="208598"/>
                      <a:pt x="2050733" y="203835"/>
                      <a:pt x="2080260" y="200025"/>
                    </a:cubicBezTo>
                    <a:lnTo>
                      <a:pt x="2083118" y="218123"/>
                    </a:lnTo>
                    <a:cubicBezTo>
                      <a:pt x="2052637" y="222885"/>
                      <a:pt x="2023110" y="226695"/>
                      <a:pt x="1993583" y="230505"/>
                    </a:cubicBezTo>
                    <a:close/>
                    <a:moveTo>
                      <a:pt x="2173605" y="204788"/>
                    </a:moveTo>
                    <a:lnTo>
                      <a:pt x="2170748" y="186690"/>
                    </a:lnTo>
                    <a:cubicBezTo>
                      <a:pt x="2200275" y="181928"/>
                      <a:pt x="2229803" y="177165"/>
                      <a:pt x="2260283" y="172403"/>
                    </a:cubicBezTo>
                    <a:lnTo>
                      <a:pt x="2263140" y="190500"/>
                    </a:lnTo>
                    <a:cubicBezTo>
                      <a:pt x="2232660" y="195263"/>
                      <a:pt x="2203133" y="200025"/>
                      <a:pt x="2173605" y="204788"/>
                    </a:cubicBezTo>
                    <a:close/>
                    <a:moveTo>
                      <a:pt x="2352675" y="176213"/>
                    </a:moveTo>
                    <a:lnTo>
                      <a:pt x="2349818" y="158115"/>
                    </a:lnTo>
                    <a:cubicBezTo>
                      <a:pt x="2373630" y="154305"/>
                      <a:pt x="2397443" y="150495"/>
                      <a:pt x="2421255" y="146685"/>
                    </a:cubicBezTo>
                    <a:lnTo>
                      <a:pt x="2438400" y="143828"/>
                    </a:lnTo>
                    <a:lnTo>
                      <a:pt x="2443163" y="161925"/>
                    </a:lnTo>
                    <a:lnTo>
                      <a:pt x="2425065" y="164783"/>
                    </a:lnTo>
                    <a:cubicBezTo>
                      <a:pt x="2400300" y="168593"/>
                      <a:pt x="2376488" y="172403"/>
                      <a:pt x="2352675" y="176213"/>
                    </a:cubicBezTo>
                    <a:close/>
                    <a:moveTo>
                      <a:pt x="2532698" y="146685"/>
                    </a:moveTo>
                    <a:lnTo>
                      <a:pt x="2529840" y="128588"/>
                    </a:lnTo>
                    <a:cubicBezTo>
                      <a:pt x="2560320" y="123825"/>
                      <a:pt x="2589848" y="119063"/>
                      <a:pt x="2619375" y="114300"/>
                    </a:cubicBezTo>
                    <a:lnTo>
                      <a:pt x="2622233" y="132398"/>
                    </a:lnTo>
                    <a:cubicBezTo>
                      <a:pt x="2592705" y="137160"/>
                      <a:pt x="2562225" y="141923"/>
                      <a:pt x="2532698" y="146685"/>
                    </a:cubicBezTo>
                    <a:close/>
                    <a:moveTo>
                      <a:pt x="5150168" y="127635"/>
                    </a:moveTo>
                    <a:cubicBezTo>
                      <a:pt x="5122545" y="120968"/>
                      <a:pt x="5093018" y="114300"/>
                      <a:pt x="5061585" y="107633"/>
                    </a:cubicBezTo>
                    <a:lnTo>
                      <a:pt x="5065395" y="89535"/>
                    </a:lnTo>
                    <a:cubicBezTo>
                      <a:pt x="5096828" y="96203"/>
                      <a:pt x="5126355" y="102870"/>
                      <a:pt x="5153978" y="109538"/>
                    </a:cubicBezTo>
                    <a:lnTo>
                      <a:pt x="5150168" y="127635"/>
                    </a:lnTo>
                    <a:close/>
                    <a:moveTo>
                      <a:pt x="2711768" y="120015"/>
                    </a:moveTo>
                    <a:lnTo>
                      <a:pt x="2708910" y="101918"/>
                    </a:lnTo>
                    <a:cubicBezTo>
                      <a:pt x="2739390" y="97155"/>
                      <a:pt x="2768918" y="93345"/>
                      <a:pt x="2799398" y="89535"/>
                    </a:cubicBezTo>
                    <a:lnTo>
                      <a:pt x="2802255" y="107633"/>
                    </a:lnTo>
                    <a:cubicBezTo>
                      <a:pt x="2771775" y="111443"/>
                      <a:pt x="2742248" y="115253"/>
                      <a:pt x="2711768" y="120015"/>
                    </a:cubicBezTo>
                    <a:close/>
                    <a:moveTo>
                      <a:pt x="2891790" y="95250"/>
                    </a:moveTo>
                    <a:lnTo>
                      <a:pt x="2889885" y="77153"/>
                    </a:lnTo>
                    <a:cubicBezTo>
                      <a:pt x="2920365" y="73343"/>
                      <a:pt x="2950845" y="69533"/>
                      <a:pt x="2980373" y="65723"/>
                    </a:cubicBezTo>
                    <a:lnTo>
                      <a:pt x="2982278" y="83820"/>
                    </a:lnTo>
                    <a:cubicBezTo>
                      <a:pt x="2952750" y="87630"/>
                      <a:pt x="2922270" y="91440"/>
                      <a:pt x="2891790" y="95250"/>
                    </a:cubicBezTo>
                    <a:close/>
                    <a:moveTo>
                      <a:pt x="4973003" y="90488"/>
                    </a:moveTo>
                    <a:cubicBezTo>
                      <a:pt x="4945380" y="85725"/>
                      <a:pt x="4914900" y="80963"/>
                      <a:pt x="4883468" y="75248"/>
                    </a:cubicBezTo>
                    <a:lnTo>
                      <a:pt x="4886325" y="57150"/>
                    </a:lnTo>
                    <a:cubicBezTo>
                      <a:pt x="4918710" y="61913"/>
                      <a:pt x="4948238" y="66675"/>
                      <a:pt x="4975860" y="72390"/>
                    </a:cubicBezTo>
                    <a:lnTo>
                      <a:pt x="4973003" y="90488"/>
                    </a:lnTo>
                    <a:close/>
                    <a:moveTo>
                      <a:pt x="3072765" y="74295"/>
                    </a:moveTo>
                    <a:lnTo>
                      <a:pt x="3070860" y="56197"/>
                    </a:lnTo>
                    <a:cubicBezTo>
                      <a:pt x="3101340" y="52388"/>
                      <a:pt x="3131820" y="49530"/>
                      <a:pt x="3161348" y="46672"/>
                    </a:cubicBezTo>
                    <a:lnTo>
                      <a:pt x="3163253" y="64770"/>
                    </a:lnTo>
                    <a:cubicBezTo>
                      <a:pt x="3132773" y="67628"/>
                      <a:pt x="3103245" y="70485"/>
                      <a:pt x="3072765" y="74295"/>
                    </a:cubicBezTo>
                    <a:close/>
                    <a:moveTo>
                      <a:pt x="4792980" y="62865"/>
                    </a:moveTo>
                    <a:cubicBezTo>
                      <a:pt x="4764405" y="59055"/>
                      <a:pt x="4733925" y="55245"/>
                      <a:pt x="4702493" y="52388"/>
                    </a:cubicBezTo>
                    <a:lnTo>
                      <a:pt x="4704398" y="34290"/>
                    </a:lnTo>
                    <a:cubicBezTo>
                      <a:pt x="4735830" y="38100"/>
                      <a:pt x="4766310" y="41910"/>
                      <a:pt x="4794885" y="44768"/>
                    </a:cubicBezTo>
                    <a:lnTo>
                      <a:pt x="4792980" y="62865"/>
                    </a:lnTo>
                    <a:close/>
                    <a:moveTo>
                      <a:pt x="3252788" y="55245"/>
                    </a:moveTo>
                    <a:lnTo>
                      <a:pt x="3250883" y="37147"/>
                    </a:lnTo>
                    <a:cubicBezTo>
                      <a:pt x="3281363" y="34290"/>
                      <a:pt x="3311843" y="31433"/>
                      <a:pt x="3341370" y="29528"/>
                    </a:cubicBezTo>
                    <a:lnTo>
                      <a:pt x="3343275" y="47625"/>
                    </a:lnTo>
                    <a:cubicBezTo>
                      <a:pt x="3313748" y="50483"/>
                      <a:pt x="3283268" y="52388"/>
                      <a:pt x="3252788" y="55245"/>
                    </a:cubicBezTo>
                    <a:close/>
                    <a:moveTo>
                      <a:pt x="4612958" y="42863"/>
                    </a:moveTo>
                    <a:cubicBezTo>
                      <a:pt x="4583430" y="40005"/>
                      <a:pt x="4553903" y="37147"/>
                      <a:pt x="4522470" y="35243"/>
                    </a:cubicBezTo>
                    <a:lnTo>
                      <a:pt x="4523423" y="17145"/>
                    </a:lnTo>
                    <a:cubicBezTo>
                      <a:pt x="4554855" y="20003"/>
                      <a:pt x="4585335" y="21908"/>
                      <a:pt x="4613910" y="24765"/>
                    </a:cubicBezTo>
                    <a:lnTo>
                      <a:pt x="4612958" y="42863"/>
                    </a:lnTo>
                    <a:close/>
                    <a:moveTo>
                      <a:pt x="3433763" y="40958"/>
                    </a:moveTo>
                    <a:lnTo>
                      <a:pt x="3432810" y="22860"/>
                    </a:lnTo>
                    <a:cubicBezTo>
                      <a:pt x="3463290" y="20955"/>
                      <a:pt x="3493770" y="18098"/>
                      <a:pt x="3523298" y="17145"/>
                    </a:cubicBezTo>
                    <a:lnTo>
                      <a:pt x="3524250" y="35243"/>
                    </a:lnTo>
                    <a:cubicBezTo>
                      <a:pt x="3494723" y="36195"/>
                      <a:pt x="3464243" y="38100"/>
                      <a:pt x="3433763" y="40958"/>
                    </a:cubicBezTo>
                    <a:close/>
                    <a:moveTo>
                      <a:pt x="3615690" y="29528"/>
                    </a:moveTo>
                    <a:lnTo>
                      <a:pt x="3614738" y="11430"/>
                    </a:lnTo>
                    <a:cubicBezTo>
                      <a:pt x="3645218" y="9525"/>
                      <a:pt x="3675698" y="8573"/>
                      <a:pt x="3705225" y="6668"/>
                    </a:cubicBezTo>
                    <a:lnTo>
                      <a:pt x="3706178" y="24765"/>
                    </a:lnTo>
                    <a:cubicBezTo>
                      <a:pt x="3676650" y="25718"/>
                      <a:pt x="3646170" y="27623"/>
                      <a:pt x="3615690" y="29528"/>
                    </a:cubicBezTo>
                    <a:close/>
                    <a:moveTo>
                      <a:pt x="4431983" y="28575"/>
                    </a:moveTo>
                    <a:cubicBezTo>
                      <a:pt x="4402455" y="26670"/>
                      <a:pt x="4371975" y="24765"/>
                      <a:pt x="4341495" y="23813"/>
                    </a:cubicBezTo>
                    <a:lnTo>
                      <a:pt x="4342448" y="5715"/>
                    </a:lnTo>
                    <a:cubicBezTo>
                      <a:pt x="4373880" y="6668"/>
                      <a:pt x="4403408" y="8573"/>
                      <a:pt x="4432935" y="10478"/>
                    </a:cubicBezTo>
                    <a:lnTo>
                      <a:pt x="4431983" y="28575"/>
                    </a:lnTo>
                    <a:close/>
                    <a:moveTo>
                      <a:pt x="3796665" y="20955"/>
                    </a:moveTo>
                    <a:lnTo>
                      <a:pt x="3795713" y="2858"/>
                    </a:lnTo>
                    <a:cubicBezTo>
                      <a:pt x="3826193" y="1905"/>
                      <a:pt x="3856673" y="953"/>
                      <a:pt x="3887153" y="953"/>
                    </a:cubicBezTo>
                    <a:lnTo>
                      <a:pt x="3887153" y="19050"/>
                    </a:lnTo>
                    <a:cubicBezTo>
                      <a:pt x="3857625" y="20003"/>
                      <a:pt x="3827145" y="20003"/>
                      <a:pt x="3796665" y="20955"/>
                    </a:cubicBezTo>
                    <a:close/>
                    <a:moveTo>
                      <a:pt x="4251008" y="20955"/>
                    </a:moveTo>
                    <a:cubicBezTo>
                      <a:pt x="4221480" y="20003"/>
                      <a:pt x="4191000" y="19050"/>
                      <a:pt x="4160520" y="19050"/>
                    </a:cubicBezTo>
                    <a:lnTo>
                      <a:pt x="4160520" y="953"/>
                    </a:lnTo>
                    <a:cubicBezTo>
                      <a:pt x="4191953" y="1905"/>
                      <a:pt x="4221480" y="1905"/>
                      <a:pt x="4251960" y="2858"/>
                    </a:cubicBezTo>
                    <a:lnTo>
                      <a:pt x="4251008" y="20955"/>
                    </a:lnTo>
                    <a:close/>
                    <a:moveTo>
                      <a:pt x="3978593" y="18098"/>
                    </a:moveTo>
                    <a:lnTo>
                      <a:pt x="3978593" y="0"/>
                    </a:lnTo>
                    <a:cubicBezTo>
                      <a:pt x="3999548" y="0"/>
                      <a:pt x="4019550" y="0"/>
                      <a:pt x="4039553" y="0"/>
                    </a:cubicBezTo>
                    <a:lnTo>
                      <a:pt x="4070033" y="0"/>
                    </a:lnTo>
                    <a:lnTo>
                      <a:pt x="4070033" y="18098"/>
                    </a:lnTo>
                    <a:lnTo>
                      <a:pt x="4039553" y="18098"/>
                    </a:lnTo>
                    <a:cubicBezTo>
                      <a:pt x="4018598" y="17145"/>
                      <a:pt x="3998595" y="18098"/>
                      <a:pt x="3978593" y="1809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5" name="Google Shape;335;p29"/>
              <p:cNvSpPr/>
              <p:nvPr/>
            </p:nvSpPr>
            <p:spPr>
              <a:xfrm>
                <a:off x="8817292" y="3024187"/>
                <a:ext cx="64769" cy="55244"/>
              </a:xfrm>
              <a:custGeom>
                <a:avLst/>
                <a:gdLst/>
                <a:ahLst/>
                <a:cxnLst/>
                <a:rect l="l" t="t" r="r" b="b"/>
                <a:pathLst>
                  <a:path w="64769" h="55244" extrusionOk="0">
                    <a:moveTo>
                      <a:pt x="13335" y="55245"/>
                    </a:moveTo>
                    <a:lnTo>
                      <a:pt x="2857" y="40005"/>
                    </a:lnTo>
                    <a:lnTo>
                      <a:pt x="25718" y="24765"/>
                    </a:lnTo>
                    <a:cubicBezTo>
                      <a:pt x="19050" y="22860"/>
                      <a:pt x="10477" y="20003"/>
                      <a:pt x="0" y="17145"/>
                    </a:cubicBezTo>
                    <a:lnTo>
                      <a:pt x="4763" y="0"/>
                    </a:lnTo>
                    <a:cubicBezTo>
                      <a:pt x="33338" y="8572"/>
                      <a:pt x="47625" y="14288"/>
                      <a:pt x="48577" y="14288"/>
                    </a:cubicBezTo>
                    <a:lnTo>
                      <a:pt x="64770" y="20003"/>
                    </a:lnTo>
                    <a:lnTo>
                      <a:pt x="13335" y="5524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6" name="Google Shape;336;p29"/>
              <p:cNvSpPr/>
              <p:nvPr/>
            </p:nvSpPr>
            <p:spPr>
              <a:xfrm>
                <a:off x="8414384" y="3111817"/>
                <a:ext cx="348614" cy="249555"/>
              </a:xfrm>
              <a:custGeom>
                <a:avLst/>
                <a:gdLst/>
                <a:ahLst/>
                <a:cxnLst/>
                <a:rect l="l" t="t" r="r" b="b"/>
                <a:pathLst>
                  <a:path w="348614" h="249555" extrusionOk="0">
                    <a:moveTo>
                      <a:pt x="10477" y="249555"/>
                    </a:moveTo>
                    <a:lnTo>
                      <a:pt x="0" y="234315"/>
                    </a:lnTo>
                    <a:lnTo>
                      <a:pt x="67627" y="187643"/>
                    </a:lnTo>
                    <a:lnTo>
                      <a:pt x="78105" y="202883"/>
                    </a:lnTo>
                    <a:lnTo>
                      <a:pt x="10477" y="249555"/>
                    </a:lnTo>
                    <a:close/>
                    <a:moveTo>
                      <a:pt x="145732" y="156210"/>
                    </a:moveTo>
                    <a:lnTo>
                      <a:pt x="135255" y="140970"/>
                    </a:lnTo>
                    <a:lnTo>
                      <a:pt x="202882" y="94297"/>
                    </a:lnTo>
                    <a:lnTo>
                      <a:pt x="213360" y="109538"/>
                    </a:lnTo>
                    <a:lnTo>
                      <a:pt x="145732" y="156210"/>
                    </a:lnTo>
                    <a:close/>
                    <a:moveTo>
                      <a:pt x="280988" y="61913"/>
                    </a:moveTo>
                    <a:lnTo>
                      <a:pt x="270510" y="46672"/>
                    </a:lnTo>
                    <a:lnTo>
                      <a:pt x="338138" y="0"/>
                    </a:lnTo>
                    <a:lnTo>
                      <a:pt x="348615" y="15240"/>
                    </a:lnTo>
                    <a:lnTo>
                      <a:pt x="280988" y="6191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7" name="Google Shape;337;p29"/>
              <p:cNvSpPr/>
              <p:nvPr/>
            </p:nvSpPr>
            <p:spPr>
              <a:xfrm>
                <a:off x="8301037" y="3393757"/>
                <a:ext cx="56197" cy="71437"/>
              </a:xfrm>
              <a:custGeom>
                <a:avLst/>
                <a:gdLst/>
                <a:ahLst/>
                <a:cxnLst/>
                <a:rect l="l" t="t" r="r" b="b"/>
                <a:pathLst>
                  <a:path w="56197" h="71437" extrusionOk="0">
                    <a:moveTo>
                      <a:pt x="39052" y="71438"/>
                    </a:moveTo>
                    <a:lnTo>
                      <a:pt x="0" y="31432"/>
                    </a:lnTo>
                    <a:lnTo>
                      <a:pt x="45720" y="0"/>
                    </a:lnTo>
                    <a:lnTo>
                      <a:pt x="56198" y="14288"/>
                    </a:lnTo>
                    <a:lnTo>
                      <a:pt x="27623" y="34290"/>
                    </a:lnTo>
                    <a:lnTo>
                      <a:pt x="51435" y="5905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8" name="Google Shape;338;p29"/>
              <p:cNvSpPr/>
              <p:nvPr/>
            </p:nvSpPr>
            <p:spPr>
              <a:xfrm>
                <a:off x="8399144" y="3513772"/>
                <a:ext cx="193357" cy="194310"/>
              </a:xfrm>
              <a:custGeom>
                <a:avLst/>
                <a:gdLst/>
                <a:ahLst/>
                <a:cxnLst/>
                <a:rect l="l" t="t" r="r" b="b"/>
                <a:pathLst>
                  <a:path w="193357" h="194310" extrusionOk="0">
                    <a:moveTo>
                      <a:pt x="180023" y="194310"/>
                    </a:moveTo>
                    <a:lnTo>
                      <a:pt x="120015" y="133350"/>
                    </a:lnTo>
                    <a:lnTo>
                      <a:pt x="133350" y="120967"/>
                    </a:lnTo>
                    <a:lnTo>
                      <a:pt x="193357" y="181927"/>
                    </a:lnTo>
                    <a:lnTo>
                      <a:pt x="180023" y="194310"/>
                    </a:lnTo>
                    <a:close/>
                    <a:moveTo>
                      <a:pt x="60007" y="73342"/>
                    </a:moveTo>
                    <a:lnTo>
                      <a:pt x="0" y="12382"/>
                    </a:lnTo>
                    <a:lnTo>
                      <a:pt x="13335" y="0"/>
                    </a:lnTo>
                    <a:lnTo>
                      <a:pt x="73343" y="60960"/>
                    </a:lnTo>
                    <a:lnTo>
                      <a:pt x="60007" y="733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9" name="Google Shape;339;p29"/>
              <p:cNvSpPr/>
              <p:nvPr/>
            </p:nvSpPr>
            <p:spPr>
              <a:xfrm>
                <a:off x="8631554" y="3756660"/>
                <a:ext cx="73342" cy="54292"/>
              </a:xfrm>
              <a:custGeom>
                <a:avLst/>
                <a:gdLst/>
                <a:ahLst/>
                <a:cxnLst/>
                <a:rect l="l" t="t" r="r" b="b"/>
                <a:pathLst>
                  <a:path w="73342" h="54292" extrusionOk="0">
                    <a:moveTo>
                      <a:pt x="73343" y="54292"/>
                    </a:moveTo>
                    <a:lnTo>
                      <a:pt x="43815" y="47625"/>
                    </a:lnTo>
                    <a:cubicBezTo>
                      <a:pt x="43815" y="47625"/>
                      <a:pt x="28575" y="44767"/>
                      <a:pt x="0" y="39052"/>
                    </a:cubicBezTo>
                    <a:lnTo>
                      <a:pt x="2857" y="20955"/>
                    </a:lnTo>
                    <a:cubicBezTo>
                      <a:pt x="8572" y="21907"/>
                      <a:pt x="13335" y="22860"/>
                      <a:pt x="18097" y="23813"/>
                    </a:cubicBezTo>
                    <a:lnTo>
                      <a:pt x="6668" y="12382"/>
                    </a:lnTo>
                    <a:lnTo>
                      <a:pt x="20002" y="0"/>
                    </a:lnTo>
                    <a:lnTo>
                      <a:pt x="73343" y="5429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0" name="Google Shape;340;p29"/>
              <p:cNvSpPr/>
              <p:nvPr/>
            </p:nvSpPr>
            <p:spPr>
              <a:xfrm>
                <a:off x="3444239" y="3686175"/>
                <a:ext cx="5102542" cy="312420"/>
              </a:xfrm>
              <a:custGeom>
                <a:avLst/>
                <a:gdLst/>
                <a:ahLst/>
                <a:cxnLst/>
                <a:rect l="l" t="t" r="r" b="b"/>
                <a:pathLst>
                  <a:path w="5102542" h="312420" extrusionOk="0">
                    <a:moveTo>
                      <a:pt x="1160145" y="312420"/>
                    </a:moveTo>
                    <a:cubicBezTo>
                      <a:pt x="1132523" y="312420"/>
                      <a:pt x="1104900" y="312420"/>
                      <a:pt x="1077278" y="312420"/>
                    </a:cubicBezTo>
                    <a:lnTo>
                      <a:pt x="1077278" y="294323"/>
                    </a:lnTo>
                    <a:cubicBezTo>
                      <a:pt x="1104900" y="294323"/>
                      <a:pt x="1131570" y="294323"/>
                      <a:pt x="1160145" y="294323"/>
                    </a:cubicBezTo>
                    <a:lnTo>
                      <a:pt x="1167765" y="294323"/>
                    </a:lnTo>
                    <a:lnTo>
                      <a:pt x="1167765" y="312420"/>
                    </a:lnTo>
                    <a:lnTo>
                      <a:pt x="1160145" y="312420"/>
                    </a:lnTo>
                    <a:close/>
                    <a:moveTo>
                      <a:pt x="1257300" y="311467"/>
                    </a:moveTo>
                    <a:lnTo>
                      <a:pt x="1257300" y="293370"/>
                    </a:lnTo>
                    <a:cubicBezTo>
                      <a:pt x="1286828" y="293370"/>
                      <a:pt x="1317308" y="292417"/>
                      <a:pt x="1346835" y="291465"/>
                    </a:cubicBezTo>
                    <a:lnTo>
                      <a:pt x="1346835" y="309563"/>
                    </a:lnTo>
                    <a:cubicBezTo>
                      <a:pt x="1317308" y="310515"/>
                      <a:pt x="1286828" y="311467"/>
                      <a:pt x="1257300" y="311467"/>
                    </a:cubicBezTo>
                    <a:close/>
                    <a:moveTo>
                      <a:pt x="986790" y="310515"/>
                    </a:moveTo>
                    <a:cubicBezTo>
                      <a:pt x="956310" y="309563"/>
                      <a:pt x="926782" y="308610"/>
                      <a:pt x="897255" y="308610"/>
                    </a:cubicBezTo>
                    <a:lnTo>
                      <a:pt x="898207" y="290513"/>
                    </a:lnTo>
                    <a:cubicBezTo>
                      <a:pt x="927735" y="291465"/>
                      <a:pt x="957263" y="292417"/>
                      <a:pt x="987743" y="292417"/>
                    </a:cubicBezTo>
                    <a:lnTo>
                      <a:pt x="986790" y="310515"/>
                    </a:lnTo>
                    <a:close/>
                    <a:moveTo>
                      <a:pt x="1437323" y="307658"/>
                    </a:moveTo>
                    <a:lnTo>
                      <a:pt x="1436370" y="289560"/>
                    </a:lnTo>
                    <a:cubicBezTo>
                      <a:pt x="1465898" y="288608"/>
                      <a:pt x="1496378" y="287655"/>
                      <a:pt x="1525905" y="285750"/>
                    </a:cubicBezTo>
                    <a:lnTo>
                      <a:pt x="1526858" y="303848"/>
                    </a:lnTo>
                    <a:cubicBezTo>
                      <a:pt x="1496378" y="304800"/>
                      <a:pt x="1466850" y="306705"/>
                      <a:pt x="1437323" y="307658"/>
                    </a:cubicBezTo>
                    <a:close/>
                    <a:moveTo>
                      <a:pt x="806768" y="304800"/>
                    </a:moveTo>
                    <a:cubicBezTo>
                      <a:pt x="776288" y="303848"/>
                      <a:pt x="745808" y="301942"/>
                      <a:pt x="717233" y="300038"/>
                    </a:cubicBezTo>
                    <a:lnTo>
                      <a:pt x="718185" y="281940"/>
                    </a:lnTo>
                    <a:cubicBezTo>
                      <a:pt x="747713" y="283845"/>
                      <a:pt x="777240" y="284798"/>
                      <a:pt x="807720" y="285750"/>
                    </a:cubicBezTo>
                    <a:lnTo>
                      <a:pt x="806768" y="304800"/>
                    </a:lnTo>
                    <a:close/>
                    <a:moveTo>
                      <a:pt x="1617345" y="299085"/>
                    </a:moveTo>
                    <a:lnTo>
                      <a:pt x="1616393" y="280988"/>
                    </a:lnTo>
                    <a:cubicBezTo>
                      <a:pt x="1645920" y="279083"/>
                      <a:pt x="1676400" y="277178"/>
                      <a:pt x="1705928" y="275273"/>
                    </a:cubicBezTo>
                    <a:lnTo>
                      <a:pt x="1706880" y="293370"/>
                    </a:lnTo>
                    <a:cubicBezTo>
                      <a:pt x="1676400" y="295275"/>
                      <a:pt x="1646873" y="297180"/>
                      <a:pt x="1617345" y="299085"/>
                    </a:cubicBezTo>
                    <a:close/>
                    <a:moveTo>
                      <a:pt x="627698" y="295275"/>
                    </a:moveTo>
                    <a:cubicBezTo>
                      <a:pt x="597218" y="293370"/>
                      <a:pt x="566738" y="291465"/>
                      <a:pt x="538163" y="288608"/>
                    </a:cubicBezTo>
                    <a:lnTo>
                      <a:pt x="539115" y="270510"/>
                    </a:lnTo>
                    <a:cubicBezTo>
                      <a:pt x="568643" y="272415"/>
                      <a:pt x="598170" y="274320"/>
                      <a:pt x="628650" y="277178"/>
                    </a:cubicBezTo>
                    <a:lnTo>
                      <a:pt x="627698" y="295275"/>
                    </a:lnTo>
                    <a:close/>
                    <a:moveTo>
                      <a:pt x="1796415" y="286703"/>
                    </a:moveTo>
                    <a:lnTo>
                      <a:pt x="1794510" y="268605"/>
                    </a:lnTo>
                    <a:cubicBezTo>
                      <a:pt x="1824038" y="265748"/>
                      <a:pt x="1853565" y="263842"/>
                      <a:pt x="1884045" y="260985"/>
                    </a:cubicBezTo>
                    <a:lnTo>
                      <a:pt x="1885950" y="279083"/>
                    </a:lnTo>
                    <a:cubicBezTo>
                      <a:pt x="1856423" y="281940"/>
                      <a:pt x="1825943" y="283845"/>
                      <a:pt x="1796415" y="286703"/>
                    </a:cubicBezTo>
                    <a:close/>
                    <a:moveTo>
                      <a:pt x="447675" y="281940"/>
                    </a:moveTo>
                    <a:cubicBezTo>
                      <a:pt x="417195" y="279083"/>
                      <a:pt x="386715" y="276225"/>
                      <a:pt x="358140" y="273367"/>
                    </a:cubicBezTo>
                    <a:lnTo>
                      <a:pt x="360045" y="255270"/>
                    </a:lnTo>
                    <a:cubicBezTo>
                      <a:pt x="388620" y="258127"/>
                      <a:pt x="419100" y="260985"/>
                      <a:pt x="449580" y="263842"/>
                    </a:cubicBezTo>
                    <a:lnTo>
                      <a:pt x="447675" y="281940"/>
                    </a:lnTo>
                    <a:close/>
                    <a:moveTo>
                      <a:pt x="1975485" y="269558"/>
                    </a:moveTo>
                    <a:lnTo>
                      <a:pt x="1973580" y="251460"/>
                    </a:lnTo>
                    <a:cubicBezTo>
                      <a:pt x="2003108" y="248602"/>
                      <a:pt x="2032635" y="244792"/>
                      <a:pt x="2063115" y="240983"/>
                    </a:cubicBezTo>
                    <a:lnTo>
                      <a:pt x="2065020" y="259080"/>
                    </a:lnTo>
                    <a:cubicBezTo>
                      <a:pt x="2035492" y="262890"/>
                      <a:pt x="2005965" y="266700"/>
                      <a:pt x="1975485" y="269558"/>
                    </a:cubicBezTo>
                    <a:close/>
                    <a:moveTo>
                      <a:pt x="268605" y="263842"/>
                    </a:moveTo>
                    <a:cubicBezTo>
                      <a:pt x="237173" y="260033"/>
                      <a:pt x="207645" y="257175"/>
                      <a:pt x="179070" y="253365"/>
                    </a:cubicBezTo>
                    <a:lnTo>
                      <a:pt x="180975" y="235267"/>
                    </a:lnTo>
                    <a:cubicBezTo>
                      <a:pt x="208598" y="239077"/>
                      <a:pt x="239077" y="241935"/>
                      <a:pt x="270510" y="245745"/>
                    </a:cubicBezTo>
                    <a:lnTo>
                      <a:pt x="268605" y="263842"/>
                    </a:lnTo>
                    <a:close/>
                    <a:moveTo>
                      <a:pt x="2154555" y="248602"/>
                    </a:moveTo>
                    <a:lnTo>
                      <a:pt x="2152650" y="230505"/>
                    </a:lnTo>
                    <a:cubicBezTo>
                      <a:pt x="2182178" y="226695"/>
                      <a:pt x="2211705" y="222885"/>
                      <a:pt x="2241233" y="218123"/>
                    </a:cubicBezTo>
                    <a:lnTo>
                      <a:pt x="2244090" y="236220"/>
                    </a:lnTo>
                    <a:cubicBezTo>
                      <a:pt x="2213610" y="240030"/>
                      <a:pt x="2184083" y="244792"/>
                      <a:pt x="2154555" y="248602"/>
                    </a:cubicBezTo>
                    <a:close/>
                    <a:moveTo>
                      <a:pt x="89535" y="241935"/>
                    </a:moveTo>
                    <a:cubicBezTo>
                      <a:pt x="56198" y="237173"/>
                      <a:pt x="26670" y="233363"/>
                      <a:pt x="0" y="229552"/>
                    </a:cubicBezTo>
                    <a:lnTo>
                      <a:pt x="2858" y="211455"/>
                    </a:lnTo>
                    <a:cubicBezTo>
                      <a:pt x="28575" y="215265"/>
                      <a:pt x="59055" y="220027"/>
                      <a:pt x="91440" y="223838"/>
                    </a:cubicBezTo>
                    <a:lnTo>
                      <a:pt x="89535" y="241935"/>
                    </a:lnTo>
                    <a:close/>
                    <a:moveTo>
                      <a:pt x="2332673" y="222885"/>
                    </a:moveTo>
                    <a:lnTo>
                      <a:pt x="2329815" y="204788"/>
                    </a:lnTo>
                    <a:cubicBezTo>
                      <a:pt x="2359343" y="200025"/>
                      <a:pt x="2388870" y="195263"/>
                      <a:pt x="2418398" y="190500"/>
                    </a:cubicBezTo>
                    <a:lnTo>
                      <a:pt x="2421255" y="208598"/>
                    </a:lnTo>
                    <a:cubicBezTo>
                      <a:pt x="2391728" y="212408"/>
                      <a:pt x="2362200" y="218123"/>
                      <a:pt x="2332673" y="222885"/>
                    </a:cubicBezTo>
                    <a:close/>
                    <a:moveTo>
                      <a:pt x="2510790" y="191452"/>
                    </a:moveTo>
                    <a:lnTo>
                      <a:pt x="2506980" y="173355"/>
                    </a:lnTo>
                    <a:cubicBezTo>
                      <a:pt x="2536508" y="167640"/>
                      <a:pt x="2566035" y="161925"/>
                      <a:pt x="2595563" y="156210"/>
                    </a:cubicBezTo>
                    <a:lnTo>
                      <a:pt x="2599373" y="174308"/>
                    </a:lnTo>
                    <a:cubicBezTo>
                      <a:pt x="2568893" y="180023"/>
                      <a:pt x="2539365" y="185738"/>
                      <a:pt x="2510790" y="191452"/>
                    </a:cubicBezTo>
                    <a:close/>
                    <a:moveTo>
                      <a:pt x="2687003" y="156210"/>
                    </a:moveTo>
                    <a:lnTo>
                      <a:pt x="2683193" y="138113"/>
                    </a:lnTo>
                    <a:cubicBezTo>
                      <a:pt x="2712720" y="132398"/>
                      <a:pt x="2742248" y="126683"/>
                      <a:pt x="2771775" y="120967"/>
                    </a:cubicBezTo>
                    <a:lnTo>
                      <a:pt x="2775585" y="139065"/>
                    </a:lnTo>
                    <a:cubicBezTo>
                      <a:pt x="2746058" y="144780"/>
                      <a:pt x="2716530" y="150495"/>
                      <a:pt x="2687003" y="156210"/>
                    </a:cubicBezTo>
                    <a:close/>
                    <a:moveTo>
                      <a:pt x="2863215" y="122873"/>
                    </a:moveTo>
                    <a:lnTo>
                      <a:pt x="2860358" y="104775"/>
                    </a:lnTo>
                    <a:cubicBezTo>
                      <a:pt x="2889885" y="100013"/>
                      <a:pt x="2919413" y="94298"/>
                      <a:pt x="2948940" y="89535"/>
                    </a:cubicBezTo>
                    <a:lnTo>
                      <a:pt x="2951798" y="107633"/>
                    </a:lnTo>
                    <a:cubicBezTo>
                      <a:pt x="2922270" y="112395"/>
                      <a:pt x="2892743" y="118110"/>
                      <a:pt x="2863215" y="122873"/>
                    </a:cubicBezTo>
                    <a:close/>
                    <a:moveTo>
                      <a:pt x="3040380" y="94298"/>
                    </a:moveTo>
                    <a:lnTo>
                      <a:pt x="3037523" y="76200"/>
                    </a:lnTo>
                    <a:cubicBezTo>
                      <a:pt x="3067050" y="71438"/>
                      <a:pt x="3097530" y="67627"/>
                      <a:pt x="3127058" y="63817"/>
                    </a:cubicBezTo>
                    <a:lnTo>
                      <a:pt x="3129915" y="81915"/>
                    </a:lnTo>
                    <a:cubicBezTo>
                      <a:pt x="3100388" y="85725"/>
                      <a:pt x="3070860" y="89535"/>
                      <a:pt x="3040380" y="94298"/>
                    </a:cubicBezTo>
                    <a:close/>
                    <a:moveTo>
                      <a:pt x="5098733" y="94298"/>
                    </a:moveTo>
                    <a:cubicBezTo>
                      <a:pt x="5073015" y="90488"/>
                      <a:pt x="5043488" y="85725"/>
                      <a:pt x="5010150" y="80963"/>
                    </a:cubicBezTo>
                    <a:lnTo>
                      <a:pt x="5013008" y="62865"/>
                    </a:lnTo>
                    <a:cubicBezTo>
                      <a:pt x="5046345" y="67627"/>
                      <a:pt x="5075873" y="72390"/>
                      <a:pt x="5102543" y="76200"/>
                    </a:cubicBezTo>
                    <a:lnTo>
                      <a:pt x="5098733" y="94298"/>
                    </a:lnTo>
                    <a:close/>
                    <a:moveTo>
                      <a:pt x="3218498" y="70485"/>
                    </a:moveTo>
                    <a:lnTo>
                      <a:pt x="3216593" y="52388"/>
                    </a:lnTo>
                    <a:cubicBezTo>
                      <a:pt x="3247073" y="48577"/>
                      <a:pt x="3276600" y="45720"/>
                      <a:pt x="3306128" y="41910"/>
                    </a:cubicBezTo>
                    <a:lnTo>
                      <a:pt x="3308033" y="60008"/>
                    </a:lnTo>
                    <a:cubicBezTo>
                      <a:pt x="3278505" y="62865"/>
                      <a:pt x="3248978" y="66675"/>
                      <a:pt x="3218498" y="70485"/>
                    </a:cubicBezTo>
                    <a:close/>
                    <a:moveTo>
                      <a:pt x="4920615" y="68580"/>
                    </a:moveTo>
                    <a:cubicBezTo>
                      <a:pt x="4892993" y="64770"/>
                      <a:pt x="4862513" y="61913"/>
                      <a:pt x="4831080" y="58102"/>
                    </a:cubicBezTo>
                    <a:lnTo>
                      <a:pt x="4832985" y="40005"/>
                    </a:lnTo>
                    <a:cubicBezTo>
                      <a:pt x="4864418" y="43815"/>
                      <a:pt x="4893945" y="46673"/>
                      <a:pt x="4922520" y="50483"/>
                    </a:cubicBezTo>
                    <a:lnTo>
                      <a:pt x="4920615" y="68580"/>
                    </a:lnTo>
                    <a:close/>
                    <a:moveTo>
                      <a:pt x="3397568" y="51435"/>
                    </a:moveTo>
                    <a:lnTo>
                      <a:pt x="3395663" y="33338"/>
                    </a:lnTo>
                    <a:cubicBezTo>
                      <a:pt x="3426143" y="30480"/>
                      <a:pt x="3455670" y="27623"/>
                      <a:pt x="3485198" y="25717"/>
                    </a:cubicBezTo>
                    <a:lnTo>
                      <a:pt x="3487103" y="43815"/>
                    </a:lnTo>
                    <a:cubicBezTo>
                      <a:pt x="3456623" y="45720"/>
                      <a:pt x="3427095" y="48577"/>
                      <a:pt x="3397568" y="51435"/>
                    </a:cubicBezTo>
                    <a:close/>
                    <a:moveTo>
                      <a:pt x="4742498" y="49530"/>
                    </a:moveTo>
                    <a:cubicBezTo>
                      <a:pt x="4713923" y="46673"/>
                      <a:pt x="4684395" y="43815"/>
                      <a:pt x="4652963" y="41910"/>
                    </a:cubicBezTo>
                    <a:lnTo>
                      <a:pt x="4654868" y="23813"/>
                    </a:lnTo>
                    <a:cubicBezTo>
                      <a:pt x="4686300" y="26670"/>
                      <a:pt x="4715828" y="28575"/>
                      <a:pt x="4744403" y="31433"/>
                    </a:cubicBezTo>
                    <a:lnTo>
                      <a:pt x="4742498" y="49530"/>
                    </a:lnTo>
                    <a:close/>
                    <a:moveTo>
                      <a:pt x="3576638" y="36195"/>
                    </a:moveTo>
                    <a:lnTo>
                      <a:pt x="3575685" y="18098"/>
                    </a:lnTo>
                    <a:cubicBezTo>
                      <a:pt x="3606165" y="16192"/>
                      <a:pt x="3635693" y="14288"/>
                      <a:pt x="3665220" y="12383"/>
                    </a:cubicBezTo>
                    <a:lnTo>
                      <a:pt x="3666173" y="30480"/>
                    </a:lnTo>
                    <a:cubicBezTo>
                      <a:pt x="3636645" y="32385"/>
                      <a:pt x="3606165" y="34290"/>
                      <a:pt x="3576638" y="36195"/>
                    </a:cubicBezTo>
                    <a:close/>
                    <a:moveTo>
                      <a:pt x="4563428" y="34290"/>
                    </a:moveTo>
                    <a:cubicBezTo>
                      <a:pt x="4533900" y="32385"/>
                      <a:pt x="4504373" y="30480"/>
                      <a:pt x="4473893" y="28575"/>
                    </a:cubicBezTo>
                    <a:lnTo>
                      <a:pt x="4474845" y="10477"/>
                    </a:lnTo>
                    <a:cubicBezTo>
                      <a:pt x="4505325" y="12383"/>
                      <a:pt x="4535805" y="14288"/>
                      <a:pt x="4564380" y="16192"/>
                    </a:cubicBezTo>
                    <a:lnTo>
                      <a:pt x="4563428" y="34290"/>
                    </a:lnTo>
                    <a:close/>
                    <a:moveTo>
                      <a:pt x="3755708" y="25717"/>
                    </a:moveTo>
                    <a:lnTo>
                      <a:pt x="3754755" y="7620"/>
                    </a:lnTo>
                    <a:cubicBezTo>
                      <a:pt x="3785235" y="6667"/>
                      <a:pt x="3814763" y="4763"/>
                      <a:pt x="3844290" y="3810"/>
                    </a:cubicBezTo>
                    <a:lnTo>
                      <a:pt x="3845243" y="21908"/>
                    </a:lnTo>
                    <a:cubicBezTo>
                      <a:pt x="3815715" y="22860"/>
                      <a:pt x="3786188" y="24765"/>
                      <a:pt x="3755708" y="25717"/>
                    </a:cubicBezTo>
                    <a:close/>
                    <a:moveTo>
                      <a:pt x="4384358" y="24765"/>
                    </a:moveTo>
                    <a:cubicBezTo>
                      <a:pt x="4354830" y="23813"/>
                      <a:pt x="4325303" y="22860"/>
                      <a:pt x="4294823" y="21908"/>
                    </a:cubicBezTo>
                    <a:lnTo>
                      <a:pt x="4295775" y="3810"/>
                    </a:lnTo>
                    <a:cubicBezTo>
                      <a:pt x="4326255" y="4763"/>
                      <a:pt x="4356735" y="5715"/>
                      <a:pt x="4385310" y="6667"/>
                    </a:cubicBezTo>
                    <a:lnTo>
                      <a:pt x="4384358" y="24765"/>
                    </a:lnTo>
                    <a:close/>
                    <a:moveTo>
                      <a:pt x="3934778" y="20002"/>
                    </a:moveTo>
                    <a:lnTo>
                      <a:pt x="3934778" y="1905"/>
                    </a:lnTo>
                    <a:cubicBezTo>
                      <a:pt x="3965258" y="952"/>
                      <a:pt x="3994785" y="952"/>
                      <a:pt x="4025265" y="952"/>
                    </a:cubicBezTo>
                    <a:lnTo>
                      <a:pt x="4025265" y="19050"/>
                    </a:lnTo>
                    <a:cubicBezTo>
                      <a:pt x="3995738" y="19050"/>
                      <a:pt x="3965258" y="19050"/>
                      <a:pt x="3934778" y="20002"/>
                    </a:cubicBezTo>
                    <a:close/>
                    <a:moveTo>
                      <a:pt x="4204335" y="19050"/>
                    </a:moveTo>
                    <a:cubicBezTo>
                      <a:pt x="4174808" y="18098"/>
                      <a:pt x="4145280" y="18098"/>
                      <a:pt x="4114800" y="18098"/>
                    </a:cubicBezTo>
                    <a:lnTo>
                      <a:pt x="4114800" y="0"/>
                    </a:lnTo>
                    <a:cubicBezTo>
                      <a:pt x="4145280" y="0"/>
                      <a:pt x="4175760" y="0"/>
                      <a:pt x="4205288" y="952"/>
                    </a:cubicBezTo>
                    <a:lnTo>
                      <a:pt x="4204335" y="1905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1" name="Google Shape;341;p29"/>
              <p:cNvSpPr/>
              <p:nvPr/>
            </p:nvSpPr>
            <p:spPr>
              <a:xfrm>
                <a:off x="3291839" y="3850957"/>
                <a:ext cx="66674" cy="50482"/>
              </a:xfrm>
              <a:custGeom>
                <a:avLst/>
                <a:gdLst/>
                <a:ahLst/>
                <a:cxnLst/>
                <a:rect l="l" t="t" r="r" b="b"/>
                <a:pathLst>
                  <a:path w="66674" h="50482" extrusionOk="0">
                    <a:moveTo>
                      <a:pt x="64770" y="50482"/>
                    </a:moveTo>
                    <a:cubicBezTo>
                      <a:pt x="35242" y="45720"/>
                      <a:pt x="20003" y="42863"/>
                      <a:pt x="20003" y="42863"/>
                    </a:cubicBezTo>
                    <a:lnTo>
                      <a:pt x="0" y="39052"/>
                    </a:lnTo>
                    <a:lnTo>
                      <a:pt x="52387" y="0"/>
                    </a:lnTo>
                    <a:lnTo>
                      <a:pt x="62865" y="14288"/>
                    </a:lnTo>
                    <a:lnTo>
                      <a:pt x="42862" y="28575"/>
                    </a:lnTo>
                    <a:cubicBezTo>
                      <a:pt x="49530" y="29527"/>
                      <a:pt x="57150" y="31432"/>
                      <a:pt x="66675" y="32385"/>
                    </a:cubicBezTo>
                    <a:lnTo>
                      <a:pt x="64770" y="5048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2" name="Google Shape;342;p29"/>
              <p:cNvSpPr/>
              <p:nvPr/>
            </p:nvSpPr>
            <p:spPr>
              <a:xfrm>
                <a:off x="3417569" y="3522345"/>
                <a:ext cx="376237" cy="287654"/>
              </a:xfrm>
              <a:custGeom>
                <a:avLst/>
                <a:gdLst/>
                <a:ahLst/>
                <a:cxnLst/>
                <a:rect l="l" t="t" r="r" b="b"/>
                <a:pathLst>
                  <a:path w="376237" h="287654" extrusionOk="0">
                    <a:moveTo>
                      <a:pt x="10478" y="287655"/>
                    </a:moveTo>
                    <a:lnTo>
                      <a:pt x="0" y="273367"/>
                    </a:lnTo>
                    <a:lnTo>
                      <a:pt x="73343" y="219075"/>
                    </a:lnTo>
                    <a:lnTo>
                      <a:pt x="83820" y="233363"/>
                    </a:lnTo>
                    <a:lnTo>
                      <a:pt x="10478" y="287655"/>
                    </a:lnTo>
                    <a:close/>
                    <a:moveTo>
                      <a:pt x="157163" y="178117"/>
                    </a:moveTo>
                    <a:lnTo>
                      <a:pt x="145733" y="163830"/>
                    </a:lnTo>
                    <a:lnTo>
                      <a:pt x="219075" y="109538"/>
                    </a:lnTo>
                    <a:lnTo>
                      <a:pt x="229553" y="123825"/>
                    </a:lnTo>
                    <a:lnTo>
                      <a:pt x="157163" y="178117"/>
                    </a:lnTo>
                    <a:close/>
                    <a:moveTo>
                      <a:pt x="302895" y="69532"/>
                    </a:moveTo>
                    <a:lnTo>
                      <a:pt x="292418" y="54292"/>
                    </a:lnTo>
                    <a:lnTo>
                      <a:pt x="365760" y="0"/>
                    </a:lnTo>
                    <a:lnTo>
                      <a:pt x="376238" y="14288"/>
                    </a:lnTo>
                    <a:lnTo>
                      <a:pt x="302895" y="6953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3" name="Google Shape;343;p29"/>
              <p:cNvSpPr/>
              <p:nvPr/>
            </p:nvSpPr>
            <p:spPr>
              <a:xfrm>
                <a:off x="3855719" y="3412807"/>
                <a:ext cx="57150" cy="69532"/>
              </a:xfrm>
              <a:custGeom>
                <a:avLst/>
                <a:gdLst/>
                <a:ahLst/>
                <a:cxnLst/>
                <a:rect l="l" t="t" r="r" b="b"/>
                <a:pathLst>
                  <a:path w="57150" h="69532" extrusionOk="0">
                    <a:moveTo>
                      <a:pt x="11430" y="69532"/>
                    </a:moveTo>
                    <a:lnTo>
                      <a:pt x="0" y="55245"/>
                    </a:lnTo>
                    <a:lnTo>
                      <a:pt x="26670" y="35242"/>
                    </a:lnTo>
                    <a:lnTo>
                      <a:pt x="952" y="14288"/>
                    </a:lnTo>
                    <a:lnTo>
                      <a:pt x="11430" y="0"/>
                    </a:lnTo>
                    <a:lnTo>
                      <a:pt x="57150" y="352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4" name="Google Shape;344;p29"/>
              <p:cNvSpPr/>
              <p:nvPr/>
            </p:nvSpPr>
            <p:spPr>
              <a:xfrm>
                <a:off x="3557587" y="3179444"/>
                <a:ext cx="235267" cy="189547"/>
              </a:xfrm>
              <a:custGeom>
                <a:avLst/>
                <a:gdLst/>
                <a:ahLst/>
                <a:cxnLst/>
                <a:rect l="l" t="t" r="r" b="b"/>
                <a:pathLst>
                  <a:path w="235267" h="189547" extrusionOk="0">
                    <a:moveTo>
                      <a:pt x="223838" y="189548"/>
                    </a:moveTo>
                    <a:lnTo>
                      <a:pt x="149542" y="131445"/>
                    </a:lnTo>
                    <a:lnTo>
                      <a:pt x="160973" y="117157"/>
                    </a:lnTo>
                    <a:lnTo>
                      <a:pt x="235267" y="175260"/>
                    </a:lnTo>
                    <a:lnTo>
                      <a:pt x="223838" y="189548"/>
                    </a:lnTo>
                    <a:close/>
                    <a:moveTo>
                      <a:pt x="75248" y="72390"/>
                    </a:moveTo>
                    <a:lnTo>
                      <a:pt x="0" y="14288"/>
                    </a:lnTo>
                    <a:lnTo>
                      <a:pt x="11430" y="0"/>
                    </a:lnTo>
                    <a:lnTo>
                      <a:pt x="85725" y="58103"/>
                    </a:lnTo>
                    <a:lnTo>
                      <a:pt x="75248" y="7239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345" name="Google Shape;345;p29"/>
          <p:cNvGrpSpPr/>
          <p:nvPr/>
        </p:nvGrpSpPr>
        <p:grpSpPr>
          <a:xfrm>
            <a:off x="973719" y="2037873"/>
            <a:ext cx="3922609" cy="3916200"/>
            <a:chOff x="1632025" y="2099075"/>
            <a:chExt cx="3922609" cy="3916200"/>
          </a:xfrm>
          <a:solidFill>
            <a:schemeClr val="accent1"/>
          </a:solidFill>
        </p:grpSpPr>
        <p:sp>
          <p:nvSpPr>
            <p:cNvPr id="346" name="Google Shape;346;p29"/>
            <p:cNvSpPr/>
            <p:nvPr/>
          </p:nvSpPr>
          <p:spPr>
            <a:xfrm>
              <a:off x="1638434" y="2099075"/>
              <a:ext cx="3916200" cy="3916200"/>
            </a:xfrm>
            <a:prstGeom prst="rect">
              <a:avLst/>
            </a:prstGeom>
            <a:grp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7" name="Google Shape;347;p29"/>
            <p:cNvSpPr/>
            <p:nvPr/>
          </p:nvSpPr>
          <p:spPr>
            <a:xfrm>
              <a:off x="1632025" y="2104884"/>
              <a:ext cx="3916200" cy="783000"/>
            </a:xfrm>
            <a:prstGeom prst="rect">
              <a:avLst/>
            </a:pr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grpSp>
        <p:nvGrpSpPr>
          <p:cNvPr id="348" name="Google Shape;348;p29"/>
          <p:cNvGrpSpPr/>
          <p:nvPr/>
        </p:nvGrpSpPr>
        <p:grpSpPr>
          <a:xfrm>
            <a:off x="6587862" y="1806383"/>
            <a:ext cx="3922609" cy="3916200"/>
            <a:chOff x="6588652" y="2120466"/>
            <a:chExt cx="3922609" cy="3916200"/>
          </a:xfrm>
        </p:grpSpPr>
        <p:sp>
          <p:nvSpPr>
            <p:cNvPr id="349" name="Google Shape;349;p29"/>
            <p:cNvSpPr/>
            <p:nvPr/>
          </p:nvSpPr>
          <p:spPr>
            <a:xfrm>
              <a:off x="6595061" y="2120466"/>
              <a:ext cx="3916200" cy="3916200"/>
            </a:xfrm>
            <a:prstGeom prst="rect">
              <a:avLst/>
            </a:prstGeom>
            <a:solidFill>
              <a:schemeClr val="accent2"/>
            </a:solidFill>
            <a:ln>
              <a:noFill/>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0" name="Google Shape;350;p29"/>
            <p:cNvSpPr/>
            <p:nvPr/>
          </p:nvSpPr>
          <p:spPr>
            <a:xfrm>
              <a:off x="6588652" y="2126275"/>
              <a:ext cx="3916200" cy="783000"/>
            </a:xfrm>
            <a:prstGeom prst="rect">
              <a:avLst/>
            </a:prstGeom>
            <a:solidFill>
              <a:srgbClr val="000000">
                <a:alpha val="447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a:p>
          </p:txBody>
        </p:sp>
      </p:grpSp>
      <p:grpSp>
        <p:nvGrpSpPr>
          <p:cNvPr id="356" name="Google Shape;356;p29"/>
          <p:cNvGrpSpPr/>
          <p:nvPr/>
        </p:nvGrpSpPr>
        <p:grpSpPr>
          <a:xfrm rot="10980183">
            <a:off x="5035631" y="3022201"/>
            <a:ext cx="1320998" cy="1265866"/>
            <a:chOff x="1862977" y="593376"/>
            <a:chExt cx="1320998" cy="1265866"/>
          </a:xfrm>
          <a:solidFill>
            <a:schemeClr val="accent4">
              <a:lumMod val="75000"/>
            </a:schemeClr>
          </a:solidFill>
        </p:grpSpPr>
        <p:sp>
          <p:nvSpPr>
            <p:cNvPr id="357" name="Google Shape;357;p29"/>
            <p:cNvSpPr/>
            <p:nvPr/>
          </p:nvSpPr>
          <p:spPr>
            <a:xfrm>
              <a:off x="1863422" y="593376"/>
              <a:ext cx="1320553" cy="1265866"/>
            </a:xfrm>
            <a:custGeom>
              <a:avLst/>
              <a:gdLst/>
              <a:ahLst/>
              <a:cxnLst/>
              <a:rect l="l" t="t" r="r" b="b"/>
              <a:pathLst>
                <a:path w="2918349" h="2797493" extrusionOk="0">
                  <a:moveTo>
                    <a:pt x="1290514" y="0"/>
                  </a:moveTo>
                  <a:cubicBezTo>
                    <a:pt x="1381002" y="0"/>
                    <a:pt x="1466727" y="30480"/>
                    <a:pt x="1537212" y="88583"/>
                  </a:cubicBezTo>
                  <a:lnTo>
                    <a:pt x="2773557" y="1094423"/>
                  </a:lnTo>
                  <a:cubicBezTo>
                    <a:pt x="2865949" y="1169670"/>
                    <a:pt x="2919289" y="1280160"/>
                    <a:pt x="2918337" y="1399223"/>
                  </a:cubicBezTo>
                  <a:cubicBezTo>
                    <a:pt x="2918337" y="1518285"/>
                    <a:pt x="2865949" y="1628775"/>
                    <a:pt x="2773557" y="1704023"/>
                  </a:cubicBezTo>
                  <a:lnTo>
                    <a:pt x="1536259" y="2708910"/>
                  </a:lnTo>
                  <a:cubicBezTo>
                    <a:pt x="1464822" y="2767013"/>
                    <a:pt x="1380049" y="2797493"/>
                    <a:pt x="1289562" y="2797493"/>
                  </a:cubicBezTo>
                  <a:cubicBezTo>
                    <a:pt x="1072392" y="2797493"/>
                    <a:pt x="895227" y="2621280"/>
                    <a:pt x="895227" y="2405063"/>
                  </a:cubicBezTo>
                  <a:cubicBezTo>
                    <a:pt x="731397" y="2484120"/>
                    <a:pt x="484699" y="2499360"/>
                    <a:pt x="484699" y="2499360"/>
                  </a:cubicBezTo>
                  <a:lnTo>
                    <a:pt x="484663" y="2495982"/>
                  </a:lnTo>
                  <a:lnTo>
                    <a:pt x="437198" y="2495982"/>
                  </a:lnTo>
                  <a:cubicBezTo>
                    <a:pt x="196215" y="2495982"/>
                    <a:pt x="0" y="2301288"/>
                    <a:pt x="0" y="2062173"/>
                  </a:cubicBezTo>
                  <a:lnTo>
                    <a:pt x="0" y="986628"/>
                  </a:lnTo>
                  <a:cubicBezTo>
                    <a:pt x="0" y="747513"/>
                    <a:pt x="196215" y="552819"/>
                    <a:pt x="437198" y="552819"/>
                  </a:cubicBezTo>
                  <a:lnTo>
                    <a:pt x="463871" y="552819"/>
                  </a:lnTo>
                  <a:lnTo>
                    <a:pt x="463744" y="541020"/>
                  </a:lnTo>
                  <a:cubicBezTo>
                    <a:pt x="629479" y="539115"/>
                    <a:pt x="896179" y="446723"/>
                    <a:pt x="896179" y="446723"/>
                  </a:cubicBezTo>
                  <a:lnTo>
                    <a:pt x="896179" y="393383"/>
                  </a:lnTo>
                  <a:cubicBezTo>
                    <a:pt x="896179" y="176213"/>
                    <a:pt x="1073344" y="0"/>
                    <a:pt x="1290514" y="0"/>
                  </a:cubicBezTo>
                  <a:close/>
                </a:path>
              </a:pathLst>
            </a:custGeom>
            <a:grp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29"/>
            <p:cNvSpPr/>
            <p:nvPr/>
          </p:nvSpPr>
          <p:spPr>
            <a:xfrm>
              <a:off x="1862977" y="851054"/>
              <a:ext cx="236191" cy="881253"/>
            </a:xfrm>
            <a:custGeom>
              <a:avLst/>
              <a:gdLst/>
              <a:ahLst/>
              <a:cxnLst/>
              <a:rect l="l" t="t" r="r" b="b"/>
              <a:pathLst>
                <a:path w="521969" h="1958339" extrusionOk="0">
                  <a:moveTo>
                    <a:pt x="510540" y="0"/>
                  </a:moveTo>
                  <a:lnTo>
                    <a:pt x="437198" y="0"/>
                  </a:lnTo>
                  <a:cubicBezTo>
                    <a:pt x="196215" y="0"/>
                    <a:pt x="0" y="196215"/>
                    <a:pt x="0" y="437197"/>
                  </a:cubicBezTo>
                  <a:lnTo>
                    <a:pt x="0" y="1521143"/>
                  </a:lnTo>
                  <a:cubicBezTo>
                    <a:pt x="0" y="1762125"/>
                    <a:pt x="196215" y="1958340"/>
                    <a:pt x="437198" y="1958340"/>
                  </a:cubicBezTo>
                  <a:lnTo>
                    <a:pt x="521970" y="1958340"/>
                  </a:lnTo>
                  <a:lnTo>
                    <a:pt x="510540" y="0"/>
                  </a:lnTo>
                  <a:close/>
                </a:path>
              </a:pathLst>
            </a:custGeom>
            <a:gr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59" name="Google Shape;359;p29"/>
          <p:cNvSpPr/>
          <p:nvPr/>
        </p:nvSpPr>
        <p:spPr>
          <a:xfrm rot="2672499">
            <a:off x="9600754" y="1656432"/>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360" name="Google Shape;360;p29"/>
          <p:cNvSpPr/>
          <p:nvPr/>
        </p:nvSpPr>
        <p:spPr>
          <a:xfrm rot="2672499">
            <a:off x="439746" y="5251045"/>
            <a:ext cx="1692555" cy="479229"/>
          </a:xfrm>
          <a:custGeom>
            <a:avLst/>
            <a:gdLst/>
            <a:ahLst/>
            <a:cxnLst/>
            <a:rect l="l" t="t" r="r" b="b"/>
            <a:pathLst>
              <a:path w="7659384" h="1673412" extrusionOk="0">
                <a:moveTo>
                  <a:pt x="197437" y="0"/>
                </a:moveTo>
                <a:lnTo>
                  <a:pt x="7604587" y="0"/>
                </a:lnTo>
                <a:lnTo>
                  <a:pt x="7349060" y="196414"/>
                </a:lnTo>
                <a:lnTo>
                  <a:pt x="7659384" y="434947"/>
                </a:lnTo>
                <a:lnTo>
                  <a:pt x="7659384" y="462083"/>
                </a:lnTo>
                <a:lnTo>
                  <a:pt x="7349061" y="700616"/>
                </a:lnTo>
                <a:lnTo>
                  <a:pt x="7658358" y="938359"/>
                </a:lnTo>
                <a:lnTo>
                  <a:pt x="7349060" y="1176104"/>
                </a:lnTo>
                <a:lnTo>
                  <a:pt x="7659384" y="1414637"/>
                </a:lnTo>
                <a:lnTo>
                  <a:pt x="7659384" y="1441774"/>
                </a:lnTo>
                <a:lnTo>
                  <a:pt x="7358029" y="1673412"/>
                </a:lnTo>
                <a:lnTo>
                  <a:pt x="211955" y="1673412"/>
                </a:lnTo>
                <a:lnTo>
                  <a:pt x="327976" y="1584232"/>
                </a:lnTo>
                <a:lnTo>
                  <a:pt x="0" y="1332130"/>
                </a:lnTo>
                <a:lnTo>
                  <a:pt x="327975" y="1080030"/>
                </a:lnTo>
                <a:lnTo>
                  <a:pt x="18678" y="842286"/>
                </a:lnTo>
                <a:lnTo>
                  <a:pt x="327976" y="604542"/>
                </a:lnTo>
                <a:lnTo>
                  <a:pt x="0" y="352440"/>
                </a:lnTo>
                <a:lnTo>
                  <a:pt x="327975" y="100340"/>
                </a:lnTo>
                <a:close/>
              </a:path>
            </a:pathLst>
          </a:custGeom>
          <a:solidFill>
            <a:schemeClr val="lt1">
              <a:alpha val="50980"/>
            </a:schemeClr>
          </a:solidFill>
          <a:ln>
            <a:noFill/>
          </a:ln>
        </p:spPr>
        <p:txBody>
          <a:bodyPr spcFirstLastPara="1" wrap="square" lIns="245700" tIns="122825" rIns="245700" bIns="122825" anchor="ctr" anchorCtr="0">
            <a:noAutofit/>
          </a:bodyPr>
          <a:lstStyle/>
          <a:p>
            <a:pPr marL="0" marR="0" lvl="0" indent="0" algn="l" rtl="0">
              <a:lnSpc>
                <a:spcPct val="100000"/>
              </a:lnSpc>
              <a:spcBef>
                <a:spcPts val="0"/>
              </a:spcBef>
              <a:spcAft>
                <a:spcPts val="0"/>
              </a:spcAft>
              <a:buClr>
                <a:srgbClr val="000000"/>
              </a:buClr>
              <a:buFont typeface="Arial"/>
              <a:buNone/>
            </a:pPr>
            <a:endParaRPr/>
          </a:p>
        </p:txBody>
      </p:sp>
      <p:sp>
        <p:nvSpPr>
          <p:cNvPr id="361" name="Google Shape;361;p29"/>
          <p:cNvSpPr/>
          <p:nvPr/>
        </p:nvSpPr>
        <p:spPr>
          <a:xfrm rot="10999948">
            <a:off x="5374309" y="3453954"/>
            <a:ext cx="707794" cy="354375"/>
          </a:xfrm>
          <a:custGeom>
            <a:avLst/>
            <a:gdLst/>
            <a:ahLst/>
            <a:cxnLst/>
            <a:rect l="l" t="t" r="r" b="b"/>
            <a:pathLst>
              <a:path w="2144830" h="1840911" extrusionOk="0">
                <a:moveTo>
                  <a:pt x="37324" y="520784"/>
                </a:moveTo>
                <a:cubicBezTo>
                  <a:pt x="51454" y="577303"/>
                  <a:pt x="65987" y="633723"/>
                  <a:pt x="79713" y="690341"/>
                </a:cubicBezTo>
                <a:cubicBezTo>
                  <a:pt x="82138" y="700344"/>
                  <a:pt x="83536" y="710572"/>
                  <a:pt x="85769" y="720619"/>
                </a:cubicBezTo>
                <a:cubicBezTo>
                  <a:pt x="87574" y="728744"/>
                  <a:pt x="90019" y="736717"/>
                  <a:pt x="91824" y="744842"/>
                </a:cubicBezTo>
                <a:cubicBezTo>
                  <a:pt x="94057" y="754889"/>
                  <a:pt x="95566" y="765091"/>
                  <a:pt x="97880" y="775120"/>
                </a:cubicBezTo>
                <a:cubicBezTo>
                  <a:pt x="97889" y="775159"/>
                  <a:pt x="113014" y="835658"/>
                  <a:pt x="116047" y="847788"/>
                </a:cubicBezTo>
                <a:cubicBezTo>
                  <a:pt x="118066" y="855862"/>
                  <a:pt x="120735" y="863801"/>
                  <a:pt x="122103" y="872010"/>
                </a:cubicBezTo>
                <a:cubicBezTo>
                  <a:pt x="130504" y="922423"/>
                  <a:pt x="126421" y="896189"/>
                  <a:pt x="134214" y="950733"/>
                </a:cubicBezTo>
                <a:cubicBezTo>
                  <a:pt x="136232" y="978993"/>
                  <a:pt x="140269" y="1007180"/>
                  <a:pt x="140269" y="1035512"/>
                </a:cubicBezTo>
                <a:cubicBezTo>
                  <a:pt x="140269" y="1363226"/>
                  <a:pt x="101904" y="1241353"/>
                  <a:pt x="140269" y="1356461"/>
                </a:cubicBezTo>
                <a:cubicBezTo>
                  <a:pt x="146325" y="1352424"/>
                  <a:pt x="151926" y="1347604"/>
                  <a:pt x="158436" y="1344349"/>
                </a:cubicBezTo>
                <a:cubicBezTo>
                  <a:pt x="173066" y="1337034"/>
                  <a:pt x="185317" y="1338054"/>
                  <a:pt x="200826" y="1332238"/>
                </a:cubicBezTo>
                <a:cubicBezTo>
                  <a:pt x="209278" y="1329068"/>
                  <a:pt x="216484" y="1322982"/>
                  <a:pt x="225048" y="1320127"/>
                </a:cubicBezTo>
                <a:cubicBezTo>
                  <a:pt x="240839" y="1314863"/>
                  <a:pt x="257702" y="1313279"/>
                  <a:pt x="273493" y="1308015"/>
                </a:cubicBezTo>
                <a:lnTo>
                  <a:pt x="309827" y="1295904"/>
                </a:lnTo>
                <a:cubicBezTo>
                  <a:pt x="359986" y="1279185"/>
                  <a:pt x="280300" y="1305456"/>
                  <a:pt x="370383" y="1277737"/>
                </a:cubicBezTo>
                <a:cubicBezTo>
                  <a:pt x="382585" y="1273982"/>
                  <a:pt x="394606" y="1269663"/>
                  <a:pt x="406717" y="1265626"/>
                </a:cubicBezTo>
                <a:cubicBezTo>
                  <a:pt x="421122" y="1260824"/>
                  <a:pt x="433890" y="1256051"/>
                  <a:pt x="449107" y="1253515"/>
                </a:cubicBezTo>
                <a:cubicBezTo>
                  <a:pt x="607869" y="1227056"/>
                  <a:pt x="472566" y="1251813"/>
                  <a:pt x="582330" y="1235348"/>
                </a:cubicBezTo>
                <a:cubicBezTo>
                  <a:pt x="606615" y="1231705"/>
                  <a:pt x="630815" y="1227505"/>
                  <a:pt x="654998" y="1223237"/>
                </a:cubicBezTo>
                <a:cubicBezTo>
                  <a:pt x="679430" y="1218925"/>
                  <a:pt x="696461" y="1213919"/>
                  <a:pt x="721610" y="1211125"/>
                </a:cubicBezTo>
                <a:cubicBezTo>
                  <a:pt x="745768" y="1208441"/>
                  <a:pt x="770104" y="1207614"/>
                  <a:pt x="794277" y="1205070"/>
                </a:cubicBezTo>
                <a:cubicBezTo>
                  <a:pt x="808472" y="1203576"/>
                  <a:pt x="822491" y="1200682"/>
                  <a:pt x="836667" y="1199014"/>
                </a:cubicBezTo>
                <a:cubicBezTo>
                  <a:pt x="856814" y="1196644"/>
                  <a:pt x="877038" y="1194977"/>
                  <a:pt x="897223" y="1192959"/>
                </a:cubicBezTo>
                <a:cubicBezTo>
                  <a:pt x="918994" y="1187516"/>
                  <a:pt x="928665" y="1184690"/>
                  <a:pt x="951724" y="1180847"/>
                </a:cubicBezTo>
                <a:cubicBezTo>
                  <a:pt x="997907" y="1173150"/>
                  <a:pt x="1044820" y="1170376"/>
                  <a:pt x="1091003" y="1162680"/>
                </a:cubicBezTo>
                <a:cubicBezTo>
                  <a:pt x="1103114" y="1160662"/>
                  <a:pt x="1115297" y="1159033"/>
                  <a:pt x="1127337" y="1156625"/>
                </a:cubicBezTo>
                <a:cubicBezTo>
                  <a:pt x="1135498" y="1154993"/>
                  <a:pt x="1143321" y="1151746"/>
                  <a:pt x="1151560" y="1150569"/>
                </a:cubicBezTo>
                <a:cubicBezTo>
                  <a:pt x="1171642" y="1147700"/>
                  <a:pt x="1191954" y="1146754"/>
                  <a:pt x="1212116" y="1144514"/>
                </a:cubicBezTo>
                <a:cubicBezTo>
                  <a:pt x="1228290" y="1142717"/>
                  <a:pt x="1244413" y="1140477"/>
                  <a:pt x="1260561" y="1138458"/>
                </a:cubicBezTo>
                <a:cubicBezTo>
                  <a:pt x="1286802" y="1140477"/>
                  <a:pt x="1323126" y="1123739"/>
                  <a:pt x="1339284" y="1144514"/>
                </a:cubicBezTo>
                <a:cubicBezTo>
                  <a:pt x="1360388" y="1171647"/>
                  <a:pt x="1343002" y="1213164"/>
                  <a:pt x="1345340" y="1247459"/>
                </a:cubicBezTo>
                <a:cubicBezTo>
                  <a:pt x="1349058" y="1301982"/>
                  <a:pt x="1348466" y="1357055"/>
                  <a:pt x="1357451" y="1410961"/>
                </a:cubicBezTo>
                <a:cubicBezTo>
                  <a:pt x="1359470" y="1423072"/>
                  <a:pt x="1361311" y="1435215"/>
                  <a:pt x="1363507" y="1447295"/>
                </a:cubicBezTo>
                <a:cubicBezTo>
                  <a:pt x="1365348" y="1457421"/>
                  <a:pt x="1368106" y="1467384"/>
                  <a:pt x="1369562" y="1477573"/>
                </a:cubicBezTo>
                <a:cubicBezTo>
                  <a:pt x="1374165" y="1509794"/>
                  <a:pt x="1379177" y="1542011"/>
                  <a:pt x="1381673" y="1574463"/>
                </a:cubicBezTo>
                <a:cubicBezTo>
                  <a:pt x="1383692" y="1600704"/>
                  <a:pt x="1386308" y="1626906"/>
                  <a:pt x="1387729" y="1653186"/>
                </a:cubicBezTo>
                <a:cubicBezTo>
                  <a:pt x="1397560" y="1835051"/>
                  <a:pt x="1385992" y="1743966"/>
                  <a:pt x="1399840" y="1840911"/>
                </a:cubicBezTo>
                <a:cubicBezTo>
                  <a:pt x="1412825" y="1837665"/>
                  <a:pt x="1433139" y="1835471"/>
                  <a:pt x="1442230" y="1822744"/>
                </a:cubicBezTo>
                <a:cubicBezTo>
                  <a:pt x="1448548" y="1813899"/>
                  <a:pt x="1449843" y="1802362"/>
                  <a:pt x="1454341" y="1792466"/>
                </a:cubicBezTo>
                <a:cubicBezTo>
                  <a:pt x="1459944" y="1780139"/>
                  <a:pt x="1467300" y="1768631"/>
                  <a:pt x="1472508" y="1756132"/>
                </a:cubicBezTo>
                <a:cubicBezTo>
                  <a:pt x="1477418" y="1744348"/>
                  <a:pt x="1478910" y="1731217"/>
                  <a:pt x="1484619" y="1719798"/>
                </a:cubicBezTo>
                <a:cubicBezTo>
                  <a:pt x="1536891" y="1615257"/>
                  <a:pt x="1480827" y="1733950"/>
                  <a:pt x="1508842" y="1659242"/>
                </a:cubicBezTo>
                <a:cubicBezTo>
                  <a:pt x="1512012" y="1650789"/>
                  <a:pt x="1517170" y="1643215"/>
                  <a:pt x="1520953" y="1635019"/>
                </a:cubicBezTo>
                <a:cubicBezTo>
                  <a:pt x="1531413" y="1612355"/>
                  <a:pt x="1555441" y="1554405"/>
                  <a:pt x="1569398" y="1532074"/>
                </a:cubicBezTo>
                <a:cubicBezTo>
                  <a:pt x="1579491" y="1515926"/>
                  <a:pt x="1590557" y="1500347"/>
                  <a:pt x="1599676" y="1483629"/>
                </a:cubicBezTo>
                <a:cubicBezTo>
                  <a:pt x="1634992" y="1418883"/>
                  <a:pt x="1565534" y="1524933"/>
                  <a:pt x="1617843" y="1441239"/>
                </a:cubicBezTo>
                <a:cubicBezTo>
                  <a:pt x="1646920" y="1394716"/>
                  <a:pt x="1625693" y="1437298"/>
                  <a:pt x="1648121" y="1398850"/>
                </a:cubicBezTo>
                <a:cubicBezTo>
                  <a:pt x="1658592" y="1380899"/>
                  <a:pt x="1668720" y="1362740"/>
                  <a:pt x="1678399" y="1344349"/>
                </a:cubicBezTo>
                <a:cubicBezTo>
                  <a:pt x="1688910" y="1324378"/>
                  <a:pt x="1697066" y="1303145"/>
                  <a:pt x="1708677" y="1283793"/>
                </a:cubicBezTo>
                <a:cubicBezTo>
                  <a:pt x="1714733" y="1273700"/>
                  <a:pt x="1721580" y="1264042"/>
                  <a:pt x="1726844" y="1253515"/>
                </a:cubicBezTo>
                <a:cubicBezTo>
                  <a:pt x="1731705" y="1243792"/>
                  <a:pt x="1733841" y="1232828"/>
                  <a:pt x="1738956" y="1223237"/>
                </a:cubicBezTo>
                <a:cubicBezTo>
                  <a:pt x="1750034" y="1202466"/>
                  <a:pt x="1764761" y="1183735"/>
                  <a:pt x="1775289" y="1162680"/>
                </a:cubicBezTo>
                <a:cubicBezTo>
                  <a:pt x="1779326" y="1154606"/>
                  <a:pt x="1781985" y="1145680"/>
                  <a:pt x="1787401" y="1138458"/>
                </a:cubicBezTo>
                <a:cubicBezTo>
                  <a:pt x="1794252" y="1129323"/>
                  <a:pt x="1804772" y="1123370"/>
                  <a:pt x="1811623" y="1114235"/>
                </a:cubicBezTo>
                <a:cubicBezTo>
                  <a:pt x="1817039" y="1107013"/>
                  <a:pt x="1818727" y="1097524"/>
                  <a:pt x="1823734" y="1090013"/>
                </a:cubicBezTo>
                <a:cubicBezTo>
                  <a:pt x="1834931" y="1073218"/>
                  <a:pt x="1847957" y="1057716"/>
                  <a:pt x="1860068" y="1041568"/>
                </a:cubicBezTo>
                <a:cubicBezTo>
                  <a:pt x="1866124" y="1033494"/>
                  <a:pt x="1874487" y="1026716"/>
                  <a:pt x="1878235" y="1017345"/>
                </a:cubicBezTo>
                <a:cubicBezTo>
                  <a:pt x="1888448" y="991812"/>
                  <a:pt x="1891541" y="979417"/>
                  <a:pt x="1908513" y="956789"/>
                </a:cubicBezTo>
                <a:cubicBezTo>
                  <a:pt x="1919679" y="941901"/>
                  <a:pt x="1934030" y="929544"/>
                  <a:pt x="1944847" y="914400"/>
                </a:cubicBezTo>
                <a:cubicBezTo>
                  <a:pt x="1954306" y="901157"/>
                  <a:pt x="1959737" y="885342"/>
                  <a:pt x="1969069" y="872010"/>
                </a:cubicBezTo>
                <a:cubicBezTo>
                  <a:pt x="1973980" y="864994"/>
                  <a:pt x="1981663" y="860345"/>
                  <a:pt x="1987236" y="853843"/>
                </a:cubicBezTo>
                <a:cubicBezTo>
                  <a:pt x="1993804" y="846180"/>
                  <a:pt x="1998835" y="837284"/>
                  <a:pt x="2005403" y="829621"/>
                </a:cubicBezTo>
                <a:cubicBezTo>
                  <a:pt x="2010976" y="823119"/>
                  <a:pt x="2017997" y="817956"/>
                  <a:pt x="2023570" y="811454"/>
                </a:cubicBezTo>
                <a:cubicBezTo>
                  <a:pt x="2030138" y="803791"/>
                  <a:pt x="2035091" y="794827"/>
                  <a:pt x="2041737" y="787231"/>
                </a:cubicBezTo>
                <a:cubicBezTo>
                  <a:pt x="2049256" y="778638"/>
                  <a:pt x="2058529" y="771679"/>
                  <a:pt x="2065960" y="763009"/>
                </a:cubicBezTo>
                <a:cubicBezTo>
                  <a:pt x="2070696" y="757483"/>
                  <a:pt x="2073412" y="750433"/>
                  <a:pt x="2078071" y="744842"/>
                </a:cubicBezTo>
                <a:cubicBezTo>
                  <a:pt x="2092642" y="727357"/>
                  <a:pt x="2096542" y="726472"/>
                  <a:pt x="2114405" y="714564"/>
                </a:cubicBezTo>
                <a:cubicBezTo>
                  <a:pt x="2120460" y="706490"/>
                  <a:pt x="2126705" y="698554"/>
                  <a:pt x="2132571" y="690341"/>
                </a:cubicBezTo>
                <a:cubicBezTo>
                  <a:pt x="2136801" y="684419"/>
                  <a:pt x="2146110" y="679311"/>
                  <a:pt x="2144683" y="672174"/>
                </a:cubicBezTo>
                <a:cubicBezTo>
                  <a:pt x="2143733" y="667422"/>
                  <a:pt x="2102354" y="647979"/>
                  <a:pt x="2102293" y="647952"/>
                </a:cubicBezTo>
                <a:cubicBezTo>
                  <a:pt x="2092360" y="643537"/>
                  <a:pt x="2081558" y="641046"/>
                  <a:pt x="2072015" y="635841"/>
                </a:cubicBezTo>
                <a:cubicBezTo>
                  <a:pt x="2006576" y="600147"/>
                  <a:pt x="2059924" y="619698"/>
                  <a:pt x="2017514" y="605563"/>
                </a:cubicBezTo>
                <a:cubicBezTo>
                  <a:pt x="2011459" y="601526"/>
                  <a:pt x="2005270" y="597681"/>
                  <a:pt x="1999348" y="593451"/>
                </a:cubicBezTo>
                <a:cubicBezTo>
                  <a:pt x="1988330" y="585581"/>
                  <a:pt x="1969802" y="570309"/>
                  <a:pt x="1956958" y="563173"/>
                </a:cubicBezTo>
                <a:cubicBezTo>
                  <a:pt x="1945121" y="556597"/>
                  <a:pt x="1931643" y="552876"/>
                  <a:pt x="1920624" y="545006"/>
                </a:cubicBezTo>
                <a:cubicBezTo>
                  <a:pt x="1903163" y="532534"/>
                  <a:pt x="1888663" y="516354"/>
                  <a:pt x="1872179" y="502617"/>
                </a:cubicBezTo>
                <a:cubicBezTo>
                  <a:pt x="1864426" y="496156"/>
                  <a:pt x="1855620" y="491018"/>
                  <a:pt x="1847957" y="484450"/>
                </a:cubicBezTo>
                <a:cubicBezTo>
                  <a:pt x="1841455" y="478877"/>
                  <a:pt x="1836418" y="471706"/>
                  <a:pt x="1829790" y="466283"/>
                </a:cubicBezTo>
                <a:cubicBezTo>
                  <a:pt x="1814167" y="453501"/>
                  <a:pt x="1795618" y="444222"/>
                  <a:pt x="1781345" y="429949"/>
                </a:cubicBezTo>
                <a:cubicBezTo>
                  <a:pt x="1767215" y="415819"/>
                  <a:pt x="1754942" y="399549"/>
                  <a:pt x="1738956" y="387560"/>
                </a:cubicBezTo>
                <a:cubicBezTo>
                  <a:pt x="1722808" y="375449"/>
                  <a:pt x="1704784" y="365499"/>
                  <a:pt x="1690511" y="351226"/>
                </a:cubicBezTo>
                <a:cubicBezTo>
                  <a:pt x="1645432" y="306147"/>
                  <a:pt x="1700788" y="363216"/>
                  <a:pt x="1654177" y="308837"/>
                </a:cubicBezTo>
                <a:cubicBezTo>
                  <a:pt x="1638994" y="291124"/>
                  <a:pt x="1630934" y="286863"/>
                  <a:pt x="1611787" y="272503"/>
                </a:cubicBezTo>
                <a:cubicBezTo>
                  <a:pt x="1558636" y="192774"/>
                  <a:pt x="1612083" y="267801"/>
                  <a:pt x="1569398" y="218002"/>
                </a:cubicBezTo>
                <a:cubicBezTo>
                  <a:pt x="1562830" y="210339"/>
                  <a:pt x="1557877" y="201375"/>
                  <a:pt x="1551231" y="193780"/>
                </a:cubicBezTo>
                <a:cubicBezTo>
                  <a:pt x="1543712" y="185187"/>
                  <a:pt x="1534440" y="178227"/>
                  <a:pt x="1527009" y="169557"/>
                </a:cubicBezTo>
                <a:cubicBezTo>
                  <a:pt x="1500097" y="138160"/>
                  <a:pt x="1531715" y="162602"/>
                  <a:pt x="1496730" y="139279"/>
                </a:cubicBezTo>
                <a:cubicBezTo>
                  <a:pt x="1466174" y="93444"/>
                  <a:pt x="1482801" y="113237"/>
                  <a:pt x="1448285" y="78723"/>
                </a:cubicBezTo>
                <a:cubicBezTo>
                  <a:pt x="1442229" y="66612"/>
                  <a:pt x="1437085" y="54000"/>
                  <a:pt x="1430118" y="42389"/>
                </a:cubicBezTo>
                <a:cubicBezTo>
                  <a:pt x="1402623" y="-3438"/>
                  <a:pt x="1418622" y="38174"/>
                  <a:pt x="1405896" y="0"/>
                </a:cubicBezTo>
                <a:cubicBezTo>
                  <a:pt x="1377109" y="43179"/>
                  <a:pt x="1392646" y="11886"/>
                  <a:pt x="1399840" y="109001"/>
                </a:cubicBezTo>
                <a:cubicBezTo>
                  <a:pt x="1401777" y="135153"/>
                  <a:pt x="1408321" y="213177"/>
                  <a:pt x="1411952" y="242225"/>
                </a:cubicBezTo>
                <a:cubicBezTo>
                  <a:pt x="1414536" y="262901"/>
                  <a:pt x="1419926" y="288156"/>
                  <a:pt x="1424063" y="308837"/>
                </a:cubicBezTo>
                <a:cubicBezTo>
                  <a:pt x="1426081" y="329022"/>
                  <a:pt x="1427437" y="349285"/>
                  <a:pt x="1430118" y="369393"/>
                </a:cubicBezTo>
                <a:cubicBezTo>
                  <a:pt x="1431478" y="379595"/>
                  <a:pt x="1434718" y="389482"/>
                  <a:pt x="1436174" y="399671"/>
                </a:cubicBezTo>
                <a:cubicBezTo>
                  <a:pt x="1450562" y="500383"/>
                  <a:pt x="1434594" y="415987"/>
                  <a:pt x="1448285" y="484450"/>
                </a:cubicBezTo>
                <a:cubicBezTo>
                  <a:pt x="1447298" y="495303"/>
                  <a:pt x="1452728" y="553079"/>
                  <a:pt x="1430118" y="569229"/>
                </a:cubicBezTo>
                <a:cubicBezTo>
                  <a:pt x="1421273" y="575547"/>
                  <a:pt x="1410018" y="577523"/>
                  <a:pt x="1399840" y="581340"/>
                </a:cubicBezTo>
                <a:cubicBezTo>
                  <a:pt x="1393863" y="583581"/>
                  <a:pt x="1387729" y="585377"/>
                  <a:pt x="1381673" y="587396"/>
                </a:cubicBezTo>
                <a:cubicBezTo>
                  <a:pt x="1359469" y="585377"/>
                  <a:pt x="1337162" y="584287"/>
                  <a:pt x="1315062" y="581340"/>
                </a:cubicBezTo>
                <a:cubicBezTo>
                  <a:pt x="1306812" y="580240"/>
                  <a:pt x="1299049" y="576652"/>
                  <a:pt x="1290839" y="575284"/>
                </a:cubicBezTo>
                <a:cubicBezTo>
                  <a:pt x="1274786" y="572609"/>
                  <a:pt x="1258542" y="571247"/>
                  <a:pt x="1242394" y="569229"/>
                </a:cubicBezTo>
                <a:lnTo>
                  <a:pt x="1121281" y="575284"/>
                </a:lnTo>
                <a:lnTo>
                  <a:pt x="1024391" y="581340"/>
                </a:lnTo>
                <a:cubicBezTo>
                  <a:pt x="961840" y="584002"/>
                  <a:pt x="899242" y="585377"/>
                  <a:pt x="836667" y="587396"/>
                </a:cubicBezTo>
                <a:lnTo>
                  <a:pt x="679220" y="599507"/>
                </a:lnTo>
                <a:cubicBezTo>
                  <a:pt x="578273" y="599507"/>
                  <a:pt x="477366" y="595470"/>
                  <a:pt x="376439" y="593451"/>
                </a:cubicBezTo>
                <a:cubicBezTo>
                  <a:pt x="364328" y="591433"/>
                  <a:pt x="352091" y="590059"/>
                  <a:pt x="340105" y="587396"/>
                </a:cubicBezTo>
                <a:cubicBezTo>
                  <a:pt x="333874" y="586011"/>
                  <a:pt x="328321" y="581340"/>
                  <a:pt x="321938" y="581340"/>
                </a:cubicBezTo>
                <a:cubicBezTo>
                  <a:pt x="306380" y="581340"/>
                  <a:pt x="185206" y="591725"/>
                  <a:pt x="164492" y="593451"/>
                </a:cubicBezTo>
                <a:cubicBezTo>
                  <a:pt x="7050" y="587154"/>
                  <a:pt x="-37403" y="587396"/>
                  <a:pt x="31268" y="587396"/>
                </a:cubicBezTo>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Calibri"/>
              <a:ea typeface="Calibri"/>
              <a:cs typeface="Calibri"/>
              <a:sym typeface="Calibri"/>
            </a:endParaRPr>
          </a:p>
        </p:txBody>
      </p:sp>
      <p:pic>
        <p:nvPicPr>
          <p:cNvPr id="2" name="صورة 1">
            <a:extLst>
              <a:ext uri="{FF2B5EF4-FFF2-40B4-BE49-F238E27FC236}">
                <a16:creationId xmlns:a16="http://schemas.microsoft.com/office/drawing/2014/main" id="{34DE22BB-92C8-4DA7-99EE-D23048E9C684}"/>
              </a:ext>
            </a:extLst>
          </p:cNvPr>
          <p:cNvPicPr>
            <a:picLocks noChangeAspect="1"/>
          </p:cNvPicPr>
          <p:nvPr/>
        </p:nvPicPr>
        <p:blipFill>
          <a:blip r:embed="rId3"/>
          <a:stretch>
            <a:fillRect/>
          </a:stretch>
        </p:blipFill>
        <p:spPr>
          <a:xfrm>
            <a:off x="9640086" y="4818130"/>
            <a:ext cx="2347841" cy="1712944"/>
          </a:xfrm>
          <a:prstGeom prst="rect">
            <a:avLst/>
          </a:prstGeom>
        </p:spPr>
      </p:pic>
      <p:sp>
        <p:nvSpPr>
          <p:cNvPr id="30" name="مربع نص 29">
            <a:extLst>
              <a:ext uri="{FF2B5EF4-FFF2-40B4-BE49-F238E27FC236}">
                <a16:creationId xmlns:a16="http://schemas.microsoft.com/office/drawing/2014/main" id="{0F126BCA-27B2-455E-9A51-0FC9DEC0492A}"/>
              </a:ext>
            </a:extLst>
          </p:cNvPr>
          <p:cNvSpPr txBox="1"/>
          <p:nvPr/>
        </p:nvSpPr>
        <p:spPr>
          <a:xfrm>
            <a:off x="4952087" y="887820"/>
            <a:ext cx="3593875"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ar-SA" sz="4000" dirty="0">
                <a:solidFill>
                  <a:schemeClr val="tx1"/>
                </a:solidFill>
                <a:cs typeface="B Morvarid" panose="00000400000000000000" pitchFamily="2" charset="-78"/>
              </a:rPr>
              <a:t>اثراء </a:t>
            </a:r>
            <a:endParaRPr lang="en-US" sz="4000" dirty="0">
              <a:solidFill>
                <a:schemeClr val="tx1"/>
              </a:solidFill>
              <a:cs typeface="B Morvarid" panose="00000400000000000000" pitchFamily="2" charset="-78"/>
            </a:endParaRPr>
          </a:p>
        </p:txBody>
      </p:sp>
      <p:sp>
        <p:nvSpPr>
          <p:cNvPr id="31" name="مربع نص 30">
            <a:extLst>
              <a:ext uri="{FF2B5EF4-FFF2-40B4-BE49-F238E27FC236}">
                <a16:creationId xmlns:a16="http://schemas.microsoft.com/office/drawing/2014/main" id="{87174231-4195-45D3-B05B-26252FBA0420}"/>
              </a:ext>
            </a:extLst>
          </p:cNvPr>
          <p:cNvSpPr txBox="1"/>
          <p:nvPr/>
        </p:nvSpPr>
        <p:spPr>
          <a:xfrm>
            <a:off x="6673298" y="2119746"/>
            <a:ext cx="3625374" cy="3539430"/>
          </a:xfrm>
          <a:prstGeom prst="rect">
            <a:avLst/>
          </a:prstGeom>
          <a:noFill/>
        </p:spPr>
        <p:txBody>
          <a:bodyPr wrap="square" rtlCol="0">
            <a:spAutoFit/>
          </a:bodyPr>
          <a:lstStyle/>
          <a:p>
            <a:pPr algn="r" rtl="1"/>
            <a:r>
              <a:rPr lang="ar-SA" sz="3200" dirty="0">
                <a:ln w="0"/>
                <a:solidFill>
                  <a:schemeClr val="accent4">
                    <a:lumMod val="10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rPr>
              <a:t>كان المؤذن سابقا يلتفت يمينا ويسارا حتى يسمع صوته كلا الجهتين اما الآن مع وجود مكبرات الصوت فلا حاجة للالتفات</a:t>
            </a:r>
            <a:endParaRPr lang="en-US" sz="3200" dirty="0">
              <a:ln w="0"/>
              <a:solidFill>
                <a:schemeClr val="accent4">
                  <a:lumMod val="10000"/>
                </a:schemeClr>
              </a:solidFill>
              <a:effectLst>
                <a:outerShdw blurRad="38100" dist="25400" dir="5400000" algn="ctr" rotWithShape="0">
                  <a:srgbClr val="6E747A">
                    <a:alpha val="43000"/>
                  </a:srgbClr>
                </a:outerShdw>
              </a:effectLst>
              <a:latin typeface="Ithra-Bold" panose="01000500000000020004" pitchFamily="2" charset="-78"/>
              <a:cs typeface="Ithra-Bold" panose="01000500000000020004" pitchFamily="2" charset="-78"/>
            </a:endParaRPr>
          </a:p>
        </p:txBody>
      </p:sp>
      <p:pic>
        <p:nvPicPr>
          <p:cNvPr id="32" name="Picture 2" descr="Microphone PNG images">
            <a:extLst>
              <a:ext uri="{FF2B5EF4-FFF2-40B4-BE49-F238E27FC236}">
                <a16:creationId xmlns:a16="http://schemas.microsoft.com/office/drawing/2014/main" id="{BA4BD6CC-84FF-402A-A3AE-95BF852E7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2113" y="2213667"/>
            <a:ext cx="3201536" cy="32298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56"/>
                                        </p:tgtEl>
                                        <p:attrNameLst>
                                          <p:attrName>style.visibility</p:attrName>
                                        </p:attrNameLst>
                                      </p:cBhvr>
                                      <p:to>
                                        <p:strVal val="visible"/>
                                      </p:to>
                                    </p:set>
                                    <p:anim calcmode="lin" valueType="num">
                                      <p:cBhvr additive="base">
                                        <p:cTn id="12" dur="500" fill="hold"/>
                                        <p:tgtEl>
                                          <p:spTgt spid="356"/>
                                        </p:tgtEl>
                                        <p:attrNameLst>
                                          <p:attrName>ppt_x</p:attrName>
                                        </p:attrNameLst>
                                      </p:cBhvr>
                                      <p:tavLst>
                                        <p:tav tm="0">
                                          <p:val>
                                            <p:strVal val="1+#ppt_w/2"/>
                                          </p:val>
                                        </p:tav>
                                        <p:tav tm="100000">
                                          <p:val>
                                            <p:strVal val="#ppt_x"/>
                                          </p:val>
                                        </p:tav>
                                      </p:tavLst>
                                    </p:anim>
                                    <p:anim calcmode="lin" valueType="num">
                                      <p:cBhvr additive="base">
                                        <p:cTn id="13" dur="500" fill="hold"/>
                                        <p:tgtEl>
                                          <p:spTgt spid="356"/>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361"/>
                                        </p:tgtEl>
                                        <p:attrNameLst>
                                          <p:attrName>style.visibility</p:attrName>
                                        </p:attrNameLst>
                                      </p:cBhvr>
                                      <p:to>
                                        <p:strVal val="visible"/>
                                      </p:to>
                                    </p:set>
                                    <p:anim calcmode="lin" valueType="num">
                                      <p:cBhvr additive="base">
                                        <p:cTn id="16" dur="500" fill="hold"/>
                                        <p:tgtEl>
                                          <p:spTgt spid="361"/>
                                        </p:tgtEl>
                                        <p:attrNameLst>
                                          <p:attrName>ppt_x</p:attrName>
                                        </p:attrNameLst>
                                      </p:cBhvr>
                                      <p:tavLst>
                                        <p:tav tm="0">
                                          <p:val>
                                            <p:strVal val="1+#ppt_w/2"/>
                                          </p:val>
                                        </p:tav>
                                        <p:tav tm="100000">
                                          <p:val>
                                            <p:strVal val="#ppt_x"/>
                                          </p:val>
                                        </p:tav>
                                      </p:tavLst>
                                    </p:anim>
                                    <p:anim calcmode="lin" valueType="num">
                                      <p:cBhvr additive="base">
                                        <p:cTn id="17" dur="500" fill="hold"/>
                                        <p:tgtEl>
                                          <p:spTgt spid="36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0-#ppt_w/2"/>
                                          </p:val>
                                        </p:tav>
                                        <p:tav tm="100000">
                                          <p:val>
                                            <p:strVal val="#ppt_x"/>
                                          </p:val>
                                        </p:tav>
                                      </p:tavLst>
                                    </p:anim>
                                    <p:anim calcmode="lin" valueType="num">
                                      <p:cBhvr additive="base">
                                        <p:cTn id="23"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animBg="1"/>
      <p:bldP spid="31" grpId="0"/>
    </p:bldLst>
  </p:timing>
</p:sld>
</file>

<file path=ppt/theme/theme1.xml><?xml version="1.0" encoding="utf-8"?>
<a:theme xmlns:a="http://schemas.openxmlformats.org/drawingml/2006/main" name="SlidesMania">
  <a:themeElements>
    <a:clrScheme name="Simple Light">
      <a:dk1>
        <a:srgbClr val="000000"/>
      </a:dk1>
      <a:lt1>
        <a:srgbClr val="FFFFFF"/>
      </a:lt1>
      <a:dk2>
        <a:srgbClr val="3B3B3B"/>
      </a:dk2>
      <a:lt2>
        <a:srgbClr val="D8D8D8"/>
      </a:lt2>
      <a:accent1>
        <a:srgbClr val="D9EAD3"/>
      </a:accent1>
      <a:accent2>
        <a:srgbClr val="F9E6AB"/>
      </a:accent2>
      <a:accent3>
        <a:srgbClr val="CFE2F3"/>
      </a:accent3>
      <a:accent4>
        <a:srgbClr val="EAD1DC"/>
      </a:accent4>
      <a:accent5>
        <a:srgbClr val="D9D2E9"/>
      </a:accent5>
      <a:accent6>
        <a:srgbClr val="C1E6E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913</Words>
  <Application>Microsoft Office PowerPoint</Application>
  <PresentationFormat>شاشة عريضة</PresentationFormat>
  <Paragraphs>152</Paragraphs>
  <Slides>31</Slides>
  <Notes>29</Notes>
  <HiddenSlides>0</HiddenSlides>
  <MMClips>1</MMClips>
  <ScaleCrop>false</ScaleCrop>
  <HeadingPairs>
    <vt:vector size="6" baseType="variant">
      <vt:variant>
        <vt:lpstr>الخطوط المستخدمة</vt:lpstr>
      </vt:variant>
      <vt:variant>
        <vt:i4>11</vt:i4>
      </vt:variant>
      <vt:variant>
        <vt:lpstr>نسق</vt:lpstr>
      </vt:variant>
      <vt:variant>
        <vt:i4>1</vt:i4>
      </vt:variant>
      <vt:variant>
        <vt:lpstr>عناوين الشرائح</vt:lpstr>
      </vt:variant>
      <vt:variant>
        <vt:i4>31</vt:i4>
      </vt:variant>
    </vt:vector>
  </HeadingPairs>
  <TitlesOfParts>
    <vt:vector size="43" baseType="lpstr">
      <vt:lpstr>Calibri</vt:lpstr>
      <vt:lpstr>Times New Roman</vt:lpstr>
      <vt:lpstr>Aldrich</vt:lpstr>
      <vt:lpstr>Abril Fatface</vt:lpstr>
      <vt:lpstr>Ithra-Bold</vt:lpstr>
      <vt:lpstr>Just Another Hand</vt:lpstr>
      <vt:lpstr>Arial</vt:lpstr>
      <vt:lpstr>Griffy</vt:lpstr>
      <vt:lpstr>Coming Soon</vt:lpstr>
      <vt:lpstr>Brush Script MT</vt:lpstr>
      <vt:lpstr>Barlow Condensed</vt:lpstr>
      <vt:lpstr>SlidesMania</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KSA</dc:creator>
  <cp:lastModifiedBy>نوف سبحي</cp:lastModifiedBy>
  <cp:revision>22</cp:revision>
  <dcterms:modified xsi:type="dcterms:W3CDTF">2023-08-25T13:53:58Z</dcterms:modified>
</cp:coreProperties>
</file>