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378" r:id="rId4"/>
    <p:sldId id="402" r:id="rId5"/>
    <p:sldId id="344" r:id="rId6"/>
    <p:sldId id="381" r:id="rId7"/>
    <p:sldId id="385" r:id="rId8"/>
    <p:sldId id="382" r:id="rId9"/>
    <p:sldId id="379" r:id="rId10"/>
    <p:sldId id="380" r:id="rId11"/>
    <p:sldId id="290" r:id="rId12"/>
    <p:sldId id="361" r:id="rId13"/>
    <p:sldId id="386" r:id="rId14"/>
    <p:sldId id="391" r:id="rId15"/>
    <p:sldId id="389" r:id="rId16"/>
    <p:sldId id="390" r:id="rId17"/>
    <p:sldId id="392" r:id="rId18"/>
    <p:sldId id="394" r:id="rId19"/>
    <p:sldId id="395" r:id="rId20"/>
    <p:sldId id="396" r:id="rId21"/>
    <p:sldId id="397" r:id="rId22"/>
    <p:sldId id="398" r:id="rId23"/>
    <p:sldId id="401" r:id="rId24"/>
    <p:sldId id="275" r:id="rId25"/>
    <p:sldId id="342" r:id="rId26"/>
    <p:sldId id="343" r:id="rId27"/>
    <p:sldId id="259" r:id="rId28"/>
  </p:sldIdLst>
  <p:sldSz cx="9144000" cy="5143500" type="screen16x9"/>
  <p:notesSz cx="6858000" cy="9144000"/>
  <p:custDataLst>
    <p:tags r:id="rId30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  <p:cmAuthor id="2" name="Microsoft" initials="M" lastIdx="1" clrIdx="1">
    <p:extLst>
      <p:ext uri="{19B8F6BF-5375-455C-9EA6-DF929625EA0E}">
        <p15:presenceInfo xmlns:p15="http://schemas.microsoft.com/office/powerpoint/2012/main" userId="Microsof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FEFEFC"/>
    <a:srgbClr val="A47959"/>
    <a:srgbClr val="969696"/>
    <a:srgbClr val="A96B1B"/>
    <a:srgbClr val="FDFDFB"/>
    <a:srgbClr val="623318"/>
    <a:srgbClr val="FEFEFE"/>
    <a:srgbClr val="6F2B50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842" autoAdjust="0"/>
  </p:normalViewPr>
  <p:slideViewPr>
    <p:cSldViewPr snapToGrid="0">
      <p:cViewPr varScale="1">
        <p:scale>
          <a:sx n="78" d="100"/>
          <a:sy n="78" d="100"/>
        </p:scale>
        <p:origin x="968" y="72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3-10T09:23:56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1310 5993 0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462058"/>
      </p:ext>
    </p:extLst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6224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6299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8989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805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4156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6784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94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340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08806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14633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5948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654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10942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0942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6832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15114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0746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9454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1904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07427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22380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1014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27427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5363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73608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8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Google Shape;23;p7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endParaRPr/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20760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5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نص العنوان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نص العنوان</a:t>
            </a:r>
          </a:p>
        </p:txBody>
      </p:sp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11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نص العنوان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Google Shape;39;p11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  <a:endParaRPr/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B9EBE6-6D77-4067-98B9-94ABAB15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4141-0A45-4BD6-8269-D6317656AC72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B6F4190-1E24-4F38-B319-A829AF75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30F326-C73B-441E-A356-AD272A35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09D7-F162-4AA5-BFDB-76BCFDFE875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0A8B71-7120-6E42-8459-D62CDE63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6EF16FD-4C42-3C41-8CDE-A004BA1C6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D6A44B-A1E7-8642-9623-A10DA3F8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A870-C7C2-E740-A6CE-5781E80670CF}" type="datetimeFigureOut">
              <a:rPr lang="ar-KW" smtClean="0"/>
              <a:t>18/02/1443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16D0E7-034F-5E4F-A61B-63FC2D2F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185DCA-21C9-3143-98AC-C534959E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9432" y="4690757"/>
            <a:ext cx="341726" cy="338520"/>
          </a:xfrm>
        </p:spPr>
        <p:txBody>
          <a:bodyPr/>
          <a:lstStyle/>
          <a:p>
            <a:fld id="{2373178A-CD5D-F847-A4B1-FFDE9EED36C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0487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0219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3572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1863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2336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9544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3291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692036" y="4700820"/>
            <a:ext cx="329122" cy="318394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4" r:id="rId3"/>
    <p:sldLayoutId id="2147483683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6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50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56" r:id="rId32"/>
    <p:sldLayoutId id="2147483658" r:id="rId33"/>
    <p:sldLayoutId id="2147483660" r:id="rId34"/>
    <p:sldLayoutId id="2147483687" r:id="rId35"/>
  </p:sldLayoutIdLst>
  <p:transition spd="med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hyperlink" Target="&#1575;&#1604;&#1575;&#1582;&#1578;&#1610;&#1575;&#1585;%20&#1575;&#1604;&#1593;&#1588;&#1608;&#1575;&#1574;&#1610;%201.ppsx" TargetMode="External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customXml" Target="../ink/ink1.xml"/><Relationship Id="rId26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7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34" Type="http://schemas.openxmlformats.org/officeDocument/2006/relationships/image" Target="../media/image25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33" Type="http://schemas.openxmlformats.org/officeDocument/2006/relationships/slide" Target="slide2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3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32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8" Type="http://schemas.openxmlformats.org/officeDocument/2006/relationships/image" Target="../media/image23.png"/><Relationship Id="rId36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22.gif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7" Type="http://schemas.openxmlformats.org/officeDocument/2006/relationships/slide" Target="slide25.xml"/><Relationship Id="rId30" Type="http://schemas.openxmlformats.org/officeDocument/2006/relationships/slide" Target="slide26.xml"/><Relationship Id="rId35" Type="http://schemas.openxmlformats.org/officeDocument/2006/relationships/hyperlink" Target="&#1575;&#1604;&#1575;&#1582;&#1578;&#1610;&#1575;&#1585;%20&#1575;&#1604;&#1593;&#1588;&#1608;&#1575;&#1574;&#1610;%201.ppsx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21" Type="http://schemas.openxmlformats.org/officeDocument/2006/relationships/image" Target="../media/image5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56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&#1575;&#1604;&#1575;&#1582;&#1578;&#1610;&#1575;&#1585;%20&#1575;&#1604;&#1593;&#1588;&#1608;&#1575;&#1574;&#1610;%202.ppsx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71;p2" descr="Google Shape;71;p2"/>
          <p:cNvPicPr>
            <a:picLocks noChangeAspect="1"/>
          </p:cNvPicPr>
          <p:nvPr/>
        </p:nvPicPr>
        <p:blipFill>
          <a:blip r:embed="rId5"/>
          <a:srcRect t="1469"/>
          <a:stretch>
            <a:fillRect/>
          </a:stretch>
        </p:blipFill>
        <p:spPr>
          <a:xfrm>
            <a:off x="-132751" y="-154896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73;p2" descr="Google Shape;73;p2"/>
          <p:cNvPicPr>
            <a:picLocks noChangeAspect="1"/>
          </p:cNvPicPr>
          <p:nvPr/>
        </p:nvPicPr>
        <p:blipFill>
          <a:blip r:embed="rId6"/>
          <a:srcRect l="6528" t="5002" r="4754" b="20993"/>
          <a:stretch>
            <a:fillRect/>
          </a:stretch>
        </p:blipFill>
        <p:spPr>
          <a:xfrm>
            <a:off x="3253785" y="90079"/>
            <a:ext cx="4788232" cy="3148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86;p2" descr="Google Shape;86;p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034" y="4088505"/>
            <a:ext cx="3762152" cy="941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89;p2"/>
          <p:cNvSpPr txBox="1"/>
          <p:nvPr/>
        </p:nvSpPr>
        <p:spPr>
          <a:xfrm>
            <a:off x="2472524" y="180333"/>
            <a:ext cx="5114700" cy="41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113" name="مباشر | الأول المتوسط - الثلاثاء - الأسبوع الثاني (معدل) (معدل).mp4" descr="مباشر | الأول المتوسط - الثلاثاء - الأسبوع الثاني (معدل) (معدل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0844" y="245936"/>
            <a:ext cx="1186924" cy="94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الحصة : الرابعة…"/>
          <p:cNvSpPr txBox="1"/>
          <p:nvPr/>
        </p:nvSpPr>
        <p:spPr>
          <a:xfrm>
            <a:off x="4683602" y="391965"/>
            <a:ext cx="22585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/>
            </a:pPr>
            <a:r>
              <a:rPr dirty="0"/>
              <a:t>الحصة</a:t>
            </a:r>
            <a:r>
              <a:rPr lang="ar-SA" dirty="0"/>
              <a:t> : </a:t>
            </a:r>
            <a:endParaRPr dirty="0"/>
          </a:p>
          <a:p>
            <a:pPr algn="r" rtl="0">
              <a:defRPr b="1"/>
            </a:pPr>
            <a:r>
              <a:rPr lang="ar-SA" dirty="0"/>
              <a:t>التاريخ :  /  /1443</a:t>
            </a:r>
            <a:endParaRPr dirty="0"/>
          </a:p>
          <a:p>
            <a:pPr algn="r" rtl="0">
              <a:defRPr b="1"/>
            </a:pPr>
            <a:r>
              <a:rPr lang="ar-SA" dirty="0"/>
              <a:t>المادة :علوم </a:t>
            </a:r>
            <a:endParaRPr dirty="0"/>
          </a:p>
        </p:txBody>
      </p:sp>
      <p:pic>
        <p:nvPicPr>
          <p:cNvPr id="116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2424" y="-82819"/>
            <a:ext cx="978058" cy="161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صورة 7" descr="صورة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5544" y="22055"/>
            <a:ext cx="222971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" descr="صور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97249">
            <a:off x="-1512680" y="-49797"/>
            <a:ext cx="3007931" cy="2521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87812" y="-8271"/>
            <a:ext cx="2721804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11999" y="2390508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7847" y="3240138"/>
            <a:ext cx="536126" cy="345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0012" y="3301534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Google Shape;76;p2" descr="Google Shape;76;p2"/>
          <p:cNvPicPr>
            <a:picLocks noChangeAspect="1"/>
          </p:cNvPicPr>
          <p:nvPr/>
        </p:nvPicPr>
        <p:blipFill>
          <a:blip r:embed="rId15"/>
          <a:srcRect l="14826" r="14301"/>
          <a:stretch>
            <a:fillRect/>
          </a:stretch>
        </p:blipFill>
        <p:spPr>
          <a:xfrm rot="21222339" flipH="1">
            <a:off x="28371" y="1895877"/>
            <a:ext cx="536151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6" name="Google Shape;74;p2" descr="Google Shape;74;p2"/>
          <p:cNvPicPr>
            <a:picLocks noChangeAspect="1"/>
          </p:cNvPicPr>
          <p:nvPr/>
        </p:nvPicPr>
        <p:blipFill>
          <a:blip r:embed="rId16"/>
          <a:srcRect t="5450" b="9091"/>
          <a:stretch>
            <a:fillRect/>
          </a:stretch>
        </p:blipFill>
        <p:spPr>
          <a:xfrm>
            <a:off x="479324" y="1975055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9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70" y="2961688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78;p2" descr="Google Shape;78;p2"/>
          <p:cNvPicPr>
            <a:picLocks noChangeAspect="1"/>
          </p:cNvPicPr>
          <p:nvPr/>
        </p:nvPicPr>
        <p:blipFill>
          <a:blip r:embed="rId18"/>
          <a:srcRect l="10139" r="12811" b="5320"/>
          <a:stretch>
            <a:fillRect/>
          </a:stretch>
        </p:blipFill>
        <p:spPr>
          <a:xfrm>
            <a:off x="2114809" y="2169511"/>
            <a:ext cx="1056325" cy="228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Google Shape;82;p2" descr="Google Shape;82;p2"/>
          <p:cNvPicPr>
            <a:picLocks noChangeAspect="1"/>
          </p:cNvPicPr>
          <p:nvPr/>
        </p:nvPicPr>
        <p:blipFill>
          <a:blip r:embed="rId19"/>
          <a:srcRect l="38222" r="32895" b="11514"/>
          <a:stretch>
            <a:fillRect/>
          </a:stretch>
        </p:blipFill>
        <p:spPr>
          <a:xfrm flipH="1">
            <a:off x="1491611" y="1070748"/>
            <a:ext cx="612580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" descr="صورة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72176" y="3597969"/>
            <a:ext cx="703488" cy="70348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مربع نص 13"/>
          <p:cNvSpPr txBox="1"/>
          <p:nvPr/>
        </p:nvSpPr>
        <p:spPr>
          <a:xfrm>
            <a:off x="8288750" y="293554"/>
            <a:ext cx="114477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400">
                <a:solidFill>
                  <a:schemeClr val="accent5"/>
                </a:solidFill>
              </a:defRPr>
            </a:pPr>
            <a:r>
              <a:rPr lang="ar-SA" sz="1600" dirty="0">
                <a:solidFill>
                  <a:srgbClr val="D7A360"/>
                </a:solidFill>
              </a:rPr>
              <a:t>المتميزات </a:t>
            </a:r>
            <a:r>
              <a:rPr sz="1050" dirty="0">
                <a:solidFill>
                  <a:srgbClr val="D7A360"/>
                </a:solidFill>
              </a:rPr>
              <a:t> </a:t>
            </a:r>
          </a:p>
        </p:txBody>
      </p:sp>
      <p:pic>
        <p:nvPicPr>
          <p:cNvPr id="138" name="صورة 15" descr="صورة 15"/>
          <p:cNvPicPr>
            <a:picLocks noChangeAspect="1"/>
          </p:cNvPicPr>
          <p:nvPr/>
        </p:nvPicPr>
        <p:blipFill>
          <a:blip r:embed="rId21"/>
          <a:srcRect l="27462" t="27195" r="30365" b="34951"/>
          <a:stretch>
            <a:fillRect/>
          </a:stretch>
        </p:blipFill>
        <p:spPr>
          <a:xfrm>
            <a:off x="3337009" y="500214"/>
            <a:ext cx="1903571" cy="2461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صورة" descr="صورة"/>
          <p:cNvPicPr>
            <a:picLocks noChangeAspect="1"/>
          </p:cNvPicPr>
          <p:nvPr/>
        </p:nvPicPr>
        <p:blipFill>
          <a:blip r:embed="rId17"/>
          <a:srcRect t="2" r="55530"/>
          <a:stretch>
            <a:fillRect/>
          </a:stretch>
        </p:blipFill>
        <p:spPr>
          <a:xfrm flipH="1">
            <a:off x="1444625" y="3612398"/>
            <a:ext cx="619716" cy="3203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مربع نص 18"/>
          <p:cNvSpPr txBox="1"/>
          <p:nvPr/>
        </p:nvSpPr>
        <p:spPr>
          <a:xfrm>
            <a:off x="4984735" y="1210912"/>
            <a:ext cx="2358118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/>
            </a:lvl1pPr>
          </a:lstStyle>
          <a:p>
            <a:pPr algn="ctr" rtl="0">
              <a:defRPr/>
            </a:pPr>
            <a:r>
              <a:rPr lang="ar-SA" dirty="0"/>
              <a:t>العنوان :</a:t>
            </a:r>
          </a:p>
          <a:p>
            <a:pPr algn="ctr" rtl="0">
              <a:defRPr/>
            </a:pPr>
            <a:r>
              <a:rPr lang="ar-SA" dirty="0"/>
              <a:t>ما المفصليات ؟</a:t>
            </a:r>
          </a:p>
          <a:p>
            <a:pPr algn="ctr" rtl="0">
              <a:defRPr/>
            </a:pPr>
            <a:r>
              <a:rPr lang="ar-SA" dirty="0"/>
              <a:t>وكيف </a:t>
            </a:r>
            <a:r>
              <a:rPr lang="ar-SA"/>
              <a:t>تصنف الديدان؟</a:t>
            </a:r>
            <a:endParaRPr lang="ar-SA" dirty="0"/>
          </a:p>
          <a:p>
            <a:pPr algn="ctr" rtl="0">
              <a:defRPr/>
            </a:pPr>
            <a:endParaRPr lang="ar-SA" dirty="0"/>
          </a:p>
        </p:txBody>
      </p:sp>
      <p:pic>
        <p:nvPicPr>
          <p:cNvPr id="3" name="صورة" descr="صورة">
            <a:extLst>
              <a:ext uri="{FF2B5EF4-FFF2-40B4-BE49-F238E27FC236}">
                <a16:creationId xmlns:a16="http://schemas.microsoft.com/office/drawing/2014/main" id="{27030928-3CBC-7348-B5DA-6B3B6D4910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 flipH="1" flipV="1">
            <a:off x="4338954" y="2840146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ED2C86C0-EDAA-2F40-BCB7-7E4CA0ABFC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80" y="2408754"/>
            <a:ext cx="1424090" cy="1936497"/>
          </a:xfrm>
          <a:prstGeom prst="rect">
            <a:avLst/>
          </a:prstGeom>
        </p:spPr>
      </p:pic>
      <p:pic>
        <p:nvPicPr>
          <p:cNvPr id="2" name="صورة" descr="صورة">
            <a:extLst>
              <a:ext uri="{FF2B5EF4-FFF2-40B4-BE49-F238E27FC236}">
                <a16:creationId xmlns:a16="http://schemas.microsoft.com/office/drawing/2014/main" id="{24DF4373-4E5E-D543-BC18-38236C4C41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35272" y="3210681"/>
            <a:ext cx="574122" cy="61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 descr="صورة تحتوي على نص&#10;&#10;تم إنشاء الوصف تلقائياً">
            <a:hlinkClick r:id="rId25" action="ppaction://hlinkpres?slideindex=1&amp;slidetitle="/>
            <a:extLst>
              <a:ext uri="{FF2B5EF4-FFF2-40B4-BE49-F238E27FC236}">
                <a16:creationId xmlns:a16="http://schemas.microsoft.com/office/drawing/2014/main" id="{42E15B3F-FDDD-4E2F-8A70-7F8E5521C8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79" y="2743012"/>
            <a:ext cx="2026705" cy="114002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F81B8A1-2271-41E5-9CEF-18187B06256D}"/>
              </a:ext>
            </a:extLst>
          </p:cNvPr>
          <p:cNvSpPr txBox="1"/>
          <p:nvPr/>
        </p:nvSpPr>
        <p:spPr>
          <a:xfrm>
            <a:off x="7797646" y="1770617"/>
            <a:ext cx="103875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2958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7C50CD5-4C7F-4211-8BB0-4BC6FAB91E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22665" y="0"/>
            <a:ext cx="7042334" cy="34023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F58712F-E3AC-4C11-AF71-AFFC13AFCC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21718" y="2436532"/>
            <a:ext cx="275272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6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87108" y="0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98" y="3184948"/>
            <a:ext cx="1424090" cy="193649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1D2F707-337C-49A1-8D0A-9AC58F963A6B}"/>
              </a:ext>
            </a:extLst>
          </p:cNvPr>
          <p:cNvSpPr/>
          <p:nvPr/>
        </p:nvSpPr>
        <p:spPr>
          <a:xfrm>
            <a:off x="7067862" y="702255"/>
            <a:ext cx="1806315" cy="87542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14:cNvPr>
              <p14:cNvContentPartPr/>
              <p14:nvPr/>
            </p14:nvContentPartPr>
            <p14:xfrm>
              <a:off x="471600" y="2157480"/>
              <a:ext cx="360" cy="36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2240" y="21481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09D1EFB1-9428-4E69-B8A6-D32A4ADD1ED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974985" y="197662"/>
            <a:ext cx="6917779" cy="323266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07EAED3-C4DA-4B0E-8898-6AE38C07BA5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20099" y="2675705"/>
            <a:ext cx="2066850" cy="8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540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211D0F6-2945-403B-927E-3FAF0650DB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61004" y="187317"/>
            <a:ext cx="6833428" cy="268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641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1EA5A26-0C40-46BF-98DE-4537C069A8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60122" y="257561"/>
            <a:ext cx="7140458" cy="313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6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939416D-1A30-4935-A9BB-F46DCA4B52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47334" y="94392"/>
            <a:ext cx="7134273" cy="32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181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CF4C8C8-7C1D-4F78-A211-10C5BB7945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28752" y="361501"/>
            <a:ext cx="7042334" cy="29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418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3337596-DD8D-4AD9-BD89-B3E05E1AE9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88263" y="70927"/>
            <a:ext cx="6887835" cy="33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2480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BF220D1-95C3-4B7F-A87E-FFF120E11E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62053" y="129446"/>
            <a:ext cx="7209470" cy="32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9472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EF2F78A-9F78-44FE-B9C5-5AD69FDD65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41305" y="263762"/>
            <a:ext cx="7123147" cy="281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7914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9A04E05-156A-4841-AF94-7EA6773244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72028" y="315902"/>
            <a:ext cx="7082995" cy="295361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58F7D96-FFF0-4462-9AF2-6025A833A9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2927" y="2493728"/>
            <a:ext cx="2071383" cy="95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61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714565" y="-470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643" y="3354066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579" y="3395312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58500" y="3533750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702"/>
            <a:ext cx="1424090" cy="1936497"/>
          </a:xfrm>
          <a:prstGeom prst="rect">
            <a:avLst/>
          </a:prstGeom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3F243AE2-B511-B049-9628-F0FDA8353829}"/>
              </a:ext>
            </a:extLst>
          </p:cNvPr>
          <p:cNvSpPr/>
          <p:nvPr/>
        </p:nvSpPr>
        <p:spPr>
          <a:xfrm>
            <a:off x="3017747" y="127511"/>
            <a:ext cx="3479257" cy="865584"/>
          </a:xfrm>
          <a:prstGeom prst="wedgeEllipseCallout">
            <a:avLst>
              <a:gd name="adj1" fmla="val -61006"/>
              <a:gd name="adj2" fmla="val 76652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هيا لنراجع ما تعلمناه في الحصة السابقة</a:t>
            </a:r>
          </a:p>
        </p:txBody>
      </p:sp>
      <p:pic>
        <p:nvPicPr>
          <p:cNvPr id="28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5" y="2714080"/>
            <a:ext cx="990269" cy="3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: زوايا قطرية مقصوصة 6">
            <a:extLst>
              <a:ext uri="{FF2B5EF4-FFF2-40B4-BE49-F238E27FC236}">
                <a16:creationId xmlns:a16="http://schemas.microsoft.com/office/drawing/2014/main" id="{6DEFBD6A-E840-7641-9F4A-B3AE2D9F7DEE}"/>
              </a:ext>
            </a:extLst>
          </p:cNvPr>
          <p:cNvSpPr/>
          <p:nvPr/>
        </p:nvSpPr>
        <p:spPr>
          <a:xfrm>
            <a:off x="6836373" y="106103"/>
            <a:ext cx="2216081" cy="733663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تغذية راجعة</a:t>
            </a:r>
          </a:p>
        </p:txBody>
      </p:sp>
      <p:sp>
        <p:nvSpPr>
          <p:cNvPr id="32" name="شكل بيضاوي 31"/>
          <p:cNvSpPr/>
          <p:nvPr/>
        </p:nvSpPr>
        <p:spPr>
          <a:xfrm>
            <a:off x="1825341" y="36830"/>
            <a:ext cx="1214156" cy="6059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استراتيجية</a:t>
            </a:r>
            <a:r>
              <a:rPr kumimoji="0" lang="ar-SA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بطاقات </a:t>
            </a:r>
            <a:r>
              <a:rPr kumimoji="0" lang="ar-SA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الأونو</a:t>
            </a: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9593896"/>
                  </p:ext>
                </p:extLst>
              </p:nvPr>
            </p:nvGraphicFramePr>
            <p:xfrm>
              <a:off x="7295209" y="1353340"/>
              <a:ext cx="1050750" cy="1767169"/>
            </p:xfrm>
            <a:graphic>
              <a:graphicData uri="http://schemas.microsoft.com/office/powerpoint/2016/slidezoom">
                <pslz:sldZm>
                  <pslz:sldZmObj sldId="342" cId="3573187180">
                    <pslz:zmPr id="{FDEF7064-733B-4D11-8B89-C03315328917}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50750" cy="17671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5209" y="1353340"/>
                <a:ext cx="1050750" cy="17671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582629"/>
                  </p:ext>
                </p:extLst>
              </p:nvPr>
            </p:nvGraphicFramePr>
            <p:xfrm>
              <a:off x="5008862" y="1343398"/>
              <a:ext cx="1141161" cy="1763488"/>
            </p:xfrm>
            <a:graphic>
              <a:graphicData uri="http://schemas.microsoft.com/office/powerpoint/2016/slidezoom">
                <pslz:sldZm>
                  <pslz:sldZmObj sldId="343" cId="2066183836">
                    <pslz:zmPr id="{0DDD4669-C535-4BA7-A517-B013FE72FC8D}" imageType="cover" transitionDur="1000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34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8862" y="1343398"/>
                <a:ext cx="1141161" cy="17634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1351656"/>
                  </p:ext>
                </p:extLst>
              </p:nvPr>
            </p:nvGraphicFramePr>
            <p:xfrm>
              <a:off x="2947906" y="1355802"/>
              <a:ext cx="1141161" cy="1762244"/>
            </p:xfrm>
            <a:graphic>
              <a:graphicData uri="http://schemas.microsoft.com/office/powerpoint/2016/slidezoom">
                <pslz:sldZm>
                  <pslz:sldZmObj sldId="259" cId="2572321239">
                    <pslz:zmPr id="{AF6068E0-EA90-4761-A80D-46048AEA9AC2}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22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7906" y="1355802"/>
                <a:ext cx="1141161" cy="17622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1" name="صورة 30" descr="صورة تحتوي على نص&#10;&#10;تم إنشاء الوصف تلقائياً">
            <a:hlinkClick r:id="rId35" action="ppaction://hlinkpres?slideindex=1&amp;slidetitle="/>
            <a:extLst>
              <a:ext uri="{FF2B5EF4-FFF2-40B4-BE49-F238E27FC236}">
                <a16:creationId xmlns:a16="http://schemas.microsoft.com/office/drawing/2014/main" id="{6770B765-779B-4914-9B72-8BFEB906593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49" y="3424281"/>
            <a:ext cx="2026705" cy="11400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5FE448-8D3E-45B0-9117-6343B5F006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67292" y="91285"/>
            <a:ext cx="7075004" cy="27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224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98B6D58-689B-4E04-A8B5-064C306C65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3319" y="259592"/>
            <a:ext cx="6456901" cy="258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423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01455B3-9BC1-45B8-884C-1FA023D0A9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4660" y="156381"/>
            <a:ext cx="7075004" cy="320807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8B8C5E2-4720-4351-87E8-ACC29C8B6A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29901" y="906692"/>
            <a:ext cx="323850" cy="3333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48C7CA6-2517-4418-AF4F-7201CED24C1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10156" y="2157304"/>
            <a:ext cx="361950" cy="371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65C6179-9B58-41F0-A01D-7FF9EDC787D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52511" y="2790819"/>
            <a:ext cx="4572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700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1E609E5-96E2-43E2-9B6E-EDC6178B23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04373" y="96784"/>
            <a:ext cx="6974924" cy="33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4641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56" y="3371412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13" y="3423950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97922" y="2054234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9236" y="37979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120" y="3643146"/>
            <a:ext cx="932598" cy="932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736775" y="3068509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0" y="2670147"/>
            <a:ext cx="1424090" cy="1936497"/>
          </a:xfrm>
          <a:prstGeom prst="rect">
            <a:avLst/>
          </a:prstGeom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492823" y="3385920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15AC7FE-123B-F54D-AA9A-51C5F94D805C}"/>
              </a:ext>
            </a:extLst>
          </p:cNvPr>
          <p:cNvSpPr txBox="1"/>
          <p:nvPr/>
        </p:nvSpPr>
        <p:spPr>
          <a:xfrm>
            <a:off x="3138917" y="1696815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C6CB40-E1D2-CC41-B4DE-BAEA39D0E37E}"/>
              </a:ext>
            </a:extLst>
          </p:cNvPr>
          <p:cNvSpPr txBox="1"/>
          <p:nvPr/>
        </p:nvSpPr>
        <p:spPr>
          <a:xfrm>
            <a:off x="3216067" y="1773964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3D7FEBBB-3045-AC4E-A4F3-9415A71017E0}"/>
              </a:ext>
            </a:extLst>
          </p:cNvPr>
          <p:cNvSpPr/>
          <p:nvPr/>
        </p:nvSpPr>
        <p:spPr>
          <a:xfrm>
            <a:off x="5190099" y="499393"/>
            <a:ext cx="2872027" cy="1558052"/>
          </a:xfrm>
          <a:prstGeom prst="wedgeEllipseCallout">
            <a:avLst>
              <a:gd name="adj1" fmla="val -74315"/>
              <a:gd name="adj2" fmla="val 54501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/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كم انتن رائعات ومتميزات شكرا لكن لا تنسين حل الواجب</a:t>
            </a:r>
            <a:r>
              <a:rPr kumimoji="0" lang="ar-SA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في منصة مدرستي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BFB70A28-24D1-E740-9D06-6D5613CEB69F}"/>
              </a:ext>
            </a:extLst>
          </p:cNvPr>
          <p:cNvSpPr/>
          <p:nvPr/>
        </p:nvSpPr>
        <p:spPr>
          <a:xfrm>
            <a:off x="5637287" y="2394932"/>
            <a:ext cx="1828800" cy="1298377"/>
          </a:xfrm>
          <a:prstGeom prst="wedgeEllipseCallout">
            <a:avLst>
              <a:gd name="adj1" fmla="val -149986"/>
              <a:gd name="adj2" fmla="val -18468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الى اللقاء اراكم غدا على خير </a:t>
            </a:r>
            <a:r>
              <a:rPr kumimoji="0" lang="ar-SA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باذن</a:t>
            </a: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الله </a:t>
            </a:r>
          </a:p>
        </p:txBody>
      </p:sp>
    </p:spTree>
    <p:extLst>
      <p:ext uri="{BB962C8B-B14F-4D97-AF65-F5344CB8AC3E}">
        <p14:creationId xmlns:p14="http://schemas.microsoft.com/office/powerpoint/2010/main" val="2150645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804672" y="210312"/>
            <a:ext cx="2377440" cy="452628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١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3767328" y="475488"/>
            <a:ext cx="4713912" cy="2096262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لها تراكيب صلبة لدعم اجسامها </a:t>
            </a:r>
            <a:r>
              <a:rPr lang="ar-SA" sz="3300" dirty="0" err="1">
                <a:solidFill>
                  <a:schemeClr val="tx1"/>
                </a:solidFill>
              </a:rPr>
              <a:t>اللينه</a:t>
            </a:r>
            <a:r>
              <a:rPr lang="ar-SA" sz="3300" dirty="0">
                <a:solidFill>
                  <a:schemeClr val="tx1"/>
                </a:solidFill>
              </a:rPr>
              <a:t> تشبه الاصداف فمن يكون ............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283464" y="473202"/>
            <a:ext cx="2377440" cy="452628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٢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3567303" y="861822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يصنف قنفذ البحر انه من (الرخويات ام شوكيات الجلد) ؟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453734" y="461772"/>
            <a:ext cx="2377440" cy="452628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٣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3767328" y="475488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تصنف الرخويات انها </a:t>
            </a:r>
            <a:r>
              <a:rPr lang="ar-SA" sz="3300">
                <a:solidFill>
                  <a:schemeClr val="tx1"/>
                </a:solidFill>
              </a:rPr>
              <a:t>من (الفقاريات </a:t>
            </a:r>
            <a:r>
              <a:rPr lang="ar-SA" sz="3300" dirty="0">
                <a:solidFill>
                  <a:schemeClr val="tx1"/>
                </a:solidFill>
              </a:rPr>
              <a:t>ام اللافقاريات) ؟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A242B65-CF8A-4AE9-8BBF-F0777291E79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08049" y="260574"/>
            <a:ext cx="6881165" cy="31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71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1993094-FC7D-43A0-B21B-7BC1FA98C3B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32746" y="279336"/>
            <a:ext cx="6959372" cy="31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268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6544" y="-10778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C7E5E94-5E8A-4E0C-95BA-9C6223649DA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02929" y="520426"/>
            <a:ext cx="7085054" cy="287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472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58467B-B447-455B-81F9-89E8F44FC3F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15700" y="677975"/>
            <a:ext cx="6728300" cy="27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4825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8C113CA-9570-466D-83C5-18C9E4F94D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2581" y="351072"/>
            <a:ext cx="6793918" cy="28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18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075E1AC-7B08-40C1-A7A0-CB96E28AFE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36000" y="140429"/>
            <a:ext cx="6913802" cy="32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1806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557" y="4329072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43" y="3183599"/>
            <a:ext cx="1424090" cy="193649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D073DF-2DC3-4C88-B4E1-FE90CBB94599}"/>
              </a:ext>
            </a:extLst>
          </p:cNvPr>
          <p:cNvSpPr/>
          <p:nvPr/>
        </p:nvSpPr>
        <p:spPr>
          <a:xfrm>
            <a:off x="3593323" y="1160056"/>
            <a:ext cx="866749" cy="150598"/>
          </a:xfrm>
          <a:prstGeom prst="rect">
            <a:avLst/>
          </a:prstGeom>
          <a:solidFill>
            <a:srgbClr val="FDFDFB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043A6D-14B4-4AB6-BC01-7274A89B0A87}"/>
              </a:ext>
            </a:extLst>
          </p:cNvPr>
          <p:cNvSpPr txBox="1"/>
          <p:nvPr/>
        </p:nvSpPr>
        <p:spPr>
          <a:xfrm>
            <a:off x="2037252" y="3325071"/>
            <a:ext cx="6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8AA1BBD-04D9-4BED-BB74-CC77CCBD06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63166" y="35341"/>
            <a:ext cx="6827064" cy="331004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C3F3A69-5BFC-40C6-856C-3AABCD7C20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65938" y="-15181"/>
            <a:ext cx="7344713" cy="315459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E455598-A0F9-4AA6-8E8C-594B22D26F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99287" y="22055"/>
            <a:ext cx="7311364" cy="36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0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185023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93</Words>
  <Application>Microsoft Office PowerPoint</Application>
  <PresentationFormat>عرض على الشاشة (16:9)</PresentationFormat>
  <Paragraphs>20</Paragraphs>
  <Slides>27</Slides>
  <Notes>8</Notes>
  <HiddenSlides>3</HiddenSlides>
  <MMClips>1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0" baseType="lpstr">
      <vt:lpstr>Aref Ruqaa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امل الشمراني</cp:lastModifiedBy>
  <cp:revision>225</cp:revision>
  <dcterms:modified xsi:type="dcterms:W3CDTF">2021-09-25T08:19:46Z</dcterms:modified>
</cp:coreProperties>
</file>