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0" r:id="rId2"/>
    <p:sldId id="261" r:id="rId3"/>
    <p:sldId id="262" r:id="rId4"/>
    <p:sldId id="256" r:id="rId5"/>
    <p:sldId id="257" r:id="rId6"/>
    <p:sldId id="258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15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7"/>
          <p:cNvGrpSpPr>
            <a:grpSpLocks/>
          </p:cNvGrpSpPr>
          <p:nvPr/>
        </p:nvGrpSpPr>
        <p:grpSpPr bwMode="auto">
          <a:xfrm>
            <a:off x="560388" y="357188"/>
            <a:ext cx="8075612" cy="6142037"/>
            <a:chOff x="642910" y="708665"/>
            <a:chExt cx="7715303" cy="541972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10" y="708665"/>
              <a:ext cx="7715303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مستطيل مستدير الزوايا 5"/>
            <p:cNvSpPr/>
            <p:nvPr/>
          </p:nvSpPr>
          <p:spPr>
            <a:xfrm>
              <a:off x="3714168" y="4170061"/>
              <a:ext cx="1214854" cy="4286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b="12500"/>
          <a:stretch>
            <a:fillRect/>
          </a:stretch>
        </p:blipFill>
        <p:spPr bwMode="auto">
          <a:xfrm>
            <a:off x="1643063" y="357188"/>
            <a:ext cx="6810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 t="3448"/>
          <a:stretch>
            <a:fillRect/>
          </a:stretch>
        </p:blipFill>
        <p:spPr bwMode="auto">
          <a:xfrm>
            <a:off x="1500188" y="2428875"/>
            <a:ext cx="6881812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476375" y="4202113"/>
            <a:ext cx="558006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ar-SA" sz="2000" b="1">
                <a:latin typeface="AL-Mohanad" charset="-78"/>
                <a:cs typeface="Times New Roman" pitchFamily="18" charset="0"/>
              </a:rPr>
              <a:t>لن يتحققَ النجاحُ الوظيفيّ إلا بالانسجامِ مع العملِ الوظيفيّ . </a:t>
            </a:r>
            <a:endParaRPr lang="en-US" sz="2000" b="1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ar-SA" sz="2000" b="1">
                <a:latin typeface="AL-Mohanad" charset="-78"/>
                <a:cs typeface="Times New Roman" pitchFamily="18" charset="0"/>
              </a:rPr>
              <a:t>الاستفادة من خبراتِ المخضرمين عدا الأقلَ خبرةً . 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endParaRPr lang="en-US" sz="2000" b="1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ar-SA" sz="2000" b="1">
                <a:latin typeface="AL-Mohanad" charset="-78"/>
                <a:cs typeface="Times New Roman" pitchFamily="18" charset="0"/>
              </a:rPr>
              <a:t>ما اللقاءات المنتظمة مع العاملين إلا لتدارسِ شؤونِ العملِ. 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endParaRPr lang="en-US" sz="2000" b="1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ar-SA" sz="2000" b="1">
                <a:latin typeface="AL-Mohanad" charset="-78"/>
                <a:cs typeface="Times New Roman" pitchFamily="18" charset="0"/>
              </a:rPr>
              <a:t>لا أكونُ قدوةً للعاملين إلا بالنزاهةِ والعدالةِ والالتزامِ بأوقاتِ الدوامِ. </a:t>
            </a:r>
            <a:endParaRPr lang="ar-SA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14313"/>
            <a:ext cx="8786813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8429625" cy="626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4313"/>
            <a:ext cx="842962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ربع نص 5"/>
          <p:cNvSpPr txBox="1"/>
          <p:nvPr/>
        </p:nvSpPr>
        <p:spPr>
          <a:xfrm>
            <a:off x="1403648" y="4797152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1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403648" y="5877272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2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403648" y="3573016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3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403648" y="4149080"/>
            <a:ext cx="2880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4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285750"/>
            <a:ext cx="7072312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3" cstate="print"/>
          <a:srcRect t="52438" b="6097"/>
          <a:stretch>
            <a:fillRect/>
          </a:stretch>
        </p:blipFill>
        <p:spPr bwMode="auto">
          <a:xfrm>
            <a:off x="214313" y="3143250"/>
            <a:ext cx="18573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3" cstate="print"/>
          <a:srcRect t="3659" b="80487"/>
          <a:stretch>
            <a:fillRect/>
          </a:stretch>
        </p:blipFill>
        <p:spPr bwMode="auto">
          <a:xfrm>
            <a:off x="214313" y="1714500"/>
            <a:ext cx="18573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2"/>
          <p:cNvPicPr>
            <a:picLocks noChangeAspect="1" noChangeArrowheads="1"/>
          </p:cNvPicPr>
          <p:nvPr/>
        </p:nvPicPr>
        <p:blipFill>
          <a:blip r:embed="rId3" cstate="print"/>
          <a:srcRect t="28049" b="51219"/>
          <a:stretch>
            <a:fillRect/>
          </a:stretch>
        </p:blipFill>
        <p:spPr bwMode="auto">
          <a:xfrm>
            <a:off x="214313" y="214313"/>
            <a:ext cx="18573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4757439" y="1196752"/>
            <a:ext cx="2828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ليست هناك قوةٌ عالمةٌ بالسِّر والعلن</a:t>
            </a:r>
            <a:endParaRPr lang="ar-SA" b="1" dirty="0"/>
          </a:p>
        </p:txBody>
      </p:sp>
      <p:sp>
        <p:nvSpPr>
          <p:cNvPr id="7" name="مستطيل 6"/>
          <p:cNvSpPr/>
          <p:nvPr/>
        </p:nvSpPr>
        <p:spPr>
          <a:xfrm>
            <a:off x="3163772" y="1268760"/>
            <a:ext cx="763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قوة الله </a:t>
            </a:r>
            <a:endParaRPr lang="ar-SA" b="1" dirty="0"/>
          </a:p>
        </p:txBody>
      </p:sp>
      <p:sp>
        <p:nvSpPr>
          <p:cNvPr id="8" name="مستطيل 7"/>
          <p:cNvSpPr/>
          <p:nvPr/>
        </p:nvSpPr>
        <p:spPr>
          <a:xfrm>
            <a:off x="4840414" y="980728"/>
            <a:ext cx="2961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لا يستخدم الدواء الذي وصفه الطبيب </a:t>
            </a:r>
            <a:endParaRPr lang="ar-SA" b="1" dirty="0"/>
          </a:p>
        </p:txBody>
      </p:sp>
      <p:sp>
        <p:nvSpPr>
          <p:cNvPr id="9" name="مستطيل 8"/>
          <p:cNvSpPr/>
          <p:nvPr/>
        </p:nvSpPr>
        <p:spPr>
          <a:xfrm>
            <a:off x="7236296" y="206084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يضرك</a:t>
            </a:r>
            <a:endParaRPr lang="ar-SA" b="1" dirty="0"/>
          </a:p>
        </p:txBody>
      </p:sp>
      <p:sp>
        <p:nvSpPr>
          <p:cNvPr id="10" name="مستطيل 9"/>
          <p:cNvSpPr/>
          <p:nvPr/>
        </p:nvSpPr>
        <p:spPr>
          <a:xfrm>
            <a:off x="6444208" y="2852936"/>
            <a:ext cx="686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الصدق</a:t>
            </a:r>
            <a:endParaRPr lang="ar-SA" b="1" dirty="0"/>
          </a:p>
        </p:txBody>
      </p:sp>
      <p:sp>
        <p:nvSpPr>
          <p:cNvPr id="11" name="مستطيل 10"/>
          <p:cNvSpPr/>
          <p:nvPr/>
        </p:nvSpPr>
        <p:spPr>
          <a:xfrm>
            <a:off x="3923928" y="3356992"/>
            <a:ext cx="4137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قاوم الإسلام الفكرة السائدة بان الحياة مكفولة للأحرار</a:t>
            </a:r>
            <a:endParaRPr lang="ar-SA" b="1" dirty="0"/>
          </a:p>
        </p:txBody>
      </p:sp>
      <p:sp>
        <p:nvSpPr>
          <p:cNvPr id="12" name="مستطيل 11"/>
          <p:cNvSpPr/>
          <p:nvPr/>
        </p:nvSpPr>
        <p:spPr>
          <a:xfrm>
            <a:off x="6079232" y="3645024"/>
            <a:ext cx="840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العبودية </a:t>
            </a:r>
            <a:endParaRPr lang="ar-SA" b="1" dirty="0"/>
          </a:p>
        </p:txBody>
      </p:sp>
      <p:sp>
        <p:nvSpPr>
          <p:cNvPr id="13" name="مستطيل 12"/>
          <p:cNvSpPr/>
          <p:nvPr/>
        </p:nvSpPr>
        <p:spPr>
          <a:xfrm>
            <a:off x="5148064" y="3645024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الله</a:t>
            </a:r>
            <a:endParaRPr lang="ar-SA" b="1" dirty="0"/>
          </a:p>
        </p:txBody>
      </p:sp>
      <p:sp>
        <p:nvSpPr>
          <p:cNvPr id="14" name="مستطيل 13"/>
          <p:cNvSpPr/>
          <p:nvPr/>
        </p:nvSpPr>
        <p:spPr>
          <a:xfrm>
            <a:off x="6444208" y="4221088"/>
            <a:ext cx="1606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دعا الإسلام للتجارة</a:t>
            </a:r>
            <a:endParaRPr lang="ar-SA" b="1" dirty="0"/>
          </a:p>
        </p:txBody>
      </p:sp>
      <p:sp>
        <p:nvSpPr>
          <p:cNvPr id="15" name="مستطيل 14"/>
          <p:cNvSpPr/>
          <p:nvPr/>
        </p:nvSpPr>
        <p:spPr>
          <a:xfrm>
            <a:off x="3342089" y="4797152"/>
            <a:ext cx="409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بعد</a:t>
            </a:r>
            <a:endParaRPr lang="ar-SA" b="1" dirty="0"/>
          </a:p>
        </p:txBody>
      </p:sp>
      <p:sp>
        <p:nvSpPr>
          <p:cNvPr id="16" name="مستطيل 15"/>
          <p:cNvSpPr/>
          <p:nvPr/>
        </p:nvSpPr>
        <p:spPr>
          <a:xfrm>
            <a:off x="4647723" y="5085184"/>
            <a:ext cx="471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حكم</a:t>
            </a:r>
            <a:endParaRPr lang="ar-SA" b="1" dirty="0"/>
          </a:p>
        </p:txBody>
      </p:sp>
      <p:sp>
        <p:nvSpPr>
          <p:cNvPr id="17" name="مستطيل 16"/>
          <p:cNvSpPr/>
          <p:nvPr/>
        </p:nvSpPr>
        <p:spPr>
          <a:xfrm>
            <a:off x="3630579" y="5373216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مستثنى منه</a:t>
            </a:r>
            <a:endParaRPr lang="ar-SA" b="1" dirty="0"/>
          </a:p>
        </p:txBody>
      </p:sp>
      <p:sp>
        <p:nvSpPr>
          <p:cNvPr id="18" name="مستطيل 17"/>
          <p:cNvSpPr/>
          <p:nvPr/>
        </p:nvSpPr>
        <p:spPr>
          <a:xfrm>
            <a:off x="3563888" y="5733256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أداة الاستثناء</a:t>
            </a:r>
            <a:endParaRPr lang="ar-SA" b="1" dirty="0"/>
          </a:p>
        </p:txBody>
      </p:sp>
      <p:sp>
        <p:nvSpPr>
          <p:cNvPr id="19" name="مستطيل 18"/>
          <p:cNvSpPr/>
          <p:nvPr/>
        </p:nvSpPr>
        <p:spPr>
          <a:xfrm>
            <a:off x="3845382" y="6093296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المستثنى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85725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4929188"/>
            <a:ext cx="15716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عنوان 1"/>
          <p:cNvSpPr>
            <a:spLocks noGrp="1"/>
          </p:cNvSpPr>
          <p:nvPr>
            <p:ph type="title"/>
          </p:nvPr>
        </p:nvSpPr>
        <p:spPr>
          <a:xfrm>
            <a:off x="539750" y="22050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الاستثناء</a:t>
            </a:r>
            <a:br>
              <a:rPr lang="ar-SA" dirty="0" smtClean="0"/>
            </a:br>
            <a:r>
              <a:rPr lang="ar-SA" dirty="0" smtClean="0">
                <a:solidFill>
                  <a:srgbClr val="FF0000"/>
                </a:solidFill>
              </a:rPr>
              <a:t>كتاب النشاط</a:t>
            </a:r>
            <a:endParaRPr lang="ar-SA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14313"/>
            <a:ext cx="26431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 l="87154"/>
          <a:stretch>
            <a:fillRect/>
          </a:stretch>
        </p:blipFill>
        <p:spPr bwMode="auto">
          <a:xfrm>
            <a:off x="7500938" y="1071563"/>
            <a:ext cx="947737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print"/>
          <a:srcRect r="14783"/>
          <a:stretch>
            <a:fillRect/>
          </a:stretch>
        </p:blipFill>
        <p:spPr bwMode="auto">
          <a:xfrm>
            <a:off x="785813" y="1071563"/>
            <a:ext cx="62865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31925" y="2492375"/>
            <a:ext cx="469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/>
              <a:t>- لا يقومُ إتقانُ العملِ إلا على الدقةِ والاهتمامِ والمتابعةِ </a:t>
            </a: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2849563" y="3644900"/>
            <a:ext cx="2911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/>
              <a:t>لن يشيّدَ حضارةَ الأممِ غيرُ العملِ </a:t>
            </a:r>
          </a:p>
        </p:txBody>
      </p:sp>
      <p:sp>
        <p:nvSpPr>
          <p:cNvPr id="7" name="مستطيل 6"/>
          <p:cNvSpPr>
            <a:spLocks noChangeArrowheads="1"/>
          </p:cNvSpPr>
          <p:nvPr/>
        </p:nvSpPr>
        <p:spPr bwMode="auto">
          <a:xfrm>
            <a:off x="1898650" y="4797425"/>
            <a:ext cx="4148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/>
              <a:t>ينفقُ المال في الطرائق المشروعة خلا الإسراف 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839913" y="6021388"/>
            <a:ext cx="4262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2000" b="1"/>
              <a:t>لن تعالج البطالة إلا بتشغيلِ العاطلين ومنعِ التسولِ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t="3999"/>
          <a:stretch>
            <a:fillRect/>
          </a:stretch>
        </p:blipFill>
        <p:spPr bwMode="auto">
          <a:xfrm>
            <a:off x="8215313" y="428625"/>
            <a:ext cx="7858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571500"/>
            <a:ext cx="49768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7375" y="2928938"/>
            <a:ext cx="24765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2928938"/>
            <a:ext cx="2571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2871788"/>
            <a:ext cx="264318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111</Words>
  <Application>Microsoft Office PowerPoint</Application>
  <PresentationFormat>عرض على الشاشة (3:4)‏</PresentationFormat>
  <Paragraphs>29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الاستثناء كتاب النشاط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العقل الجميل</dc:creator>
  <cp:lastModifiedBy>العقل الجميل</cp:lastModifiedBy>
  <cp:revision>5</cp:revision>
  <dcterms:created xsi:type="dcterms:W3CDTF">2013-01-06T21:50:20Z</dcterms:created>
  <dcterms:modified xsi:type="dcterms:W3CDTF">2013-01-20T01:16:39Z</dcterms:modified>
</cp:coreProperties>
</file>