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35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وعاء من السلطة مع أرز مقلي وبيض مسلوق وعيدان طعام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وعاء من كعك السلمون والسلطة والحمص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وعاء من السلطة مع أرز مقلي وبيض مسلوق وعيدان طعام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الأفوكادو والليمون الحامض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وعاء من كعك السلمون والسلطة والحمص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jpe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jpe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3912.jpeg" descr="IMG_39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05" y="3363293"/>
            <a:ext cx="8218790" cy="6640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ما المقصود بالاستدلال ؟ ما المقصود بالاستدلال ؟" descr="ما المقصود بالاستدلال ؟ ما المقصود بالاستدلال ؟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508" y="3102926"/>
            <a:ext cx="7538993" cy="1028701"/>
          </a:xfrm>
          <a:prstGeom prst="rect">
            <a:avLst/>
          </a:prstGeom>
        </p:spPr>
      </p:pic>
      <p:grpSp>
        <p:nvGrpSpPr>
          <p:cNvPr id="199" name="عملية منطقية تنتقل فيها من مقدمات معينة إلى نتيجة تترتب على تلك المقدمات"/>
          <p:cNvGrpSpPr/>
          <p:nvPr/>
        </p:nvGrpSpPr>
        <p:grpSpPr>
          <a:xfrm>
            <a:off x="5394205" y="4880936"/>
            <a:ext cx="13595590" cy="5000022"/>
            <a:chOff x="0" y="0"/>
            <a:chExt cx="13595588" cy="5000021"/>
          </a:xfrm>
        </p:grpSpPr>
        <p:sp>
          <p:nvSpPr>
            <p:cNvPr id="198" name="عملية منطقية تنتقل فيها من مقدمات معينة إلى نتيجة تترتب على تلك المقدمات"/>
            <p:cNvSpPr/>
            <p:nvPr/>
          </p:nvSpPr>
          <p:spPr>
            <a:xfrm>
              <a:off x="50800" y="50800"/>
              <a:ext cx="13493989" cy="4898422"/>
            </a:xfrm>
            <a:prstGeom prst="roundRect">
              <a:avLst>
                <a:gd name="adj" fmla="val 34419"/>
              </a:avLst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6000">
                  <a:solidFill>
                    <a:srgbClr val="000000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lvl1pPr>
            </a:lstStyle>
            <a:p>
              <a:pPr rtl="0">
                <a:defRPr/>
              </a:pPr>
              <a:r>
                <a:t> عملية منطقية تنتقل فيها من مقدمات معينة إلى نتيجة تترتب على تلك المقدمات</a:t>
              </a:r>
            </a:p>
          </p:txBody>
        </p:sp>
        <p:pic>
          <p:nvPicPr>
            <p:cNvPr id="197" name="عملية منطقية تنتقل فيها من مقدمات معينة إلى نتيجة تترتب على تلك المقدمات  عملية منطقية تنتقل فيها من مقدمات معينة إلى نتيجة تترتب على تلك المقدمات" descr="عملية منطقية تنتقل فيها من مقدمات معينة إلى نتيجة تترتب على تلك المقدمات  عملية منطقية تنتقل فيها من مقدمات معينة إلى نتيجة تترتب على تلك المقدمات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3595589" cy="5000022"/>
            </a:xfrm>
            <a:prstGeom prst="rect">
              <a:avLst/>
            </a:prstGeom>
            <a:effectLst/>
          </p:spPr>
        </p:pic>
      </p:grpSp>
      <p:pic>
        <p:nvPicPr>
          <p:cNvPr id="200" name="IMG_6673.jpeg" descr="IMG_6673.jpeg"/>
          <p:cNvPicPr>
            <a:picLocks noChangeAspect="1"/>
          </p:cNvPicPr>
          <p:nvPr/>
        </p:nvPicPr>
        <p:blipFill>
          <a:blip r:embed="rId4"/>
          <a:srcRect l="12377" t="15961" r="10099" b="15959"/>
          <a:stretch>
            <a:fillRect/>
          </a:stretch>
        </p:blipFill>
        <p:spPr>
          <a:xfrm>
            <a:off x="3010793" y="8631799"/>
            <a:ext cx="5308998" cy="4662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5" extrusionOk="0">
                <a:moveTo>
                  <a:pt x="3202" y="1"/>
                </a:moveTo>
                <a:cubicBezTo>
                  <a:pt x="2654" y="25"/>
                  <a:pt x="2119" y="311"/>
                  <a:pt x="1905" y="846"/>
                </a:cubicBezTo>
                <a:cubicBezTo>
                  <a:pt x="1657" y="1468"/>
                  <a:pt x="1656" y="2599"/>
                  <a:pt x="1905" y="2959"/>
                </a:cubicBezTo>
                <a:cubicBezTo>
                  <a:pt x="2005" y="3103"/>
                  <a:pt x="2088" y="3281"/>
                  <a:pt x="2088" y="3356"/>
                </a:cubicBezTo>
                <a:cubicBezTo>
                  <a:pt x="2088" y="3432"/>
                  <a:pt x="2255" y="3676"/>
                  <a:pt x="2459" y="3899"/>
                </a:cubicBezTo>
                <a:cubicBezTo>
                  <a:pt x="2979" y="4466"/>
                  <a:pt x="2874" y="4662"/>
                  <a:pt x="1928" y="4897"/>
                </a:cubicBezTo>
                <a:cubicBezTo>
                  <a:pt x="1005" y="5127"/>
                  <a:pt x="967" y="5156"/>
                  <a:pt x="738" y="5759"/>
                </a:cubicBezTo>
                <a:cubicBezTo>
                  <a:pt x="297" y="6920"/>
                  <a:pt x="427" y="8313"/>
                  <a:pt x="1132" y="9969"/>
                </a:cubicBezTo>
                <a:lnTo>
                  <a:pt x="1540" y="10928"/>
                </a:lnTo>
                <a:lnTo>
                  <a:pt x="1255" y="11102"/>
                </a:lnTo>
                <a:cubicBezTo>
                  <a:pt x="595" y="11504"/>
                  <a:pt x="0" y="12315"/>
                  <a:pt x="0" y="12811"/>
                </a:cubicBezTo>
                <a:cubicBezTo>
                  <a:pt x="0" y="13388"/>
                  <a:pt x="923" y="13602"/>
                  <a:pt x="1319" y="13117"/>
                </a:cubicBezTo>
                <a:cubicBezTo>
                  <a:pt x="1481" y="12919"/>
                  <a:pt x="1552" y="12885"/>
                  <a:pt x="1584" y="12989"/>
                </a:cubicBezTo>
                <a:cubicBezTo>
                  <a:pt x="1608" y="13067"/>
                  <a:pt x="1690" y="14313"/>
                  <a:pt x="1766" y="15758"/>
                </a:cubicBezTo>
                <a:cubicBezTo>
                  <a:pt x="1843" y="17202"/>
                  <a:pt x="1928" y="18710"/>
                  <a:pt x="1957" y="19111"/>
                </a:cubicBezTo>
                <a:lnTo>
                  <a:pt x="2009" y="19838"/>
                </a:lnTo>
                <a:lnTo>
                  <a:pt x="1641" y="20130"/>
                </a:lnTo>
                <a:cubicBezTo>
                  <a:pt x="1437" y="20289"/>
                  <a:pt x="1271" y="20458"/>
                  <a:pt x="1271" y="20503"/>
                </a:cubicBezTo>
                <a:cubicBezTo>
                  <a:pt x="1271" y="20549"/>
                  <a:pt x="1462" y="20600"/>
                  <a:pt x="1695" y="20617"/>
                </a:cubicBezTo>
                <a:cubicBezTo>
                  <a:pt x="2075" y="20645"/>
                  <a:pt x="2127" y="20681"/>
                  <a:pt x="2188" y="20939"/>
                </a:cubicBezTo>
                <a:cubicBezTo>
                  <a:pt x="2225" y="21099"/>
                  <a:pt x="2304" y="21296"/>
                  <a:pt x="2364" y="21377"/>
                </a:cubicBezTo>
                <a:cubicBezTo>
                  <a:pt x="2501" y="21564"/>
                  <a:pt x="3387" y="21578"/>
                  <a:pt x="3520" y="21396"/>
                </a:cubicBezTo>
                <a:cubicBezTo>
                  <a:pt x="3572" y="21325"/>
                  <a:pt x="3628" y="21128"/>
                  <a:pt x="3644" y="20958"/>
                </a:cubicBezTo>
                <a:lnTo>
                  <a:pt x="3675" y="20650"/>
                </a:lnTo>
                <a:lnTo>
                  <a:pt x="4515" y="20619"/>
                </a:lnTo>
                <a:cubicBezTo>
                  <a:pt x="4976" y="20603"/>
                  <a:pt x="5354" y="20546"/>
                  <a:pt x="5354" y="20492"/>
                </a:cubicBezTo>
                <a:cubicBezTo>
                  <a:pt x="5354" y="20439"/>
                  <a:pt x="5187" y="20274"/>
                  <a:pt x="4983" y="20128"/>
                </a:cubicBezTo>
                <a:lnTo>
                  <a:pt x="4612" y="19862"/>
                </a:lnTo>
                <a:lnTo>
                  <a:pt x="4663" y="19278"/>
                </a:lnTo>
                <a:cubicBezTo>
                  <a:pt x="4691" y="18956"/>
                  <a:pt x="4741" y="18031"/>
                  <a:pt x="4773" y="17223"/>
                </a:cubicBezTo>
                <a:cubicBezTo>
                  <a:pt x="4805" y="16416"/>
                  <a:pt x="4865" y="15730"/>
                  <a:pt x="4907" y="15701"/>
                </a:cubicBezTo>
                <a:cubicBezTo>
                  <a:pt x="4949" y="15672"/>
                  <a:pt x="5031" y="15753"/>
                  <a:pt x="5090" y="15882"/>
                </a:cubicBezTo>
                <a:cubicBezTo>
                  <a:pt x="5148" y="16011"/>
                  <a:pt x="5320" y="16268"/>
                  <a:pt x="5472" y="16450"/>
                </a:cubicBezTo>
                <a:cubicBezTo>
                  <a:pt x="5720" y="16747"/>
                  <a:pt x="5738" y="16811"/>
                  <a:pt x="5643" y="17048"/>
                </a:cubicBezTo>
                <a:cubicBezTo>
                  <a:pt x="5585" y="17193"/>
                  <a:pt x="5537" y="17330"/>
                  <a:pt x="5537" y="17354"/>
                </a:cubicBezTo>
                <a:cubicBezTo>
                  <a:pt x="5537" y="17469"/>
                  <a:pt x="6371" y="17929"/>
                  <a:pt x="6809" y="18055"/>
                </a:cubicBezTo>
                <a:cubicBezTo>
                  <a:pt x="7302" y="18198"/>
                  <a:pt x="7306" y="18202"/>
                  <a:pt x="7334" y="18622"/>
                </a:cubicBezTo>
                <a:cubicBezTo>
                  <a:pt x="7375" y="19246"/>
                  <a:pt x="7239" y="19464"/>
                  <a:pt x="6804" y="19464"/>
                </a:cubicBezTo>
                <a:cubicBezTo>
                  <a:pt x="6408" y="19464"/>
                  <a:pt x="6308" y="19690"/>
                  <a:pt x="6599" y="19932"/>
                </a:cubicBezTo>
                <a:cubicBezTo>
                  <a:pt x="6712" y="20026"/>
                  <a:pt x="6748" y="20177"/>
                  <a:pt x="6728" y="20483"/>
                </a:cubicBezTo>
                <a:cubicBezTo>
                  <a:pt x="6708" y="20812"/>
                  <a:pt x="6733" y="20906"/>
                  <a:pt x="6845" y="20906"/>
                </a:cubicBezTo>
                <a:cubicBezTo>
                  <a:pt x="6934" y="20906"/>
                  <a:pt x="6988" y="20817"/>
                  <a:pt x="6988" y="20666"/>
                </a:cubicBezTo>
                <a:cubicBezTo>
                  <a:pt x="6988" y="20258"/>
                  <a:pt x="7092" y="20276"/>
                  <a:pt x="7484" y="20754"/>
                </a:cubicBezTo>
                <a:cubicBezTo>
                  <a:pt x="7840" y="21188"/>
                  <a:pt x="7891" y="21216"/>
                  <a:pt x="8342" y="21216"/>
                </a:cubicBezTo>
                <a:cubicBezTo>
                  <a:pt x="8937" y="21216"/>
                  <a:pt x="9254" y="20981"/>
                  <a:pt x="9519" y="20342"/>
                </a:cubicBezTo>
                <a:cubicBezTo>
                  <a:pt x="9694" y="19920"/>
                  <a:pt x="9741" y="19877"/>
                  <a:pt x="10032" y="19877"/>
                </a:cubicBezTo>
                <a:cubicBezTo>
                  <a:pt x="10323" y="19877"/>
                  <a:pt x="10369" y="19918"/>
                  <a:pt x="10520" y="20315"/>
                </a:cubicBezTo>
                <a:cubicBezTo>
                  <a:pt x="10611" y="20555"/>
                  <a:pt x="10770" y="20838"/>
                  <a:pt x="10873" y="20943"/>
                </a:cubicBezTo>
                <a:cubicBezTo>
                  <a:pt x="11107" y="21180"/>
                  <a:pt x="11938" y="21296"/>
                  <a:pt x="12616" y="21187"/>
                </a:cubicBezTo>
                <a:cubicBezTo>
                  <a:pt x="12890" y="21143"/>
                  <a:pt x="13206" y="21111"/>
                  <a:pt x="13318" y="21117"/>
                </a:cubicBezTo>
                <a:cubicBezTo>
                  <a:pt x="13492" y="21126"/>
                  <a:pt x="14167" y="21134"/>
                  <a:pt x="15543" y="21139"/>
                </a:cubicBezTo>
                <a:cubicBezTo>
                  <a:pt x="15705" y="21140"/>
                  <a:pt x="16213" y="21145"/>
                  <a:pt x="16670" y="21152"/>
                </a:cubicBezTo>
                <a:cubicBezTo>
                  <a:pt x="17128" y="21159"/>
                  <a:pt x="17524" y="21140"/>
                  <a:pt x="17550" y="21110"/>
                </a:cubicBezTo>
                <a:cubicBezTo>
                  <a:pt x="17599" y="21054"/>
                  <a:pt x="17620" y="18415"/>
                  <a:pt x="17612" y="13337"/>
                </a:cubicBezTo>
                <a:lnTo>
                  <a:pt x="17607" y="10556"/>
                </a:lnTo>
                <a:lnTo>
                  <a:pt x="16268" y="10568"/>
                </a:lnTo>
                <a:cubicBezTo>
                  <a:pt x="15532" y="10575"/>
                  <a:pt x="14708" y="10609"/>
                  <a:pt x="14436" y="10642"/>
                </a:cubicBezTo>
                <a:cubicBezTo>
                  <a:pt x="14135" y="10678"/>
                  <a:pt x="13894" y="10658"/>
                  <a:pt x="13822" y="10590"/>
                </a:cubicBezTo>
                <a:cubicBezTo>
                  <a:pt x="13748" y="10521"/>
                  <a:pt x="13523" y="10503"/>
                  <a:pt x="13228" y="10545"/>
                </a:cubicBezTo>
                <a:cubicBezTo>
                  <a:pt x="12966" y="10581"/>
                  <a:pt x="12691" y="10607"/>
                  <a:pt x="12616" y="10600"/>
                </a:cubicBezTo>
                <a:cubicBezTo>
                  <a:pt x="12541" y="10592"/>
                  <a:pt x="12183" y="10576"/>
                  <a:pt x="11821" y="10565"/>
                </a:cubicBezTo>
                <a:lnTo>
                  <a:pt x="11164" y="10546"/>
                </a:lnTo>
                <a:lnTo>
                  <a:pt x="11164" y="11292"/>
                </a:lnTo>
                <a:cubicBezTo>
                  <a:pt x="11164" y="11702"/>
                  <a:pt x="11126" y="12063"/>
                  <a:pt x="11080" y="12095"/>
                </a:cubicBezTo>
                <a:cubicBezTo>
                  <a:pt x="11034" y="12127"/>
                  <a:pt x="10910" y="11993"/>
                  <a:pt x="10804" y="11798"/>
                </a:cubicBezTo>
                <a:cubicBezTo>
                  <a:pt x="10484" y="11210"/>
                  <a:pt x="9664" y="10434"/>
                  <a:pt x="9118" y="10202"/>
                </a:cubicBezTo>
                <a:cubicBezTo>
                  <a:pt x="8493" y="9937"/>
                  <a:pt x="8492" y="9937"/>
                  <a:pt x="8322" y="10231"/>
                </a:cubicBezTo>
                <a:cubicBezTo>
                  <a:pt x="8205" y="10435"/>
                  <a:pt x="8082" y="10483"/>
                  <a:pt x="7547" y="10534"/>
                </a:cubicBezTo>
                <a:cubicBezTo>
                  <a:pt x="6786" y="10606"/>
                  <a:pt x="6030" y="10979"/>
                  <a:pt x="5579" y="11507"/>
                </a:cubicBezTo>
                <a:cubicBezTo>
                  <a:pt x="5290" y="11844"/>
                  <a:pt x="5278" y="11883"/>
                  <a:pt x="5424" y="12005"/>
                </a:cubicBezTo>
                <a:cubicBezTo>
                  <a:pt x="5574" y="12131"/>
                  <a:pt x="5573" y="12142"/>
                  <a:pt x="5422" y="12208"/>
                </a:cubicBezTo>
                <a:cubicBezTo>
                  <a:pt x="5335" y="12247"/>
                  <a:pt x="5264" y="12321"/>
                  <a:pt x="5264" y="12373"/>
                </a:cubicBezTo>
                <a:cubicBezTo>
                  <a:pt x="5264" y="12427"/>
                  <a:pt x="5344" y="12419"/>
                  <a:pt x="5446" y="12357"/>
                </a:cubicBezTo>
                <a:cubicBezTo>
                  <a:pt x="5700" y="12203"/>
                  <a:pt x="5796" y="12502"/>
                  <a:pt x="5580" y="12773"/>
                </a:cubicBezTo>
                <a:cubicBezTo>
                  <a:pt x="5446" y="12942"/>
                  <a:pt x="5440" y="12998"/>
                  <a:pt x="5542" y="13137"/>
                </a:cubicBezTo>
                <a:cubicBezTo>
                  <a:pt x="5651" y="13287"/>
                  <a:pt x="5669" y="13281"/>
                  <a:pt x="5737" y="13073"/>
                </a:cubicBezTo>
                <a:lnTo>
                  <a:pt x="5813" y="12842"/>
                </a:lnTo>
                <a:lnTo>
                  <a:pt x="6031" y="13073"/>
                </a:lnTo>
                <a:lnTo>
                  <a:pt x="6247" y="13306"/>
                </a:lnTo>
                <a:lnTo>
                  <a:pt x="5878" y="13751"/>
                </a:lnTo>
                <a:cubicBezTo>
                  <a:pt x="5674" y="13997"/>
                  <a:pt x="5411" y="14226"/>
                  <a:pt x="5295" y="14259"/>
                </a:cubicBezTo>
                <a:cubicBezTo>
                  <a:pt x="5178" y="14292"/>
                  <a:pt x="5083" y="14385"/>
                  <a:pt x="5083" y="14466"/>
                </a:cubicBezTo>
                <a:cubicBezTo>
                  <a:pt x="5083" y="14767"/>
                  <a:pt x="4913" y="14715"/>
                  <a:pt x="4726" y="14356"/>
                </a:cubicBezTo>
                <a:cubicBezTo>
                  <a:pt x="4555" y="14027"/>
                  <a:pt x="4543" y="13919"/>
                  <a:pt x="4623" y="13431"/>
                </a:cubicBezTo>
                <a:cubicBezTo>
                  <a:pt x="4672" y="13127"/>
                  <a:pt x="4781" y="12728"/>
                  <a:pt x="4865" y="12544"/>
                </a:cubicBezTo>
                <a:cubicBezTo>
                  <a:pt x="4993" y="12263"/>
                  <a:pt x="5026" y="11772"/>
                  <a:pt x="5064" y="9552"/>
                </a:cubicBezTo>
                <a:cubicBezTo>
                  <a:pt x="5088" y="8090"/>
                  <a:pt x="5143" y="6869"/>
                  <a:pt x="5185" y="6840"/>
                </a:cubicBezTo>
                <a:cubicBezTo>
                  <a:pt x="5227" y="6810"/>
                  <a:pt x="5363" y="7046"/>
                  <a:pt x="5487" y="7364"/>
                </a:cubicBezTo>
                <a:cubicBezTo>
                  <a:pt x="5855" y="8308"/>
                  <a:pt x="6054" y="8564"/>
                  <a:pt x="6386" y="8527"/>
                </a:cubicBezTo>
                <a:cubicBezTo>
                  <a:pt x="6623" y="8501"/>
                  <a:pt x="6704" y="8417"/>
                  <a:pt x="6872" y="8033"/>
                </a:cubicBezTo>
                <a:cubicBezTo>
                  <a:pt x="7140" y="7419"/>
                  <a:pt x="7462" y="5932"/>
                  <a:pt x="7426" y="5467"/>
                </a:cubicBezTo>
                <a:cubicBezTo>
                  <a:pt x="7402" y="5153"/>
                  <a:pt x="7426" y="5093"/>
                  <a:pt x="7594" y="5066"/>
                </a:cubicBezTo>
                <a:cubicBezTo>
                  <a:pt x="7859" y="5023"/>
                  <a:pt x="8046" y="4764"/>
                  <a:pt x="7919" y="4619"/>
                </a:cubicBezTo>
                <a:cubicBezTo>
                  <a:pt x="7798" y="4482"/>
                  <a:pt x="7311" y="4597"/>
                  <a:pt x="7164" y="4797"/>
                </a:cubicBezTo>
                <a:cubicBezTo>
                  <a:pt x="7086" y="4904"/>
                  <a:pt x="7023" y="4916"/>
                  <a:pt x="6938" y="4837"/>
                </a:cubicBezTo>
                <a:cubicBezTo>
                  <a:pt x="6848" y="4752"/>
                  <a:pt x="6790" y="4852"/>
                  <a:pt x="6678" y="5288"/>
                </a:cubicBezTo>
                <a:cubicBezTo>
                  <a:pt x="6599" y="5597"/>
                  <a:pt x="6535" y="5921"/>
                  <a:pt x="6535" y="6008"/>
                </a:cubicBezTo>
                <a:cubicBezTo>
                  <a:pt x="6535" y="6095"/>
                  <a:pt x="6493" y="6289"/>
                  <a:pt x="6443" y="6440"/>
                </a:cubicBezTo>
                <a:cubicBezTo>
                  <a:pt x="6308" y="6841"/>
                  <a:pt x="6141" y="6630"/>
                  <a:pt x="5945" y="5808"/>
                </a:cubicBezTo>
                <a:cubicBezTo>
                  <a:pt x="5737" y="4935"/>
                  <a:pt x="5492" y="4739"/>
                  <a:pt x="4612" y="4738"/>
                </a:cubicBezTo>
                <a:cubicBezTo>
                  <a:pt x="4087" y="4738"/>
                  <a:pt x="3985" y="4705"/>
                  <a:pt x="3862" y="4507"/>
                </a:cubicBezTo>
                <a:cubicBezTo>
                  <a:pt x="3727" y="4289"/>
                  <a:pt x="3737" y="4262"/>
                  <a:pt x="4084" y="3902"/>
                </a:cubicBezTo>
                <a:cubicBezTo>
                  <a:pt x="4283" y="3695"/>
                  <a:pt x="4447" y="3457"/>
                  <a:pt x="4447" y="3373"/>
                </a:cubicBezTo>
                <a:cubicBezTo>
                  <a:pt x="4447" y="3289"/>
                  <a:pt x="4535" y="3095"/>
                  <a:pt x="4641" y="2942"/>
                </a:cubicBezTo>
                <a:cubicBezTo>
                  <a:pt x="4810" y="2699"/>
                  <a:pt x="4828" y="2564"/>
                  <a:pt x="4792" y="1867"/>
                </a:cubicBezTo>
                <a:cubicBezTo>
                  <a:pt x="4765" y="1335"/>
                  <a:pt x="4693" y="959"/>
                  <a:pt x="4576" y="732"/>
                </a:cubicBezTo>
                <a:cubicBezTo>
                  <a:pt x="4311" y="218"/>
                  <a:pt x="3750" y="-22"/>
                  <a:pt x="3202" y="1"/>
                </a:cubicBezTo>
                <a:close/>
                <a:moveTo>
                  <a:pt x="16533" y="463"/>
                </a:moveTo>
                <a:cubicBezTo>
                  <a:pt x="16515" y="483"/>
                  <a:pt x="16530" y="2219"/>
                  <a:pt x="16567" y="4318"/>
                </a:cubicBezTo>
                <a:cubicBezTo>
                  <a:pt x="16604" y="6418"/>
                  <a:pt x="16653" y="8135"/>
                  <a:pt x="16677" y="8135"/>
                </a:cubicBezTo>
                <a:cubicBezTo>
                  <a:pt x="16700" y="8135"/>
                  <a:pt x="17147" y="7917"/>
                  <a:pt x="17671" y="7650"/>
                </a:cubicBezTo>
                <a:lnTo>
                  <a:pt x="18624" y="7166"/>
                </a:lnTo>
                <a:lnTo>
                  <a:pt x="18971" y="7587"/>
                </a:lnTo>
                <a:lnTo>
                  <a:pt x="19318" y="8009"/>
                </a:lnTo>
                <a:lnTo>
                  <a:pt x="19412" y="7738"/>
                </a:lnTo>
                <a:cubicBezTo>
                  <a:pt x="19464" y="7588"/>
                  <a:pt x="19532" y="7295"/>
                  <a:pt x="19564" y="7085"/>
                </a:cubicBezTo>
                <a:cubicBezTo>
                  <a:pt x="19631" y="6645"/>
                  <a:pt x="19712" y="6576"/>
                  <a:pt x="20807" y="6022"/>
                </a:cubicBezTo>
                <a:cubicBezTo>
                  <a:pt x="21244" y="5802"/>
                  <a:pt x="21600" y="5597"/>
                  <a:pt x="21600" y="5566"/>
                </a:cubicBezTo>
                <a:cubicBezTo>
                  <a:pt x="21600" y="5513"/>
                  <a:pt x="20419" y="4301"/>
                  <a:pt x="17744" y="1612"/>
                </a:cubicBezTo>
                <a:cubicBezTo>
                  <a:pt x="17095" y="960"/>
                  <a:pt x="16551" y="443"/>
                  <a:pt x="16533" y="46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 advAuto="0"/>
      <p:bldP spid="199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٢٠٦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٢٠٦</a:t>
            </a:r>
          </a:p>
        </p:txBody>
      </p:sp>
      <p:pic>
        <p:nvPicPr>
          <p:cNvPr id="203" name="IMG_7728.jpeg" descr="IMG_77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154" y="756544"/>
            <a:ext cx="5829301" cy="181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28" y="0"/>
                </a:moveTo>
                <a:cubicBezTo>
                  <a:pt x="6075" y="0"/>
                  <a:pt x="2836" y="97"/>
                  <a:pt x="2800" y="283"/>
                </a:cubicBezTo>
                <a:cubicBezTo>
                  <a:pt x="2770" y="440"/>
                  <a:pt x="2654" y="566"/>
                  <a:pt x="2543" y="566"/>
                </a:cubicBezTo>
                <a:cubicBezTo>
                  <a:pt x="2431" y="566"/>
                  <a:pt x="2095" y="962"/>
                  <a:pt x="1796" y="1440"/>
                </a:cubicBezTo>
                <a:cubicBezTo>
                  <a:pt x="1145" y="2479"/>
                  <a:pt x="520" y="4582"/>
                  <a:pt x="303" y="6472"/>
                </a:cubicBezTo>
                <a:cubicBezTo>
                  <a:pt x="218" y="7210"/>
                  <a:pt x="114" y="7937"/>
                  <a:pt x="74" y="8086"/>
                </a:cubicBezTo>
                <a:cubicBezTo>
                  <a:pt x="33" y="8234"/>
                  <a:pt x="0" y="11335"/>
                  <a:pt x="0" y="14977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222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4" name="IMG_7787.jpeg" descr="IMG_778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607" y="2971740"/>
            <a:ext cx="14337940" cy="928726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ما المقصود بالاستدلال الاستنباطي ؟"/>
          <p:cNvSpPr/>
          <p:nvPr/>
        </p:nvSpPr>
        <p:spPr>
          <a:xfrm>
            <a:off x="494570" y="1910196"/>
            <a:ext cx="7956948" cy="1655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4" y="0"/>
                </a:moveTo>
                <a:cubicBezTo>
                  <a:pt x="526" y="0"/>
                  <a:pt x="0" y="2527"/>
                  <a:pt x="0" y="5645"/>
                </a:cubicBezTo>
                <a:lnTo>
                  <a:pt x="0" y="9933"/>
                </a:lnTo>
                <a:cubicBezTo>
                  <a:pt x="0" y="13051"/>
                  <a:pt x="526" y="15577"/>
                  <a:pt x="1174" y="15577"/>
                </a:cubicBezTo>
                <a:lnTo>
                  <a:pt x="17604" y="15577"/>
                </a:lnTo>
                <a:cubicBezTo>
                  <a:pt x="17772" y="15577"/>
                  <a:pt x="17932" y="15402"/>
                  <a:pt x="18077" y="15096"/>
                </a:cubicBezTo>
                <a:lnTo>
                  <a:pt x="21600" y="21600"/>
                </a:lnTo>
                <a:lnTo>
                  <a:pt x="18778" y="9586"/>
                </a:lnTo>
                <a:lnTo>
                  <a:pt x="18778" y="5645"/>
                </a:lnTo>
                <a:cubicBezTo>
                  <a:pt x="18778" y="2527"/>
                  <a:pt x="18253" y="0"/>
                  <a:pt x="17604" y="0"/>
                </a:cubicBezTo>
                <a:lnTo>
                  <a:pt x="1174" y="0"/>
                </a:lnTo>
                <a:close/>
              </a:path>
            </a:pathLst>
          </a:custGeom>
          <a:solidFill>
            <a:srgbClr val="FAF49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المقصود بالاستدلال الاستنباطي ؟</a:t>
            </a:r>
          </a:p>
        </p:txBody>
      </p:sp>
      <p:sp>
        <p:nvSpPr>
          <p:cNvPr id="206" name="مستطيل مستدير الزوايا"/>
          <p:cNvSpPr/>
          <p:nvPr/>
        </p:nvSpPr>
        <p:spPr>
          <a:xfrm>
            <a:off x="13391621" y="3565561"/>
            <a:ext cx="4318232" cy="548218"/>
          </a:xfrm>
          <a:prstGeom prst="roundRect">
            <a:avLst>
              <a:gd name="adj" fmla="val 24279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07" name="ما المقصود بالاستدلال الاستقرائي ؟"/>
          <p:cNvSpPr/>
          <p:nvPr/>
        </p:nvSpPr>
        <p:spPr>
          <a:xfrm>
            <a:off x="494570" y="4816337"/>
            <a:ext cx="6979048" cy="1290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39" y="0"/>
                </a:moveTo>
                <a:cubicBezTo>
                  <a:pt x="599" y="0"/>
                  <a:pt x="0" y="3242"/>
                  <a:pt x="0" y="7242"/>
                </a:cubicBezTo>
                <a:lnTo>
                  <a:pt x="0" y="14358"/>
                </a:lnTo>
                <a:cubicBezTo>
                  <a:pt x="0" y="18358"/>
                  <a:pt x="599" y="21600"/>
                  <a:pt x="1339" y="21600"/>
                </a:cubicBezTo>
                <a:lnTo>
                  <a:pt x="15849" y="21600"/>
                </a:lnTo>
                <a:cubicBezTo>
                  <a:pt x="16389" y="21600"/>
                  <a:pt x="16851" y="19868"/>
                  <a:pt x="17063" y="17381"/>
                </a:cubicBezTo>
                <a:lnTo>
                  <a:pt x="21600" y="13361"/>
                </a:lnTo>
                <a:lnTo>
                  <a:pt x="17188" y="9455"/>
                </a:lnTo>
                <a:lnTo>
                  <a:pt x="17188" y="7242"/>
                </a:lnTo>
                <a:cubicBezTo>
                  <a:pt x="17188" y="3242"/>
                  <a:pt x="16589" y="0"/>
                  <a:pt x="15849" y="0"/>
                </a:cubicBezTo>
                <a:lnTo>
                  <a:pt x="1339" y="0"/>
                </a:lnTo>
                <a:close/>
              </a:path>
            </a:pathLst>
          </a:cu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ما المقصود بالاستدلال الاستقرائي ؟</a:t>
            </a:r>
          </a:p>
        </p:txBody>
      </p:sp>
      <p:sp>
        <p:nvSpPr>
          <p:cNvPr id="208" name="مستطيل مستدير الزوايا"/>
          <p:cNvSpPr/>
          <p:nvPr/>
        </p:nvSpPr>
        <p:spPr>
          <a:xfrm>
            <a:off x="9977964" y="5262708"/>
            <a:ext cx="7928643" cy="494075"/>
          </a:xfrm>
          <a:prstGeom prst="roundRect">
            <a:avLst>
              <a:gd name="adj" fmla="val 27883"/>
            </a:avLst>
          </a:prstGeom>
          <a:solidFill>
            <a:srgbClr val="CBF0FF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09" name="متى يكون الاستدلال الاستنباطي مباشراً ؟"/>
          <p:cNvSpPr/>
          <p:nvPr/>
        </p:nvSpPr>
        <p:spPr>
          <a:xfrm>
            <a:off x="494570" y="7098506"/>
            <a:ext cx="9187260" cy="965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6846" y="4340"/>
                </a:lnTo>
                <a:cubicBezTo>
                  <a:pt x="16685" y="2828"/>
                  <a:pt x="16464" y="1890"/>
                  <a:pt x="16220" y="1890"/>
                </a:cubicBezTo>
                <a:lnTo>
                  <a:pt x="892" y="1890"/>
                </a:lnTo>
                <a:cubicBezTo>
                  <a:pt x="399" y="1890"/>
                  <a:pt x="0" y="5689"/>
                  <a:pt x="0" y="10374"/>
                </a:cubicBezTo>
                <a:lnTo>
                  <a:pt x="0" y="13116"/>
                </a:lnTo>
                <a:cubicBezTo>
                  <a:pt x="0" y="17801"/>
                  <a:pt x="399" y="21600"/>
                  <a:pt x="892" y="21600"/>
                </a:cubicBezTo>
                <a:lnTo>
                  <a:pt x="16220" y="21600"/>
                </a:lnTo>
                <a:cubicBezTo>
                  <a:pt x="16702" y="21600"/>
                  <a:pt x="17092" y="17960"/>
                  <a:pt x="17109" y="13418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FFDB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متى يكون الاستدلال الاستنباطي مباشراً ؟</a:t>
            </a:r>
          </a:p>
        </p:txBody>
      </p:sp>
      <p:sp>
        <p:nvSpPr>
          <p:cNvPr id="210" name="مستطيل مستدير الزوايا"/>
          <p:cNvSpPr/>
          <p:nvPr/>
        </p:nvSpPr>
        <p:spPr>
          <a:xfrm>
            <a:off x="12306971" y="6545353"/>
            <a:ext cx="3960410" cy="553154"/>
          </a:xfrm>
          <a:prstGeom prst="roundRect">
            <a:avLst>
              <a:gd name="adj" fmla="val 20144"/>
            </a:avLst>
          </a:prstGeom>
          <a:solidFill>
            <a:srgbClr val="FFDBD8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11" name="متى يكون الاستدلال الاستنباطي غير مباشراً ؟"/>
          <p:cNvSpPr/>
          <p:nvPr/>
        </p:nvSpPr>
        <p:spPr>
          <a:xfrm>
            <a:off x="494570" y="9003951"/>
            <a:ext cx="9607948" cy="881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3" y="0"/>
                </a:moveTo>
                <a:cubicBezTo>
                  <a:pt x="382" y="0"/>
                  <a:pt x="0" y="4163"/>
                  <a:pt x="0" y="9297"/>
                </a:cubicBezTo>
                <a:lnTo>
                  <a:pt x="0" y="12303"/>
                </a:lnTo>
                <a:cubicBezTo>
                  <a:pt x="0" y="17437"/>
                  <a:pt x="382" y="21600"/>
                  <a:pt x="853" y="21600"/>
                </a:cubicBezTo>
                <a:lnTo>
                  <a:pt x="15510" y="21600"/>
                </a:lnTo>
                <a:cubicBezTo>
                  <a:pt x="15927" y="21600"/>
                  <a:pt x="16274" y="18316"/>
                  <a:pt x="16347" y="13995"/>
                </a:cubicBezTo>
                <a:lnTo>
                  <a:pt x="21600" y="6769"/>
                </a:lnTo>
                <a:lnTo>
                  <a:pt x="16198" y="3842"/>
                </a:lnTo>
                <a:cubicBezTo>
                  <a:pt x="16043" y="1519"/>
                  <a:pt x="15793" y="0"/>
                  <a:pt x="15510" y="0"/>
                </a:cubicBezTo>
                <a:lnTo>
                  <a:pt x="853" y="0"/>
                </a:lnTo>
                <a:close/>
              </a:path>
            </a:pathLst>
          </a:custGeom>
          <a:solidFill>
            <a:srgbClr val="EFCA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متى يكون الاستدلال الاستنباطي غير مباشراً ؟</a:t>
            </a:r>
          </a:p>
        </p:txBody>
      </p:sp>
      <p:sp>
        <p:nvSpPr>
          <p:cNvPr id="212" name="مستطيل مستدير الزوايا"/>
          <p:cNvSpPr/>
          <p:nvPr/>
        </p:nvSpPr>
        <p:spPr>
          <a:xfrm>
            <a:off x="11612398" y="8267917"/>
            <a:ext cx="5202223" cy="579751"/>
          </a:xfrm>
          <a:prstGeom prst="roundRect">
            <a:avLst>
              <a:gd name="adj" fmla="val 26312"/>
            </a:avLst>
          </a:prstGeom>
          <a:solidFill>
            <a:srgbClr val="EFCAFF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 advAuto="0"/>
      <p:bldP spid="205" grpId="0" animBg="1" advAuto="0"/>
      <p:bldP spid="206" grpId="0" animBg="1" advAuto="0"/>
      <p:bldP spid="207" grpId="0" animBg="1" advAuto="0"/>
      <p:bldP spid="208" grpId="0" animBg="1" advAuto="0"/>
      <p:bldP spid="209" grpId="0" animBg="1" advAuto="0"/>
      <p:bldP spid="210" grpId="0" animBg="1" advAuto="0"/>
      <p:bldP spid="211" grpId="0" animBg="1" advAuto="0"/>
      <p:bldP spid="212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7728.jpeg" descr="IMG_77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154" y="756544"/>
            <a:ext cx="5829301" cy="181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28" y="0"/>
                </a:moveTo>
                <a:cubicBezTo>
                  <a:pt x="6075" y="0"/>
                  <a:pt x="2836" y="97"/>
                  <a:pt x="2800" y="283"/>
                </a:cubicBezTo>
                <a:cubicBezTo>
                  <a:pt x="2770" y="440"/>
                  <a:pt x="2654" y="566"/>
                  <a:pt x="2543" y="566"/>
                </a:cubicBezTo>
                <a:cubicBezTo>
                  <a:pt x="2431" y="566"/>
                  <a:pt x="2095" y="962"/>
                  <a:pt x="1796" y="1440"/>
                </a:cubicBezTo>
                <a:cubicBezTo>
                  <a:pt x="1145" y="2479"/>
                  <a:pt x="520" y="4582"/>
                  <a:pt x="303" y="6472"/>
                </a:cubicBezTo>
                <a:cubicBezTo>
                  <a:pt x="218" y="7210"/>
                  <a:pt x="114" y="7937"/>
                  <a:pt x="74" y="8086"/>
                </a:cubicBezTo>
                <a:cubicBezTo>
                  <a:pt x="33" y="8234"/>
                  <a:pt x="0" y="11335"/>
                  <a:pt x="0" y="14977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222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15" name="٢٠٧"/>
          <p:cNvSpPr/>
          <p:nvPr/>
        </p:nvSpPr>
        <p:spPr>
          <a:xfrm>
            <a:off x="0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٢٠٧</a:t>
            </a:r>
          </a:p>
        </p:txBody>
      </p:sp>
      <p:pic>
        <p:nvPicPr>
          <p:cNvPr id="216" name="IMG_7788.jpeg" descr="IMG_778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487" y="2770597"/>
            <a:ext cx="11967990" cy="931056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لماذا يسمى الاستدلال الاستنباطي استدلالاً شرطياً ؟"/>
          <p:cNvSpPr/>
          <p:nvPr/>
        </p:nvSpPr>
        <p:spPr>
          <a:xfrm>
            <a:off x="1432268" y="5018881"/>
            <a:ext cx="9207104" cy="1377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8198" y="4952"/>
                </a:lnTo>
                <a:cubicBezTo>
                  <a:pt x="18038" y="4244"/>
                  <a:pt x="17846" y="3826"/>
                  <a:pt x="17639" y="3826"/>
                </a:cubicBezTo>
                <a:lnTo>
                  <a:pt x="1015" y="3826"/>
                </a:lnTo>
                <a:cubicBezTo>
                  <a:pt x="454" y="3826"/>
                  <a:pt x="0" y="6861"/>
                  <a:pt x="0" y="10607"/>
                </a:cubicBezTo>
                <a:lnTo>
                  <a:pt x="0" y="14813"/>
                </a:lnTo>
                <a:cubicBezTo>
                  <a:pt x="0" y="18558"/>
                  <a:pt x="454" y="21600"/>
                  <a:pt x="1015" y="21600"/>
                </a:cubicBezTo>
                <a:lnTo>
                  <a:pt x="17639" y="21600"/>
                </a:lnTo>
                <a:cubicBezTo>
                  <a:pt x="18200" y="21600"/>
                  <a:pt x="18654" y="18558"/>
                  <a:pt x="18654" y="14813"/>
                </a:cubicBezTo>
                <a:lnTo>
                  <a:pt x="18654" y="12019"/>
                </a:lnTo>
                <a:lnTo>
                  <a:pt x="21600" y="0"/>
                </a:lnTo>
                <a:close/>
              </a:path>
            </a:pathLst>
          </a:custGeom>
          <a:solidFill>
            <a:srgbClr val="FAF49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لماذا يسمى الاستدلال الاستنباطي استدلالاً شرطياً ؟</a:t>
            </a:r>
          </a:p>
        </p:txBody>
      </p:sp>
      <p:sp>
        <p:nvSpPr>
          <p:cNvPr id="218" name="مستطيل مستدير الزوايا"/>
          <p:cNvSpPr/>
          <p:nvPr/>
        </p:nvSpPr>
        <p:spPr>
          <a:xfrm>
            <a:off x="7963816" y="3541518"/>
            <a:ext cx="11197333" cy="440800"/>
          </a:xfrm>
          <a:prstGeom prst="roundRect">
            <a:avLst>
              <a:gd name="adj" fmla="val 23158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19" name="مستطيل مستدير الزوايا"/>
          <p:cNvSpPr/>
          <p:nvPr/>
        </p:nvSpPr>
        <p:spPr>
          <a:xfrm>
            <a:off x="7963816" y="3982317"/>
            <a:ext cx="11197333" cy="428779"/>
          </a:xfrm>
          <a:prstGeom prst="roundRect">
            <a:avLst>
              <a:gd name="adj" fmla="val 23807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20" name="مستطيل مستدير الزوايا"/>
          <p:cNvSpPr/>
          <p:nvPr/>
        </p:nvSpPr>
        <p:spPr>
          <a:xfrm>
            <a:off x="13153741" y="4411095"/>
            <a:ext cx="6007407" cy="500909"/>
          </a:xfrm>
          <a:prstGeom prst="roundRect">
            <a:avLst>
              <a:gd name="adj" fmla="val 19544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 advAuto="0"/>
      <p:bldP spid="217" grpId="0" animBg="1" advAuto="0"/>
      <p:bldP spid="218" grpId="0" animBg="1" advAuto="0"/>
      <p:bldP spid="219" grpId="0" animBg="1" advAuto="0"/>
      <p:bldP spid="22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G_7733.png" descr="IMG_77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844" y="9409772"/>
            <a:ext cx="5030208" cy="3859112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الاستدلال"/>
          <p:cNvSpPr txBox="1"/>
          <p:nvPr/>
        </p:nvSpPr>
        <p:spPr>
          <a:xfrm>
            <a:off x="7799926" y="1008074"/>
            <a:ext cx="8267212" cy="1024519"/>
          </a:xfrm>
          <a:prstGeom prst="rect">
            <a:avLst/>
          </a:prstGeom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 b="1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الاستدلال </a:t>
            </a:r>
          </a:p>
        </p:txBody>
      </p:sp>
      <p:grpSp>
        <p:nvGrpSpPr>
          <p:cNvPr id="227" name="تجميع"/>
          <p:cNvGrpSpPr/>
          <p:nvPr/>
        </p:nvGrpSpPr>
        <p:grpSpPr>
          <a:xfrm>
            <a:off x="6670164" y="2657475"/>
            <a:ext cx="11043673" cy="1503515"/>
            <a:chOff x="0" y="0"/>
            <a:chExt cx="11043672" cy="1503514"/>
          </a:xfrm>
        </p:grpSpPr>
        <p:sp>
          <p:nvSpPr>
            <p:cNvPr id="224" name="خط"/>
            <p:cNvSpPr/>
            <p:nvPr/>
          </p:nvSpPr>
          <p:spPr>
            <a:xfrm>
              <a:off x="0" y="31749"/>
              <a:ext cx="11043673" cy="1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25" name="خط"/>
            <p:cNvSpPr/>
            <p:nvPr/>
          </p:nvSpPr>
          <p:spPr>
            <a:xfrm flipV="1">
              <a:off x="11030972" y="19050"/>
              <a:ext cx="1" cy="1484465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26" name="خط"/>
            <p:cNvSpPr/>
            <p:nvPr/>
          </p:nvSpPr>
          <p:spPr>
            <a:xfrm flipV="1">
              <a:off x="-1" y="-1"/>
              <a:ext cx="2" cy="1484466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28" name="خط"/>
          <p:cNvSpPr/>
          <p:nvPr/>
        </p:nvSpPr>
        <p:spPr>
          <a:xfrm flipV="1">
            <a:off x="12187509" y="2661964"/>
            <a:ext cx="1" cy="11058527"/>
          </a:xfrm>
          <a:prstGeom prst="line">
            <a:avLst/>
          </a:prstGeom>
          <a:ln w="6350">
            <a:solidFill>
              <a:srgbClr val="929292"/>
            </a:solidFill>
            <a:custDash>
              <a:ds d="100000" sp="200000"/>
            </a:custDash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9" name="الاستدلال الاستنباطي"/>
          <p:cNvSpPr/>
          <p:nvPr/>
        </p:nvSpPr>
        <p:spPr>
          <a:xfrm>
            <a:off x="15709780" y="4352230"/>
            <a:ext cx="4008111" cy="775152"/>
          </a:xfrm>
          <a:prstGeom prst="roundRect">
            <a:avLst>
              <a:gd name="adj" fmla="val 13930"/>
            </a:avLst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76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 الاستدلال الاستنباطي </a:t>
            </a:r>
          </a:p>
        </p:txBody>
      </p:sp>
      <p:sp>
        <p:nvSpPr>
          <p:cNvPr id="230" name="الاستدلال الاستقرائي"/>
          <p:cNvSpPr/>
          <p:nvPr/>
        </p:nvSpPr>
        <p:spPr>
          <a:xfrm>
            <a:off x="4666109" y="4352230"/>
            <a:ext cx="4008110" cy="775152"/>
          </a:xfrm>
          <a:prstGeom prst="roundRect">
            <a:avLst>
              <a:gd name="adj" fmla="val 13930"/>
            </a:avLst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76B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الاستقرائي </a:t>
            </a:r>
          </a:p>
        </p:txBody>
      </p:sp>
      <p:grpSp>
        <p:nvGrpSpPr>
          <p:cNvPr id="235" name="تجميع"/>
          <p:cNvGrpSpPr/>
          <p:nvPr/>
        </p:nvGrpSpPr>
        <p:grpSpPr>
          <a:xfrm>
            <a:off x="16067137" y="6449900"/>
            <a:ext cx="3885512" cy="1474271"/>
            <a:chOff x="0" y="0"/>
            <a:chExt cx="3885511" cy="1474269"/>
          </a:xfrm>
        </p:grpSpPr>
        <p:sp>
          <p:nvSpPr>
            <p:cNvPr id="231" name="خط"/>
            <p:cNvSpPr/>
            <p:nvPr/>
          </p:nvSpPr>
          <p:spPr>
            <a:xfrm flipV="1">
              <a:off x="1953733" y="-1"/>
              <a:ext cx="1" cy="65410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32" name="خط"/>
            <p:cNvSpPr/>
            <p:nvPr/>
          </p:nvSpPr>
          <p:spPr>
            <a:xfrm flipH="1" flipV="1">
              <a:off x="0" y="677997"/>
              <a:ext cx="388551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33" name="خط"/>
            <p:cNvSpPr/>
            <p:nvPr/>
          </p:nvSpPr>
          <p:spPr>
            <a:xfrm flipV="1">
              <a:off x="10978" y="654107"/>
              <a:ext cx="1" cy="82016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34" name="خط"/>
            <p:cNvSpPr/>
            <p:nvPr/>
          </p:nvSpPr>
          <p:spPr>
            <a:xfrm flipV="1">
              <a:off x="3871091" y="677997"/>
              <a:ext cx="1" cy="7723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36" name="الاستدلال من العام إلى الخاص"/>
          <p:cNvSpPr txBox="1"/>
          <p:nvPr/>
        </p:nvSpPr>
        <p:spPr>
          <a:xfrm>
            <a:off x="15077267" y="5742262"/>
            <a:ext cx="5376988" cy="5199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‏الاستدلال من العام إلى الخاص</a:t>
            </a:r>
          </a:p>
        </p:txBody>
      </p:sp>
      <p:sp>
        <p:nvSpPr>
          <p:cNvPr id="237" name="الاستدلال من الخاص إلى العام أو من الجزء إلى الكل"/>
          <p:cNvSpPr txBox="1"/>
          <p:nvPr/>
        </p:nvSpPr>
        <p:spPr>
          <a:xfrm>
            <a:off x="2729111" y="5742262"/>
            <a:ext cx="7357293" cy="5199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‏الاستدلال من الخاص إلى العام أو من الجزء إلى الكل</a:t>
            </a:r>
          </a:p>
        </p:txBody>
      </p:sp>
      <p:sp>
        <p:nvSpPr>
          <p:cNvPr id="238" name="مباشر"/>
          <p:cNvSpPr/>
          <p:nvPr/>
        </p:nvSpPr>
        <p:spPr>
          <a:xfrm>
            <a:off x="19204413" y="8191227"/>
            <a:ext cx="1496471" cy="1496470"/>
          </a:xfrm>
          <a:prstGeom prst="roundRect">
            <a:avLst>
              <a:gd name="adj" fmla="val 50000"/>
            </a:avLst>
          </a:prstGeom>
          <a:solidFill>
            <a:srgbClr val="FF40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مباشر  </a:t>
            </a:r>
          </a:p>
        </p:txBody>
      </p:sp>
      <p:sp>
        <p:nvSpPr>
          <p:cNvPr id="239" name="غير مباشر"/>
          <p:cNvSpPr/>
          <p:nvPr/>
        </p:nvSpPr>
        <p:spPr>
          <a:xfrm>
            <a:off x="15318902" y="8191227"/>
            <a:ext cx="1496470" cy="1496470"/>
          </a:xfrm>
          <a:prstGeom prst="roundRect">
            <a:avLst>
              <a:gd name="adj" fmla="val 50000"/>
            </a:avLst>
          </a:prstGeom>
          <a:solidFill>
            <a:srgbClr val="0061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غير مباشر </a:t>
            </a:r>
          </a:p>
        </p:txBody>
      </p:sp>
      <p:sp>
        <p:nvSpPr>
          <p:cNvPr id="240" name="يتكون من مقدمة واحدة"/>
          <p:cNvSpPr txBox="1"/>
          <p:nvPr/>
        </p:nvSpPr>
        <p:spPr>
          <a:xfrm>
            <a:off x="18641790" y="9687697"/>
            <a:ext cx="2621717" cy="1089026"/>
          </a:xfrm>
          <a:prstGeom prst="rect">
            <a:avLst/>
          </a:prstGeom>
          <a:solidFill>
            <a:srgbClr val="FFDBD8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25000"/>
              </a:lnSpc>
              <a:defRPr sz="3000" b="1">
                <a:solidFill>
                  <a:srgbClr val="0000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يتكون من مقدمة واحدة</a:t>
            </a:r>
          </a:p>
        </p:txBody>
      </p:sp>
      <p:sp>
        <p:nvSpPr>
          <p:cNvPr id="241" name="يتكون من مقدمتين أو اكثر ونتيجة"/>
          <p:cNvSpPr txBox="1"/>
          <p:nvPr/>
        </p:nvSpPr>
        <p:spPr>
          <a:xfrm>
            <a:off x="14691667" y="9687697"/>
            <a:ext cx="2750941" cy="1117911"/>
          </a:xfrm>
          <a:prstGeom prst="rect">
            <a:avLst/>
          </a:prstGeom>
          <a:solidFill>
            <a:srgbClr val="D3E2FF">
              <a:alpha val="9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125000"/>
              </a:lnSpc>
              <a:defRPr sz="3000" b="1">
                <a:solidFill>
                  <a:srgbClr val="0000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r>
              <a:t>يتكون من مقدمتين أو اكثر ونتيجة</a:t>
            </a:r>
          </a:p>
        </p:txBody>
      </p:sp>
      <p:sp>
        <p:nvSpPr>
          <p:cNvPr id="242" name="انخفظت الأسعار اقبل الناس على الشراء"/>
          <p:cNvSpPr txBox="1"/>
          <p:nvPr/>
        </p:nvSpPr>
        <p:spPr>
          <a:xfrm>
            <a:off x="14514852" y="11610405"/>
            <a:ext cx="6990081" cy="507207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انخفظت الأسعار اقبل الناس على الشراء</a:t>
            </a:r>
          </a:p>
        </p:txBody>
      </p:sp>
      <p:sp>
        <p:nvSpPr>
          <p:cNvPr id="243" name="الحديد يتمدد بالحرارة"/>
          <p:cNvSpPr txBox="1"/>
          <p:nvPr/>
        </p:nvSpPr>
        <p:spPr>
          <a:xfrm>
            <a:off x="3365632" y="6858000"/>
            <a:ext cx="5938471" cy="507207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الحديد يتمدد بالحرارة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699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99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99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99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699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99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699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99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 advAuto="0"/>
      <p:bldP spid="229" grpId="0" animBg="1" advAuto="0"/>
      <p:bldP spid="230" grpId="0" animBg="1" advAuto="0"/>
      <p:bldP spid="235" grpId="0" animBg="1" advAuto="0"/>
      <p:bldP spid="236" grpId="0" animBg="1" advAuto="0"/>
      <p:bldP spid="237" grpId="0" animBg="1" advAuto="0"/>
      <p:bldP spid="238" grpId="0" animBg="1" advAuto="0"/>
      <p:bldP spid="239" grpId="0" animBg="1" advAuto="0"/>
      <p:bldP spid="240" grpId="0" build="p" bldLvl="5" animBg="1" advAuto="0"/>
      <p:bldP spid="241" grpId="0" build="p" bldLvl="5" animBg="1" advAuto="0"/>
      <p:bldP spid="242" grpId="0" animBg="1" advAuto="0"/>
      <p:bldP spid="243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٢٠٨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٢٠٨</a:t>
            </a:r>
          </a:p>
        </p:txBody>
      </p:sp>
      <p:pic>
        <p:nvPicPr>
          <p:cNvPr id="246" name="IMG_7790.jpeg" descr="IMG_77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398" y="499145"/>
            <a:ext cx="7959475" cy="2197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G_7791.jpeg" descr="IMG_779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868" y="3788599"/>
            <a:ext cx="17984635" cy="5646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G_7792.jpeg" descr="IMG_7792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65369" y="4672000"/>
            <a:ext cx="4132318" cy="4372000"/>
          </a:xfrm>
          <a:prstGeom prst="rect">
            <a:avLst/>
          </a:prstGeom>
        </p:spPr>
      </p:pic>
      <p:grpSp>
        <p:nvGrpSpPr>
          <p:cNvPr id="251" name="تجميع"/>
          <p:cNvGrpSpPr/>
          <p:nvPr/>
        </p:nvGrpSpPr>
        <p:grpSpPr>
          <a:xfrm>
            <a:off x="5864128" y="4979660"/>
            <a:ext cx="16795999" cy="1157186"/>
            <a:chOff x="0" y="0"/>
            <a:chExt cx="16795998" cy="1157184"/>
          </a:xfrm>
        </p:grpSpPr>
        <p:sp>
          <p:nvSpPr>
            <p:cNvPr id="249" name="مستطيل مستدير الزوايا"/>
            <p:cNvSpPr/>
            <p:nvPr/>
          </p:nvSpPr>
          <p:spPr>
            <a:xfrm>
              <a:off x="0" y="0"/>
              <a:ext cx="11197333" cy="440800"/>
            </a:xfrm>
            <a:prstGeom prst="roundRect">
              <a:avLst>
                <a:gd name="adj" fmla="val 23158"/>
              </a:avLst>
            </a:prstGeom>
            <a:solidFill>
              <a:srgbClr val="F5EC00">
                <a:alpha val="52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0" name="مستطيل مستدير الزوايا"/>
            <p:cNvSpPr/>
            <p:nvPr/>
          </p:nvSpPr>
          <p:spPr>
            <a:xfrm>
              <a:off x="923877" y="748460"/>
              <a:ext cx="15872122" cy="408725"/>
            </a:xfrm>
            <a:prstGeom prst="roundRect">
              <a:avLst>
                <a:gd name="adj" fmla="val 24774"/>
              </a:avLst>
            </a:prstGeom>
            <a:solidFill>
              <a:srgbClr val="F5EC00">
                <a:alpha val="52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grpSp>
        <p:nvGrpSpPr>
          <p:cNvPr id="254" name="IMG_7793.png"/>
          <p:cNvGrpSpPr/>
          <p:nvPr/>
        </p:nvGrpSpPr>
        <p:grpSpPr>
          <a:xfrm>
            <a:off x="9915547" y="8928388"/>
            <a:ext cx="9739589" cy="3461568"/>
            <a:chOff x="0" y="0"/>
            <a:chExt cx="9739587" cy="3461567"/>
          </a:xfrm>
        </p:grpSpPr>
        <p:pic>
          <p:nvPicPr>
            <p:cNvPr id="253" name="IMG_7793.png" descr="IMG_7793.png"/>
            <p:cNvPicPr>
              <a:picLocks noChangeAspect="1"/>
            </p:cNvPicPr>
            <p:nvPr/>
          </p:nvPicPr>
          <p:blipFill>
            <a:blip r:embed="rId5"/>
            <a:srcRect l="22703" t="50000" r="44748" b="35649"/>
            <a:stretch>
              <a:fillRect/>
            </a:stretch>
          </p:blipFill>
          <p:spPr>
            <a:xfrm>
              <a:off x="12700" y="355600"/>
              <a:ext cx="9714188" cy="29916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2" name="IMG_7793.png" descr="IMG_7793.pn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-1"/>
              <a:ext cx="9739589" cy="3461569"/>
            </a:xfrm>
            <a:prstGeom prst="rect">
              <a:avLst/>
            </a:prstGeom>
            <a:effectLst/>
          </p:spPr>
        </p:pic>
      </p:grpSp>
      <p:sp>
        <p:nvSpPr>
          <p:cNvPr id="255" name="استدلال استقرائي"/>
          <p:cNvSpPr/>
          <p:nvPr/>
        </p:nvSpPr>
        <p:spPr>
          <a:xfrm>
            <a:off x="7583674" y="9159611"/>
            <a:ext cx="2331874" cy="3230345"/>
          </a:xfrm>
          <a:prstGeom prst="roundRect">
            <a:avLst>
              <a:gd name="adj" fmla="val 28585"/>
            </a:avLst>
          </a:prstGeom>
          <a:solidFill>
            <a:srgbClr val="F5E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استدلال استقرائي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 advAuto="0"/>
      <p:bldP spid="254" grpId="0" animBg="1" advAuto="0"/>
      <p:bldP spid="255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٢٠٨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٢٠٨</a:t>
            </a:r>
          </a:p>
        </p:txBody>
      </p:sp>
      <p:pic>
        <p:nvPicPr>
          <p:cNvPr id="258" name="IMG_7790.jpeg" descr="IMG_77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398" y="499145"/>
            <a:ext cx="7959475" cy="2197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G_7791.jpeg" descr="IMG_779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868" y="3788599"/>
            <a:ext cx="17984635" cy="5646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G_7792.jpeg" descr="IMG_7792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65369" y="4672000"/>
            <a:ext cx="4132318" cy="4372000"/>
          </a:xfrm>
          <a:prstGeom prst="rect">
            <a:avLst/>
          </a:prstGeom>
        </p:spPr>
      </p:pic>
      <p:grpSp>
        <p:nvGrpSpPr>
          <p:cNvPr id="263" name="IMG_7793.png"/>
          <p:cNvGrpSpPr/>
          <p:nvPr/>
        </p:nvGrpSpPr>
        <p:grpSpPr>
          <a:xfrm>
            <a:off x="9915547" y="8949053"/>
            <a:ext cx="9739589" cy="3749196"/>
            <a:chOff x="0" y="0"/>
            <a:chExt cx="9739587" cy="3749195"/>
          </a:xfrm>
        </p:grpSpPr>
        <p:pic>
          <p:nvPicPr>
            <p:cNvPr id="262" name="IMG_7793.png" descr="IMG_7793.png"/>
            <p:cNvPicPr>
              <a:picLocks noChangeAspect="1"/>
            </p:cNvPicPr>
            <p:nvPr/>
          </p:nvPicPr>
          <p:blipFill>
            <a:blip r:embed="rId5"/>
            <a:srcRect l="22607" t="64624" r="44844" b="19644"/>
            <a:stretch>
              <a:fillRect/>
            </a:stretch>
          </p:blipFill>
          <p:spPr>
            <a:xfrm>
              <a:off x="12700" y="355600"/>
              <a:ext cx="9714188" cy="32792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" name="IMG_7793.png" descr="IMG_7793.pn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0"/>
              <a:ext cx="9739589" cy="3749196"/>
            </a:xfrm>
            <a:prstGeom prst="rect">
              <a:avLst/>
            </a:prstGeom>
            <a:effectLst/>
          </p:spPr>
        </p:pic>
      </p:grpSp>
      <p:sp>
        <p:nvSpPr>
          <p:cNvPr id="264" name="استدلال استنباطي"/>
          <p:cNvSpPr/>
          <p:nvPr/>
        </p:nvSpPr>
        <p:spPr>
          <a:xfrm>
            <a:off x="7436192" y="9435534"/>
            <a:ext cx="2331874" cy="3230345"/>
          </a:xfrm>
          <a:prstGeom prst="roundRect">
            <a:avLst>
              <a:gd name="adj" fmla="val 28585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استدلال استنباطي</a:t>
            </a:r>
          </a:p>
        </p:txBody>
      </p:sp>
      <p:grpSp>
        <p:nvGrpSpPr>
          <p:cNvPr id="270" name="تجميع"/>
          <p:cNvGrpSpPr/>
          <p:nvPr/>
        </p:nvGrpSpPr>
        <p:grpSpPr>
          <a:xfrm>
            <a:off x="5893639" y="5579099"/>
            <a:ext cx="17216543" cy="3496528"/>
            <a:chOff x="0" y="0"/>
            <a:chExt cx="17216541" cy="3496526"/>
          </a:xfrm>
        </p:grpSpPr>
        <p:sp>
          <p:nvSpPr>
            <p:cNvPr id="265" name="مستطيل مستدير الزوايا"/>
            <p:cNvSpPr/>
            <p:nvPr/>
          </p:nvSpPr>
          <p:spPr>
            <a:xfrm>
              <a:off x="0" y="0"/>
              <a:ext cx="968032" cy="537219"/>
            </a:xfrm>
            <a:prstGeom prst="roundRect">
              <a:avLst>
                <a:gd name="adj" fmla="val 25644"/>
              </a:avLst>
            </a:prstGeom>
            <a:solidFill>
              <a:srgbClr val="CBF0FF">
                <a:alpha val="52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66" name="مستطيل مستدير الزوايا"/>
            <p:cNvSpPr/>
            <p:nvPr/>
          </p:nvSpPr>
          <p:spPr>
            <a:xfrm>
              <a:off x="103463" y="784826"/>
              <a:ext cx="16959493" cy="518695"/>
            </a:xfrm>
            <a:prstGeom prst="roundRect">
              <a:avLst>
                <a:gd name="adj" fmla="val 39879"/>
              </a:avLst>
            </a:prstGeom>
            <a:solidFill>
              <a:srgbClr val="CBF0FF">
                <a:alpha val="52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67" name="مستطيل مستدير الزوايا"/>
            <p:cNvSpPr/>
            <p:nvPr/>
          </p:nvSpPr>
          <p:spPr>
            <a:xfrm>
              <a:off x="291241" y="1551127"/>
              <a:ext cx="16925301" cy="393406"/>
            </a:xfrm>
            <a:prstGeom prst="roundRect">
              <a:avLst>
                <a:gd name="adj" fmla="val 35018"/>
              </a:avLst>
            </a:prstGeom>
            <a:solidFill>
              <a:srgbClr val="CBF0FF">
                <a:alpha val="52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68" name="مستطيل مستدير الزوايا"/>
            <p:cNvSpPr/>
            <p:nvPr/>
          </p:nvSpPr>
          <p:spPr>
            <a:xfrm>
              <a:off x="86288" y="2220902"/>
              <a:ext cx="16643787" cy="609127"/>
            </a:xfrm>
            <a:prstGeom prst="roundRect">
              <a:avLst>
                <a:gd name="adj" fmla="val 27883"/>
              </a:avLst>
            </a:prstGeom>
            <a:solidFill>
              <a:srgbClr val="CBF0FF">
                <a:alpha val="52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69" name="مستطيل مستدير الزوايا"/>
            <p:cNvSpPr/>
            <p:nvPr/>
          </p:nvSpPr>
          <p:spPr>
            <a:xfrm>
              <a:off x="12986428" y="2970825"/>
              <a:ext cx="3743647" cy="525702"/>
            </a:xfrm>
            <a:prstGeom prst="roundRect">
              <a:avLst>
                <a:gd name="adj" fmla="val 26205"/>
              </a:avLst>
            </a:prstGeom>
            <a:solidFill>
              <a:srgbClr val="CBF0FF">
                <a:alpha val="5296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 advAuto="0"/>
      <p:bldP spid="264" grpId="0" animBg="1" advAuto="0"/>
      <p:bldP spid="270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G_7733.png" descr="IMG_77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335" y="1269118"/>
            <a:ext cx="5030207" cy="3859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G_7794.jpeg" descr="IMG_7794.jpeg"/>
          <p:cNvPicPr>
            <a:picLocks noChangeAspect="1"/>
          </p:cNvPicPr>
          <p:nvPr/>
        </p:nvPicPr>
        <p:blipFill>
          <a:blip r:embed="rId3"/>
          <a:srcRect l="1384" t="3080" r="1123" b="6844"/>
          <a:stretch>
            <a:fillRect/>
          </a:stretch>
        </p:blipFill>
        <p:spPr>
          <a:xfrm>
            <a:off x="7220545" y="1002547"/>
            <a:ext cx="9942910" cy="2901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0" y="0"/>
                </a:moveTo>
                <a:lnTo>
                  <a:pt x="550" y="319"/>
                </a:lnTo>
                <a:cubicBezTo>
                  <a:pt x="323" y="701"/>
                  <a:pt x="107" y="1498"/>
                  <a:pt x="0" y="2325"/>
                </a:cubicBezTo>
                <a:lnTo>
                  <a:pt x="0" y="19387"/>
                </a:lnTo>
                <a:cubicBezTo>
                  <a:pt x="8" y="19450"/>
                  <a:pt x="17" y="19515"/>
                  <a:pt x="26" y="19576"/>
                </a:cubicBezTo>
                <a:cubicBezTo>
                  <a:pt x="135" y="20259"/>
                  <a:pt x="328" y="20937"/>
                  <a:pt x="519" y="21305"/>
                </a:cubicBezTo>
                <a:cubicBezTo>
                  <a:pt x="580" y="21412"/>
                  <a:pt x="643" y="21508"/>
                  <a:pt x="710" y="21579"/>
                </a:cubicBezTo>
                <a:cubicBezTo>
                  <a:pt x="718" y="21587"/>
                  <a:pt x="745" y="21593"/>
                  <a:pt x="759" y="21600"/>
                </a:cubicBezTo>
                <a:lnTo>
                  <a:pt x="20639" y="21600"/>
                </a:lnTo>
                <a:cubicBezTo>
                  <a:pt x="20844" y="21534"/>
                  <a:pt x="20942" y="21448"/>
                  <a:pt x="20996" y="21331"/>
                </a:cubicBezTo>
                <a:cubicBezTo>
                  <a:pt x="21030" y="21259"/>
                  <a:pt x="21056" y="21176"/>
                  <a:pt x="21097" y="21080"/>
                </a:cubicBezTo>
                <a:cubicBezTo>
                  <a:pt x="21113" y="21043"/>
                  <a:pt x="21124" y="21029"/>
                  <a:pt x="21138" y="21000"/>
                </a:cubicBezTo>
                <a:cubicBezTo>
                  <a:pt x="21291" y="20586"/>
                  <a:pt x="21428" y="20030"/>
                  <a:pt x="21504" y="19461"/>
                </a:cubicBezTo>
                <a:lnTo>
                  <a:pt x="21600" y="18752"/>
                </a:lnTo>
                <a:lnTo>
                  <a:pt x="21600" y="10796"/>
                </a:lnTo>
                <a:lnTo>
                  <a:pt x="21600" y="2842"/>
                </a:lnTo>
                <a:lnTo>
                  <a:pt x="21524" y="2284"/>
                </a:lnTo>
                <a:cubicBezTo>
                  <a:pt x="21401" y="1374"/>
                  <a:pt x="21239" y="790"/>
                  <a:pt x="20993" y="375"/>
                </a:cubicBezTo>
                <a:lnTo>
                  <a:pt x="20771" y="0"/>
                </a:lnTo>
                <a:lnTo>
                  <a:pt x="10756" y="0"/>
                </a:lnTo>
                <a:lnTo>
                  <a:pt x="74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77" name="تجميع"/>
          <p:cNvGrpSpPr/>
          <p:nvPr/>
        </p:nvGrpSpPr>
        <p:grpSpPr>
          <a:xfrm>
            <a:off x="6434951" y="4156953"/>
            <a:ext cx="11043674" cy="1503515"/>
            <a:chOff x="0" y="0"/>
            <a:chExt cx="11043672" cy="1503514"/>
          </a:xfrm>
        </p:grpSpPr>
        <p:sp>
          <p:nvSpPr>
            <p:cNvPr id="274" name="خط"/>
            <p:cNvSpPr/>
            <p:nvPr/>
          </p:nvSpPr>
          <p:spPr>
            <a:xfrm>
              <a:off x="0" y="31749"/>
              <a:ext cx="11043673" cy="1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5" name="خط"/>
            <p:cNvSpPr/>
            <p:nvPr/>
          </p:nvSpPr>
          <p:spPr>
            <a:xfrm flipV="1">
              <a:off x="11030972" y="19050"/>
              <a:ext cx="1" cy="1484465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76" name="خط"/>
            <p:cNvSpPr/>
            <p:nvPr/>
          </p:nvSpPr>
          <p:spPr>
            <a:xfrm flipV="1">
              <a:off x="-1" y="-1"/>
              <a:ext cx="2" cy="1484466"/>
            </a:xfrm>
            <a:prstGeom prst="line">
              <a:avLst/>
            </a:prstGeom>
            <a:noFill/>
            <a:ln w="63500" cap="flat">
              <a:solidFill>
                <a:srgbClr val="2C0977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278" name="IMG_7795.png" descr="IMG_7795.png"/>
          <p:cNvPicPr>
            <a:picLocks noChangeAspect="1"/>
          </p:cNvPicPr>
          <p:nvPr/>
        </p:nvPicPr>
        <p:blipFill>
          <a:blip r:embed="rId4"/>
          <a:srcRect l="56736" t="51286" r="4268" b="21693"/>
          <a:stretch>
            <a:fillRect/>
          </a:stretch>
        </p:blipFill>
        <p:spPr>
          <a:xfrm>
            <a:off x="14899333" y="5913320"/>
            <a:ext cx="5158582" cy="2496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extrusionOk="0">
                <a:moveTo>
                  <a:pt x="10905" y="0"/>
                </a:moveTo>
                <a:cubicBezTo>
                  <a:pt x="5614" y="0"/>
                  <a:pt x="1185" y="56"/>
                  <a:pt x="1064" y="127"/>
                </a:cubicBezTo>
                <a:cubicBezTo>
                  <a:pt x="746" y="311"/>
                  <a:pt x="351" y="1048"/>
                  <a:pt x="163" y="1808"/>
                </a:cubicBezTo>
                <a:cubicBezTo>
                  <a:pt x="8" y="2433"/>
                  <a:pt x="0" y="2867"/>
                  <a:pt x="0" y="10802"/>
                </a:cubicBezTo>
                <a:cubicBezTo>
                  <a:pt x="0" y="18902"/>
                  <a:pt x="5" y="19159"/>
                  <a:pt x="173" y="19875"/>
                </a:cubicBezTo>
                <a:cubicBezTo>
                  <a:pt x="354" y="20646"/>
                  <a:pt x="680" y="21232"/>
                  <a:pt x="1060" y="21471"/>
                </a:cubicBezTo>
                <a:cubicBezTo>
                  <a:pt x="1184" y="21548"/>
                  <a:pt x="5635" y="21600"/>
                  <a:pt x="10951" y="21584"/>
                </a:cubicBezTo>
                <a:lnTo>
                  <a:pt x="20618" y="21553"/>
                </a:lnTo>
                <a:lnTo>
                  <a:pt x="20964" y="21083"/>
                </a:lnTo>
                <a:cubicBezTo>
                  <a:pt x="21153" y="20824"/>
                  <a:pt x="21392" y="20285"/>
                  <a:pt x="21495" y="19885"/>
                </a:cubicBezTo>
                <a:lnTo>
                  <a:pt x="21600" y="19484"/>
                </a:lnTo>
                <a:lnTo>
                  <a:pt x="21600" y="2100"/>
                </a:lnTo>
                <a:lnTo>
                  <a:pt x="21452" y="1582"/>
                </a:lnTo>
                <a:cubicBezTo>
                  <a:pt x="21301" y="1051"/>
                  <a:pt x="21100" y="635"/>
                  <a:pt x="20872" y="384"/>
                </a:cubicBezTo>
                <a:lnTo>
                  <a:pt x="20523" y="0"/>
                </a:lnTo>
                <a:lnTo>
                  <a:pt x="1090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9" name="IMG_7795.png" descr="IMG_7795.png"/>
          <p:cNvPicPr>
            <a:picLocks noChangeAspect="1"/>
          </p:cNvPicPr>
          <p:nvPr/>
        </p:nvPicPr>
        <p:blipFill>
          <a:blip r:embed="rId4"/>
          <a:srcRect l="10190" t="50000" r="51000" b="22064"/>
          <a:stretch>
            <a:fillRect/>
          </a:stretch>
        </p:blipFill>
        <p:spPr>
          <a:xfrm>
            <a:off x="3867964" y="5660467"/>
            <a:ext cx="5133976" cy="2581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0007" y="0"/>
                </a:moveTo>
                <a:lnTo>
                  <a:pt x="10025" y="123"/>
                </a:lnTo>
                <a:lnTo>
                  <a:pt x="10047" y="0"/>
                </a:lnTo>
                <a:lnTo>
                  <a:pt x="10007" y="0"/>
                </a:lnTo>
                <a:close/>
                <a:moveTo>
                  <a:pt x="20541" y="578"/>
                </a:moveTo>
                <a:lnTo>
                  <a:pt x="10997" y="581"/>
                </a:lnTo>
                <a:cubicBezTo>
                  <a:pt x="4287" y="582"/>
                  <a:pt x="1353" y="635"/>
                  <a:pt x="1119" y="764"/>
                </a:cubicBezTo>
                <a:cubicBezTo>
                  <a:pt x="702" y="993"/>
                  <a:pt x="230" y="1954"/>
                  <a:pt x="95" y="2846"/>
                </a:cubicBezTo>
                <a:cubicBezTo>
                  <a:pt x="41" y="3207"/>
                  <a:pt x="11" y="6207"/>
                  <a:pt x="0" y="9463"/>
                </a:cubicBezTo>
                <a:lnTo>
                  <a:pt x="0" y="13760"/>
                </a:lnTo>
                <a:cubicBezTo>
                  <a:pt x="9" y="16521"/>
                  <a:pt x="31" y="18960"/>
                  <a:pt x="78" y="19298"/>
                </a:cubicBezTo>
                <a:cubicBezTo>
                  <a:pt x="194" y="20121"/>
                  <a:pt x="638" y="21080"/>
                  <a:pt x="1035" y="21357"/>
                </a:cubicBezTo>
                <a:cubicBezTo>
                  <a:pt x="1314" y="21551"/>
                  <a:pt x="2931" y="21590"/>
                  <a:pt x="10867" y="21596"/>
                </a:cubicBezTo>
                <a:cubicBezTo>
                  <a:pt x="17155" y="21600"/>
                  <a:pt x="20470" y="21543"/>
                  <a:pt x="20675" y="21430"/>
                </a:cubicBezTo>
                <a:cubicBezTo>
                  <a:pt x="21050" y="21223"/>
                  <a:pt x="21397" y="20641"/>
                  <a:pt x="21600" y="19929"/>
                </a:cubicBezTo>
                <a:lnTo>
                  <a:pt x="21600" y="2241"/>
                </a:lnTo>
                <a:cubicBezTo>
                  <a:pt x="21432" y="1580"/>
                  <a:pt x="21311" y="1341"/>
                  <a:pt x="20969" y="1003"/>
                </a:cubicBezTo>
                <a:lnTo>
                  <a:pt x="20541" y="57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0" name="IMG_7796.png" descr="IMG_7796.png"/>
          <p:cNvPicPr>
            <a:picLocks noChangeAspect="1"/>
          </p:cNvPicPr>
          <p:nvPr/>
        </p:nvPicPr>
        <p:blipFill>
          <a:blip r:embed="rId5"/>
          <a:srcRect l="54905" t="41428" r="2377" b="19997"/>
          <a:stretch>
            <a:fillRect/>
          </a:stretch>
        </p:blipFill>
        <p:spPr>
          <a:xfrm>
            <a:off x="14974765" y="9415748"/>
            <a:ext cx="5151439" cy="3249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1075" y="13"/>
                </a:moveTo>
                <a:cubicBezTo>
                  <a:pt x="1527" y="-17"/>
                  <a:pt x="1227" y="-11"/>
                  <a:pt x="955" y="208"/>
                </a:cubicBezTo>
                <a:cubicBezTo>
                  <a:pt x="640" y="462"/>
                  <a:pt x="233" y="1206"/>
                  <a:pt x="70" y="1824"/>
                </a:cubicBezTo>
                <a:cubicBezTo>
                  <a:pt x="37" y="1950"/>
                  <a:pt x="16" y="2365"/>
                  <a:pt x="0" y="3034"/>
                </a:cubicBezTo>
                <a:lnTo>
                  <a:pt x="0" y="19666"/>
                </a:lnTo>
                <a:cubicBezTo>
                  <a:pt x="13" y="20335"/>
                  <a:pt x="27" y="20811"/>
                  <a:pt x="47" y="20905"/>
                </a:cubicBezTo>
                <a:cubicBezTo>
                  <a:pt x="102" y="21168"/>
                  <a:pt x="186" y="21391"/>
                  <a:pt x="296" y="21583"/>
                </a:cubicBezTo>
                <a:lnTo>
                  <a:pt x="21201" y="21583"/>
                </a:lnTo>
                <a:cubicBezTo>
                  <a:pt x="21391" y="21208"/>
                  <a:pt x="21527" y="20676"/>
                  <a:pt x="21598" y="19943"/>
                </a:cubicBezTo>
                <a:cubicBezTo>
                  <a:pt x="21599" y="19937"/>
                  <a:pt x="21599" y="19913"/>
                  <a:pt x="21600" y="19906"/>
                </a:cubicBezTo>
                <a:lnTo>
                  <a:pt x="21600" y="2006"/>
                </a:lnTo>
                <a:cubicBezTo>
                  <a:pt x="21576" y="1378"/>
                  <a:pt x="21544" y="1100"/>
                  <a:pt x="21487" y="946"/>
                </a:cubicBezTo>
                <a:cubicBezTo>
                  <a:pt x="21404" y="724"/>
                  <a:pt x="21241" y="433"/>
                  <a:pt x="21124" y="295"/>
                </a:cubicBezTo>
                <a:lnTo>
                  <a:pt x="20913" y="45"/>
                </a:lnTo>
                <a:lnTo>
                  <a:pt x="11075" y="13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1" name="خط"/>
          <p:cNvSpPr/>
          <p:nvPr/>
        </p:nvSpPr>
        <p:spPr>
          <a:xfrm flipV="1">
            <a:off x="17550473" y="8645906"/>
            <a:ext cx="1" cy="53648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285" name="تجميع"/>
          <p:cNvGrpSpPr/>
          <p:nvPr/>
        </p:nvGrpSpPr>
        <p:grpSpPr>
          <a:xfrm>
            <a:off x="4041379" y="8595586"/>
            <a:ext cx="4787145" cy="820163"/>
            <a:chOff x="0" y="0"/>
            <a:chExt cx="4787144" cy="820162"/>
          </a:xfrm>
        </p:grpSpPr>
        <p:sp>
          <p:nvSpPr>
            <p:cNvPr id="282" name="خط"/>
            <p:cNvSpPr/>
            <p:nvPr/>
          </p:nvSpPr>
          <p:spPr>
            <a:xfrm flipH="1" flipV="1">
              <a:off x="0" y="23890"/>
              <a:ext cx="478714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83" name="خط"/>
            <p:cNvSpPr/>
            <p:nvPr/>
          </p:nvSpPr>
          <p:spPr>
            <a:xfrm flipV="1">
              <a:off x="13527" y="0"/>
              <a:ext cx="1" cy="82016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84" name="خط"/>
            <p:cNvSpPr/>
            <p:nvPr/>
          </p:nvSpPr>
          <p:spPr>
            <a:xfrm flipV="1">
              <a:off x="4769379" y="23890"/>
              <a:ext cx="1" cy="77238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286" name="IMG_7796.png" descr="IMG_7796.png"/>
          <p:cNvPicPr>
            <a:picLocks noChangeAspect="1"/>
          </p:cNvPicPr>
          <p:nvPr/>
        </p:nvPicPr>
        <p:blipFill>
          <a:blip r:embed="rId5"/>
          <a:srcRect l="27690" t="41181" r="47436" b="19998"/>
          <a:stretch>
            <a:fillRect/>
          </a:stretch>
        </p:blipFill>
        <p:spPr>
          <a:xfrm>
            <a:off x="7328733" y="9519357"/>
            <a:ext cx="2999582" cy="3269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540" extrusionOk="0">
                <a:moveTo>
                  <a:pt x="11208" y="0"/>
                </a:moveTo>
                <a:cubicBezTo>
                  <a:pt x="922" y="0"/>
                  <a:pt x="1663" y="-60"/>
                  <a:pt x="814" y="879"/>
                </a:cubicBezTo>
                <a:cubicBezTo>
                  <a:pt x="287" y="1462"/>
                  <a:pt x="82" y="1570"/>
                  <a:pt x="0" y="3344"/>
                </a:cubicBezTo>
                <a:lnTo>
                  <a:pt x="0" y="18905"/>
                </a:lnTo>
                <a:cubicBezTo>
                  <a:pt x="25" y="19980"/>
                  <a:pt x="58" y="20622"/>
                  <a:pt x="108" y="20774"/>
                </a:cubicBezTo>
                <a:cubicBezTo>
                  <a:pt x="196" y="21042"/>
                  <a:pt x="383" y="21309"/>
                  <a:pt x="609" y="21540"/>
                </a:cubicBezTo>
                <a:lnTo>
                  <a:pt x="21088" y="21540"/>
                </a:lnTo>
                <a:cubicBezTo>
                  <a:pt x="21237" y="21378"/>
                  <a:pt x="21366" y="21183"/>
                  <a:pt x="21500" y="20910"/>
                </a:cubicBezTo>
                <a:cubicBezTo>
                  <a:pt x="21502" y="20905"/>
                  <a:pt x="21504" y="20899"/>
                  <a:pt x="21506" y="20894"/>
                </a:cubicBezTo>
                <a:lnTo>
                  <a:pt x="21506" y="944"/>
                </a:lnTo>
                <a:cubicBezTo>
                  <a:pt x="20952" y="-59"/>
                  <a:pt x="21600" y="1"/>
                  <a:pt x="1120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" name="IMG_7796.png" descr="IMG_7796.png"/>
          <p:cNvPicPr>
            <a:picLocks noChangeAspect="1"/>
          </p:cNvPicPr>
          <p:nvPr/>
        </p:nvPicPr>
        <p:blipFill>
          <a:blip r:embed="rId5"/>
          <a:srcRect l="2070" t="41183" r="73355" b="20280"/>
          <a:stretch>
            <a:fillRect/>
          </a:stretch>
        </p:blipFill>
        <p:spPr>
          <a:xfrm>
            <a:off x="2559646" y="9543290"/>
            <a:ext cx="2963467" cy="3246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1143" y="0"/>
                </a:moveTo>
                <a:cubicBezTo>
                  <a:pt x="5228" y="-1"/>
                  <a:pt x="1739" y="42"/>
                  <a:pt x="1519" y="119"/>
                </a:cubicBezTo>
                <a:cubicBezTo>
                  <a:pt x="1098" y="264"/>
                  <a:pt x="385" y="949"/>
                  <a:pt x="0" y="1566"/>
                </a:cubicBezTo>
                <a:lnTo>
                  <a:pt x="0" y="21356"/>
                </a:lnTo>
                <a:cubicBezTo>
                  <a:pt x="50" y="21447"/>
                  <a:pt x="102" y="21528"/>
                  <a:pt x="153" y="21599"/>
                </a:cubicBezTo>
                <a:lnTo>
                  <a:pt x="21247" y="21599"/>
                </a:lnTo>
                <a:cubicBezTo>
                  <a:pt x="21389" y="21423"/>
                  <a:pt x="21505" y="21215"/>
                  <a:pt x="21600" y="20973"/>
                </a:cubicBezTo>
                <a:lnTo>
                  <a:pt x="21600" y="1045"/>
                </a:lnTo>
                <a:cubicBezTo>
                  <a:pt x="21444" y="670"/>
                  <a:pt x="21216" y="426"/>
                  <a:pt x="20813" y="211"/>
                </a:cubicBezTo>
                <a:cubicBezTo>
                  <a:pt x="20450" y="17"/>
                  <a:pt x="19754" y="1"/>
                  <a:pt x="1114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8" name="٢٠٩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٢٠٩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animBg="1" advAuto="0"/>
      <p:bldP spid="278" grpId="0" animBg="1" advAuto="0"/>
      <p:bldP spid="279" grpId="0" animBg="1" advAuto="0"/>
      <p:bldP spid="280" grpId="0" animBg="1" advAuto="0"/>
      <p:bldP spid="281" grpId="0" animBg="1" advAuto="0"/>
      <p:bldP spid="285" grpId="0" animBg="1" advAuto="0"/>
      <p:bldP spid="286" grpId="0" animBg="1" advAuto="0"/>
      <p:bldP spid="287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G_7797.jpeg" descr="IMG_7797.jpeg"/>
          <p:cNvPicPr>
            <a:picLocks noChangeAspect="1"/>
          </p:cNvPicPr>
          <p:nvPr/>
        </p:nvPicPr>
        <p:blipFill>
          <a:blip r:embed="rId2"/>
          <a:srcRect t="50000" b="35660"/>
          <a:stretch>
            <a:fillRect/>
          </a:stretch>
        </p:blipFill>
        <p:spPr>
          <a:xfrm>
            <a:off x="7766666" y="5522283"/>
            <a:ext cx="14671111" cy="847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G_7797.jpeg" descr="IMG_7797.jpeg"/>
          <p:cNvPicPr>
            <a:picLocks noChangeAspect="1"/>
          </p:cNvPicPr>
          <p:nvPr/>
        </p:nvPicPr>
        <p:blipFill>
          <a:blip r:embed="rId2"/>
          <a:srcRect t="73992"/>
          <a:stretch>
            <a:fillRect/>
          </a:stretch>
        </p:blipFill>
        <p:spPr>
          <a:xfrm>
            <a:off x="7766666" y="7383905"/>
            <a:ext cx="14671111" cy="1537678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٢٠٩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٢٠٩</a:t>
            </a:r>
          </a:p>
        </p:txBody>
      </p:sp>
      <p:pic>
        <p:nvPicPr>
          <p:cNvPr id="293" name="IMG_7737.jpeg" descr="IMG_773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8534" y="1078307"/>
            <a:ext cx="6207420" cy="1521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G_7797.jpeg" descr="IMG_7797.jpeg"/>
          <p:cNvPicPr>
            <a:picLocks noChangeAspect="1"/>
          </p:cNvPicPr>
          <p:nvPr/>
        </p:nvPicPr>
        <p:blipFill>
          <a:blip r:embed="rId2"/>
          <a:srcRect l="10901" b="85900"/>
          <a:stretch>
            <a:fillRect/>
          </a:stretch>
        </p:blipFill>
        <p:spPr>
          <a:xfrm>
            <a:off x="8324486" y="3384920"/>
            <a:ext cx="13854418" cy="88352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صادقة"/>
          <p:cNvSpPr/>
          <p:nvPr/>
        </p:nvSpPr>
        <p:spPr>
          <a:xfrm>
            <a:off x="3591849" y="4252018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صادقة </a:t>
            </a:r>
          </a:p>
        </p:txBody>
      </p:sp>
      <p:sp>
        <p:nvSpPr>
          <p:cNvPr id="296" name="كاذبة"/>
          <p:cNvSpPr/>
          <p:nvPr/>
        </p:nvSpPr>
        <p:spPr>
          <a:xfrm>
            <a:off x="1329028" y="4240804"/>
            <a:ext cx="2087148" cy="666215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كاذبة </a:t>
            </a:r>
          </a:p>
        </p:txBody>
      </p:sp>
      <p:sp>
        <p:nvSpPr>
          <p:cNvPr id="297" name="بالصدق"/>
          <p:cNvSpPr/>
          <p:nvPr/>
        </p:nvSpPr>
        <p:spPr>
          <a:xfrm>
            <a:off x="3591849" y="5100632"/>
            <a:ext cx="2082914" cy="701740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بالصدق </a:t>
            </a:r>
          </a:p>
        </p:txBody>
      </p:sp>
      <p:sp>
        <p:nvSpPr>
          <p:cNvPr id="298" name="أو الكذب"/>
          <p:cNvSpPr/>
          <p:nvPr/>
        </p:nvSpPr>
        <p:spPr>
          <a:xfrm>
            <a:off x="1329028" y="5107672"/>
            <a:ext cx="2208670" cy="694700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2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أو الكذب </a:t>
            </a:r>
          </a:p>
        </p:txBody>
      </p:sp>
      <p:sp>
        <p:nvSpPr>
          <p:cNvPr id="299" name="قضايا"/>
          <p:cNvSpPr/>
          <p:nvPr/>
        </p:nvSpPr>
        <p:spPr>
          <a:xfrm>
            <a:off x="3591849" y="5995985"/>
            <a:ext cx="2213784" cy="626958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قضايا  </a:t>
            </a:r>
          </a:p>
        </p:txBody>
      </p:sp>
      <p:sp>
        <p:nvSpPr>
          <p:cNvPr id="300" name="مقدمة"/>
          <p:cNvSpPr/>
          <p:nvPr/>
        </p:nvSpPr>
        <p:spPr>
          <a:xfrm>
            <a:off x="1268267" y="6014681"/>
            <a:ext cx="2208670" cy="60826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مقدمة  </a:t>
            </a:r>
          </a:p>
        </p:txBody>
      </p:sp>
      <p:sp>
        <p:nvSpPr>
          <p:cNvPr id="301" name="مقدمات"/>
          <p:cNvSpPr/>
          <p:nvPr/>
        </p:nvSpPr>
        <p:spPr>
          <a:xfrm>
            <a:off x="3586735" y="6766297"/>
            <a:ext cx="2218898" cy="617609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مقدمات </a:t>
            </a:r>
          </a:p>
        </p:txBody>
      </p:sp>
      <p:sp>
        <p:nvSpPr>
          <p:cNvPr id="302" name="استدلال"/>
          <p:cNvSpPr/>
          <p:nvPr/>
        </p:nvSpPr>
        <p:spPr>
          <a:xfrm>
            <a:off x="1197278" y="6761785"/>
            <a:ext cx="2218898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استدلال </a:t>
            </a:r>
          </a:p>
        </p:txBody>
      </p:sp>
      <p:sp>
        <p:nvSpPr>
          <p:cNvPr id="303" name="الاستدلال"/>
          <p:cNvSpPr/>
          <p:nvPr/>
        </p:nvSpPr>
        <p:spPr>
          <a:xfrm>
            <a:off x="3591849" y="9232826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</a:t>
            </a:r>
          </a:p>
        </p:txBody>
      </p:sp>
      <p:sp>
        <p:nvSpPr>
          <p:cNvPr id="304" name="عدة مقدمات"/>
          <p:cNvSpPr/>
          <p:nvPr/>
        </p:nvSpPr>
        <p:spPr>
          <a:xfrm>
            <a:off x="342390" y="9293669"/>
            <a:ext cx="3073786" cy="636305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عدة مقدمات  </a:t>
            </a:r>
          </a:p>
        </p:txBody>
      </p:sp>
      <p:sp>
        <p:nvSpPr>
          <p:cNvPr id="305" name="الاستدلال"/>
          <p:cNvSpPr/>
          <p:nvPr/>
        </p:nvSpPr>
        <p:spPr>
          <a:xfrm>
            <a:off x="3537698" y="10155213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</a:t>
            </a:r>
          </a:p>
        </p:txBody>
      </p:sp>
      <p:sp>
        <p:nvSpPr>
          <p:cNvPr id="306" name="الصوري"/>
          <p:cNvSpPr/>
          <p:nvPr/>
        </p:nvSpPr>
        <p:spPr>
          <a:xfrm>
            <a:off x="1268267" y="10155213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الصوري  </a:t>
            </a:r>
          </a:p>
        </p:txBody>
      </p:sp>
      <p:sp>
        <p:nvSpPr>
          <p:cNvPr id="307" name="الاستقراء"/>
          <p:cNvSpPr/>
          <p:nvPr/>
        </p:nvSpPr>
        <p:spPr>
          <a:xfrm>
            <a:off x="1387232" y="10987476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الاستقراء </a:t>
            </a:r>
          </a:p>
        </p:txBody>
      </p:sp>
      <p:sp>
        <p:nvSpPr>
          <p:cNvPr id="308" name="استنتاج"/>
          <p:cNvSpPr/>
          <p:nvPr/>
        </p:nvSpPr>
        <p:spPr>
          <a:xfrm>
            <a:off x="3582501" y="7619747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استنتاج </a:t>
            </a:r>
          </a:p>
        </p:txBody>
      </p:sp>
      <p:sp>
        <p:nvSpPr>
          <p:cNvPr id="309" name="مقدمة"/>
          <p:cNvSpPr/>
          <p:nvPr/>
        </p:nvSpPr>
        <p:spPr>
          <a:xfrm>
            <a:off x="1268267" y="7643117"/>
            <a:ext cx="2208670" cy="60826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مقدمة  </a:t>
            </a:r>
          </a:p>
        </p:txBody>
      </p:sp>
      <p:sp>
        <p:nvSpPr>
          <p:cNvPr id="310" name="استدلال"/>
          <p:cNvSpPr/>
          <p:nvPr/>
        </p:nvSpPr>
        <p:spPr>
          <a:xfrm>
            <a:off x="3586735" y="8442059"/>
            <a:ext cx="2218898" cy="655000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استدلال </a:t>
            </a:r>
          </a:p>
        </p:txBody>
      </p:sp>
      <p:sp>
        <p:nvSpPr>
          <p:cNvPr id="311" name="نتائج"/>
          <p:cNvSpPr/>
          <p:nvPr/>
        </p:nvSpPr>
        <p:spPr>
          <a:xfrm>
            <a:off x="1207506" y="8380710"/>
            <a:ext cx="2208670" cy="608262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نتائج  </a:t>
            </a:r>
          </a:p>
        </p:txBody>
      </p:sp>
      <p:sp>
        <p:nvSpPr>
          <p:cNvPr id="312" name="نتيجة"/>
          <p:cNvSpPr/>
          <p:nvPr/>
        </p:nvSpPr>
        <p:spPr>
          <a:xfrm>
            <a:off x="3591849" y="10987476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نتيجة </a:t>
            </a:r>
          </a:p>
        </p:txBody>
      </p:sp>
      <p:pic>
        <p:nvPicPr>
          <p:cNvPr id="313" name="IMG_6925.png" descr="IMG_6925.png"/>
          <p:cNvPicPr>
            <a:picLocks noChangeAspect="1"/>
          </p:cNvPicPr>
          <p:nvPr/>
        </p:nvPicPr>
        <p:blipFill>
          <a:blip r:embed="rId4"/>
          <a:srcRect l="9230" t="16703" r="2682" b="10828"/>
          <a:stretch>
            <a:fillRect/>
          </a:stretch>
        </p:blipFill>
        <p:spPr>
          <a:xfrm>
            <a:off x="3161720" y="777843"/>
            <a:ext cx="4732753" cy="3893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97" extrusionOk="0">
                <a:moveTo>
                  <a:pt x="808" y="0"/>
                </a:moveTo>
                <a:cubicBezTo>
                  <a:pt x="749" y="0"/>
                  <a:pt x="747" y="728"/>
                  <a:pt x="806" y="817"/>
                </a:cubicBezTo>
                <a:cubicBezTo>
                  <a:pt x="872" y="917"/>
                  <a:pt x="770" y="1197"/>
                  <a:pt x="688" y="1140"/>
                </a:cubicBezTo>
                <a:cubicBezTo>
                  <a:pt x="651" y="1114"/>
                  <a:pt x="674" y="1166"/>
                  <a:pt x="741" y="1255"/>
                </a:cubicBezTo>
                <a:cubicBezTo>
                  <a:pt x="807" y="1344"/>
                  <a:pt x="862" y="1467"/>
                  <a:pt x="862" y="1528"/>
                </a:cubicBezTo>
                <a:cubicBezTo>
                  <a:pt x="862" y="1589"/>
                  <a:pt x="870" y="1638"/>
                  <a:pt x="880" y="1638"/>
                </a:cubicBezTo>
                <a:cubicBezTo>
                  <a:pt x="890" y="1638"/>
                  <a:pt x="899" y="1424"/>
                  <a:pt x="900" y="1162"/>
                </a:cubicBezTo>
                <a:cubicBezTo>
                  <a:pt x="900" y="901"/>
                  <a:pt x="918" y="638"/>
                  <a:pt x="940" y="577"/>
                </a:cubicBezTo>
                <a:cubicBezTo>
                  <a:pt x="983" y="452"/>
                  <a:pt x="880" y="0"/>
                  <a:pt x="808" y="0"/>
                </a:cubicBezTo>
                <a:close/>
                <a:moveTo>
                  <a:pt x="536" y="51"/>
                </a:moveTo>
                <a:cubicBezTo>
                  <a:pt x="522" y="55"/>
                  <a:pt x="504" y="66"/>
                  <a:pt x="480" y="84"/>
                </a:cubicBezTo>
                <a:cubicBezTo>
                  <a:pt x="370" y="167"/>
                  <a:pt x="339" y="486"/>
                  <a:pt x="433" y="557"/>
                </a:cubicBezTo>
                <a:cubicBezTo>
                  <a:pt x="463" y="580"/>
                  <a:pt x="472" y="628"/>
                  <a:pt x="454" y="663"/>
                </a:cubicBezTo>
                <a:cubicBezTo>
                  <a:pt x="437" y="698"/>
                  <a:pt x="461" y="802"/>
                  <a:pt x="511" y="894"/>
                </a:cubicBezTo>
                <a:cubicBezTo>
                  <a:pt x="560" y="985"/>
                  <a:pt x="615" y="1042"/>
                  <a:pt x="632" y="1021"/>
                </a:cubicBezTo>
                <a:cubicBezTo>
                  <a:pt x="649" y="1001"/>
                  <a:pt x="621" y="927"/>
                  <a:pt x="570" y="859"/>
                </a:cubicBezTo>
                <a:cubicBezTo>
                  <a:pt x="514" y="782"/>
                  <a:pt x="499" y="718"/>
                  <a:pt x="532" y="693"/>
                </a:cubicBezTo>
                <a:cubicBezTo>
                  <a:pt x="562" y="671"/>
                  <a:pt x="586" y="508"/>
                  <a:pt x="585" y="330"/>
                </a:cubicBezTo>
                <a:cubicBezTo>
                  <a:pt x="583" y="105"/>
                  <a:pt x="578" y="39"/>
                  <a:pt x="536" y="51"/>
                </a:cubicBezTo>
                <a:close/>
                <a:moveTo>
                  <a:pt x="14480" y="227"/>
                </a:moveTo>
                <a:cubicBezTo>
                  <a:pt x="14469" y="214"/>
                  <a:pt x="13747" y="424"/>
                  <a:pt x="12874" y="693"/>
                </a:cubicBezTo>
                <a:cubicBezTo>
                  <a:pt x="4620" y="3243"/>
                  <a:pt x="4670" y="3228"/>
                  <a:pt x="4595" y="3104"/>
                </a:cubicBezTo>
                <a:cubicBezTo>
                  <a:pt x="4557" y="3040"/>
                  <a:pt x="4525" y="2916"/>
                  <a:pt x="4525" y="2827"/>
                </a:cubicBezTo>
                <a:cubicBezTo>
                  <a:pt x="4525" y="2737"/>
                  <a:pt x="4510" y="2684"/>
                  <a:pt x="4490" y="2708"/>
                </a:cubicBezTo>
                <a:cubicBezTo>
                  <a:pt x="4471" y="2731"/>
                  <a:pt x="4421" y="2717"/>
                  <a:pt x="4382" y="2677"/>
                </a:cubicBezTo>
                <a:cubicBezTo>
                  <a:pt x="4327" y="2621"/>
                  <a:pt x="4264" y="2647"/>
                  <a:pt x="4117" y="2783"/>
                </a:cubicBezTo>
                <a:cubicBezTo>
                  <a:pt x="4012" y="2881"/>
                  <a:pt x="3938" y="2999"/>
                  <a:pt x="3953" y="3045"/>
                </a:cubicBezTo>
                <a:cubicBezTo>
                  <a:pt x="3987" y="3154"/>
                  <a:pt x="3721" y="3523"/>
                  <a:pt x="3583" y="3555"/>
                </a:cubicBezTo>
                <a:cubicBezTo>
                  <a:pt x="3524" y="3569"/>
                  <a:pt x="3400" y="3515"/>
                  <a:pt x="3310" y="3434"/>
                </a:cubicBezTo>
                <a:cubicBezTo>
                  <a:pt x="3116" y="3262"/>
                  <a:pt x="2799" y="3086"/>
                  <a:pt x="2316" y="2879"/>
                </a:cubicBezTo>
                <a:cubicBezTo>
                  <a:pt x="1956" y="2726"/>
                  <a:pt x="1477" y="2457"/>
                  <a:pt x="1362" y="2345"/>
                </a:cubicBezTo>
                <a:cubicBezTo>
                  <a:pt x="1313" y="2297"/>
                  <a:pt x="1345" y="2220"/>
                  <a:pt x="1485" y="2045"/>
                </a:cubicBezTo>
                <a:cubicBezTo>
                  <a:pt x="1590" y="1914"/>
                  <a:pt x="1660" y="1768"/>
                  <a:pt x="1644" y="1717"/>
                </a:cubicBezTo>
                <a:cubicBezTo>
                  <a:pt x="1627" y="1662"/>
                  <a:pt x="1659" y="1611"/>
                  <a:pt x="1720" y="1592"/>
                </a:cubicBezTo>
                <a:cubicBezTo>
                  <a:pt x="1827" y="1558"/>
                  <a:pt x="1981" y="1207"/>
                  <a:pt x="1921" y="1134"/>
                </a:cubicBezTo>
                <a:cubicBezTo>
                  <a:pt x="1903" y="1111"/>
                  <a:pt x="1911" y="1054"/>
                  <a:pt x="1943" y="1008"/>
                </a:cubicBezTo>
                <a:cubicBezTo>
                  <a:pt x="1985" y="947"/>
                  <a:pt x="1971" y="890"/>
                  <a:pt x="1888" y="790"/>
                </a:cubicBezTo>
                <a:cubicBezTo>
                  <a:pt x="1728" y="595"/>
                  <a:pt x="1402" y="629"/>
                  <a:pt x="1309" y="852"/>
                </a:cubicBezTo>
                <a:cubicBezTo>
                  <a:pt x="1227" y="1049"/>
                  <a:pt x="1217" y="1651"/>
                  <a:pt x="1295" y="1746"/>
                </a:cubicBezTo>
                <a:cubicBezTo>
                  <a:pt x="1368" y="1835"/>
                  <a:pt x="1263" y="2188"/>
                  <a:pt x="1181" y="2127"/>
                </a:cubicBezTo>
                <a:cubicBezTo>
                  <a:pt x="1148" y="2102"/>
                  <a:pt x="1074" y="1989"/>
                  <a:pt x="1014" y="1876"/>
                </a:cubicBezTo>
                <a:cubicBezTo>
                  <a:pt x="954" y="1762"/>
                  <a:pt x="922" y="1729"/>
                  <a:pt x="943" y="1801"/>
                </a:cubicBezTo>
                <a:cubicBezTo>
                  <a:pt x="1027" y="2084"/>
                  <a:pt x="1004" y="2129"/>
                  <a:pt x="780" y="2135"/>
                </a:cubicBezTo>
                <a:cubicBezTo>
                  <a:pt x="662" y="2139"/>
                  <a:pt x="542" y="2150"/>
                  <a:pt x="512" y="2160"/>
                </a:cubicBezTo>
                <a:cubicBezTo>
                  <a:pt x="483" y="2169"/>
                  <a:pt x="419" y="2172"/>
                  <a:pt x="371" y="2166"/>
                </a:cubicBezTo>
                <a:cubicBezTo>
                  <a:pt x="288" y="2156"/>
                  <a:pt x="0" y="2506"/>
                  <a:pt x="0" y="2618"/>
                </a:cubicBezTo>
                <a:cubicBezTo>
                  <a:pt x="0" y="2647"/>
                  <a:pt x="39" y="2690"/>
                  <a:pt x="87" y="2712"/>
                </a:cubicBezTo>
                <a:cubicBezTo>
                  <a:pt x="159" y="2746"/>
                  <a:pt x="162" y="2769"/>
                  <a:pt x="105" y="2853"/>
                </a:cubicBezTo>
                <a:cubicBezTo>
                  <a:pt x="67" y="2909"/>
                  <a:pt x="58" y="2949"/>
                  <a:pt x="85" y="2941"/>
                </a:cubicBezTo>
                <a:cubicBezTo>
                  <a:pt x="112" y="2933"/>
                  <a:pt x="180" y="2951"/>
                  <a:pt x="235" y="2981"/>
                </a:cubicBezTo>
                <a:cubicBezTo>
                  <a:pt x="308" y="3019"/>
                  <a:pt x="352" y="3001"/>
                  <a:pt x="391" y="2915"/>
                </a:cubicBezTo>
                <a:cubicBezTo>
                  <a:pt x="442" y="2804"/>
                  <a:pt x="451" y="2803"/>
                  <a:pt x="512" y="2906"/>
                </a:cubicBezTo>
                <a:cubicBezTo>
                  <a:pt x="597" y="3046"/>
                  <a:pt x="742" y="2981"/>
                  <a:pt x="766" y="2794"/>
                </a:cubicBezTo>
                <a:cubicBezTo>
                  <a:pt x="776" y="2716"/>
                  <a:pt x="810" y="2659"/>
                  <a:pt x="842" y="2666"/>
                </a:cubicBezTo>
                <a:cubicBezTo>
                  <a:pt x="874" y="2673"/>
                  <a:pt x="965" y="2597"/>
                  <a:pt x="1043" y="2499"/>
                </a:cubicBezTo>
                <a:lnTo>
                  <a:pt x="1184" y="2320"/>
                </a:lnTo>
                <a:lnTo>
                  <a:pt x="1698" y="2629"/>
                </a:lnTo>
                <a:cubicBezTo>
                  <a:pt x="1982" y="2798"/>
                  <a:pt x="2215" y="2959"/>
                  <a:pt x="2216" y="2990"/>
                </a:cubicBezTo>
                <a:cubicBezTo>
                  <a:pt x="2218" y="3020"/>
                  <a:pt x="2125" y="3079"/>
                  <a:pt x="2010" y="3119"/>
                </a:cubicBezTo>
                <a:cubicBezTo>
                  <a:pt x="1644" y="3248"/>
                  <a:pt x="1178" y="3535"/>
                  <a:pt x="1215" y="3608"/>
                </a:cubicBezTo>
                <a:cubicBezTo>
                  <a:pt x="1234" y="3646"/>
                  <a:pt x="1197" y="3694"/>
                  <a:pt x="1133" y="3714"/>
                </a:cubicBezTo>
                <a:cubicBezTo>
                  <a:pt x="1046" y="3742"/>
                  <a:pt x="1021" y="3794"/>
                  <a:pt x="1032" y="3923"/>
                </a:cubicBezTo>
                <a:cubicBezTo>
                  <a:pt x="1040" y="4017"/>
                  <a:pt x="1067" y="4130"/>
                  <a:pt x="1094" y="4174"/>
                </a:cubicBezTo>
                <a:cubicBezTo>
                  <a:pt x="1127" y="4229"/>
                  <a:pt x="1097" y="4278"/>
                  <a:pt x="999" y="4332"/>
                </a:cubicBezTo>
                <a:cubicBezTo>
                  <a:pt x="910" y="4382"/>
                  <a:pt x="868" y="4447"/>
                  <a:pt x="887" y="4506"/>
                </a:cubicBezTo>
                <a:cubicBezTo>
                  <a:pt x="929" y="4640"/>
                  <a:pt x="1245" y="6162"/>
                  <a:pt x="1264" y="6320"/>
                </a:cubicBezTo>
                <a:cubicBezTo>
                  <a:pt x="1272" y="6392"/>
                  <a:pt x="1293" y="6495"/>
                  <a:pt x="1311" y="6549"/>
                </a:cubicBezTo>
                <a:cubicBezTo>
                  <a:pt x="1371" y="6730"/>
                  <a:pt x="2319" y="11327"/>
                  <a:pt x="2307" y="11379"/>
                </a:cubicBezTo>
                <a:cubicBezTo>
                  <a:pt x="2300" y="11407"/>
                  <a:pt x="2325" y="11540"/>
                  <a:pt x="2363" y="11674"/>
                </a:cubicBezTo>
                <a:cubicBezTo>
                  <a:pt x="2454" y="11997"/>
                  <a:pt x="2418" y="12048"/>
                  <a:pt x="2160" y="11965"/>
                </a:cubicBezTo>
                <a:cubicBezTo>
                  <a:pt x="1883" y="11875"/>
                  <a:pt x="1669" y="11981"/>
                  <a:pt x="1669" y="12207"/>
                </a:cubicBezTo>
                <a:cubicBezTo>
                  <a:pt x="1669" y="12440"/>
                  <a:pt x="1775" y="12506"/>
                  <a:pt x="2187" y="12537"/>
                </a:cubicBezTo>
                <a:lnTo>
                  <a:pt x="2558" y="12566"/>
                </a:lnTo>
                <a:lnTo>
                  <a:pt x="2629" y="12812"/>
                </a:lnTo>
                <a:cubicBezTo>
                  <a:pt x="2682" y="13003"/>
                  <a:pt x="2684" y="13102"/>
                  <a:pt x="2636" y="13242"/>
                </a:cubicBezTo>
                <a:cubicBezTo>
                  <a:pt x="2519" y="13586"/>
                  <a:pt x="2454" y="13584"/>
                  <a:pt x="2274" y="13233"/>
                </a:cubicBezTo>
                <a:cubicBezTo>
                  <a:pt x="2081" y="12856"/>
                  <a:pt x="1890" y="12753"/>
                  <a:pt x="1722" y="12938"/>
                </a:cubicBezTo>
                <a:cubicBezTo>
                  <a:pt x="1664" y="13002"/>
                  <a:pt x="1617" y="13125"/>
                  <a:pt x="1617" y="13211"/>
                </a:cubicBezTo>
                <a:cubicBezTo>
                  <a:pt x="1617" y="13402"/>
                  <a:pt x="1880" y="13559"/>
                  <a:pt x="2204" y="13559"/>
                </a:cubicBezTo>
                <a:cubicBezTo>
                  <a:pt x="2321" y="13559"/>
                  <a:pt x="2431" y="13583"/>
                  <a:pt x="2446" y="13614"/>
                </a:cubicBezTo>
                <a:cubicBezTo>
                  <a:pt x="2462" y="13644"/>
                  <a:pt x="2393" y="13829"/>
                  <a:pt x="2292" y="14023"/>
                </a:cubicBezTo>
                <a:cubicBezTo>
                  <a:pt x="2158" y="14283"/>
                  <a:pt x="2124" y="14398"/>
                  <a:pt x="2166" y="14459"/>
                </a:cubicBezTo>
                <a:cubicBezTo>
                  <a:pt x="2197" y="14505"/>
                  <a:pt x="2276" y="14664"/>
                  <a:pt x="2341" y="14811"/>
                </a:cubicBezTo>
                <a:cubicBezTo>
                  <a:pt x="2406" y="14959"/>
                  <a:pt x="2523" y="15125"/>
                  <a:pt x="2602" y="15183"/>
                </a:cubicBezTo>
                <a:cubicBezTo>
                  <a:pt x="2736" y="15282"/>
                  <a:pt x="2754" y="15280"/>
                  <a:pt x="2906" y="15144"/>
                </a:cubicBezTo>
                <a:cubicBezTo>
                  <a:pt x="2995" y="15064"/>
                  <a:pt x="3096" y="15001"/>
                  <a:pt x="3132" y="15001"/>
                </a:cubicBezTo>
                <a:cubicBezTo>
                  <a:pt x="3192" y="15001"/>
                  <a:pt x="7473" y="13691"/>
                  <a:pt x="10317" y="12804"/>
                </a:cubicBezTo>
                <a:cubicBezTo>
                  <a:pt x="10939" y="12609"/>
                  <a:pt x="11859" y="12328"/>
                  <a:pt x="12363" y="12181"/>
                </a:cubicBezTo>
                <a:cubicBezTo>
                  <a:pt x="12867" y="12033"/>
                  <a:pt x="13401" y="11872"/>
                  <a:pt x="13549" y="11822"/>
                </a:cubicBezTo>
                <a:cubicBezTo>
                  <a:pt x="13697" y="11772"/>
                  <a:pt x="13858" y="11722"/>
                  <a:pt x="13907" y="11712"/>
                </a:cubicBezTo>
                <a:cubicBezTo>
                  <a:pt x="14029" y="11685"/>
                  <a:pt x="14648" y="12361"/>
                  <a:pt x="14956" y="12856"/>
                </a:cubicBezTo>
                <a:cubicBezTo>
                  <a:pt x="15095" y="13080"/>
                  <a:pt x="15281" y="13359"/>
                  <a:pt x="15370" y="13475"/>
                </a:cubicBezTo>
                <a:cubicBezTo>
                  <a:pt x="15514" y="13662"/>
                  <a:pt x="15523" y="13691"/>
                  <a:pt x="15439" y="13730"/>
                </a:cubicBezTo>
                <a:cubicBezTo>
                  <a:pt x="15365" y="13765"/>
                  <a:pt x="15352" y="13821"/>
                  <a:pt x="15378" y="13990"/>
                </a:cubicBezTo>
                <a:cubicBezTo>
                  <a:pt x="15403" y="14153"/>
                  <a:pt x="15388" y="14221"/>
                  <a:pt x="15320" y="14268"/>
                </a:cubicBezTo>
                <a:cubicBezTo>
                  <a:pt x="15210" y="14342"/>
                  <a:pt x="15212" y="14350"/>
                  <a:pt x="15647" y="16015"/>
                </a:cubicBezTo>
                <a:cubicBezTo>
                  <a:pt x="16232" y="18250"/>
                  <a:pt x="16822" y="20534"/>
                  <a:pt x="16830" y="20599"/>
                </a:cubicBezTo>
                <a:cubicBezTo>
                  <a:pt x="16834" y="20635"/>
                  <a:pt x="16852" y="20695"/>
                  <a:pt x="16868" y="20731"/>
                </a:cubicBezTo>
                <a:cubicBezTo>
                  <a:pt x="16884" y="20767"/>
                  <a:pt x="16942" y="20982"/>
                  <a:pt x="16996" y="21209"/>
                </a:cubicBezTo>
                <a:cubicBezTo>
                  <a:pt x="17066" y="21498"/>
                  <a:pt x="17092" y="21584"/>
                  <a:pt x="17156" y="21596"/>
                </a:cubicBezTo>
                <a:cubicBezTo>
                  <a:pt x="17177" y="21600"/>
                  <a:pt x="17203" y="21595"/>
                  <a:pt x="17235" y="21587"/>
                </a:cubicBezTo>
                <a:cubicBezTo>
                  <a:pt x="17312" y="21569"/>
                  <a:pt x="18320" y="21400"/>
                  <a:pt x="19475" y="21213"/>
                </a:cubicBezTo>
                <a:cubicBezTo>
                  <a:pt x="20631" y="21026"/>
                  <a:pt x="21583" y="20868"/>
                  <a:pt x="21592" y="20861"/>
                </a:cubicBezTo>
                <a:cubicBezTo>
                  <a:pt x="21600" y="20854"/>
                  <a:pt x="20972" y="19494"/>
                  <a:pt x="20198" y="17840"/>
                </a:cubicBezTo>
                <a:cubicBezTo>
                  <a:pt x="19423" y="16187"/>
                  <a:pt x="18564" y="14360"/>
                  <a:pt x="18291" y="13777"/>
                </a:cubicBezTo>
                <a:cubicBezTo>
                  <a:pt x="17840" y="12816"/>
                  <a:pt x="17786" y="12724"/>
                  <a:pt x="17710" y="12817"/>
                </a:cubicBezTo>
                <a:cubicBezTo>
                  <a:pt x="17633" y="12909"/>
                  <a:pt x="17618" y="12898"/>
                  <a:pt x="17534" y="12698"/>
                </a:cubicBezTo>
                <a:cubicBezTo>
                  <a:pt x="17410" y="12403"/>
                  <a:pt x="17417" y="12408"/>
                  <a:pt x="17295" y="12542"/>
                </a:cubicBezTo>
                <a:cubicBezTo>
                  <a:pt x="17192" y="12655"/>
                  <a:pt x="17186" y="12653"/>
                  <a:pt x="17138" y="12502"/>
                </a:cubicBezTo>
                <a:cubicBezTo>
                  <a:pt x="17110" y="12416"/>
                  <a:pt x="16998" y="12097"/>
                  <a:pt x="16890" y="11791"/>
                </a:cubicBezTo>
                <a:cubicBezTo>
                  <a:pt x="16767" y="11447"/>
                  <a:pt x="16684" y="11096"/>
                  <a:pt x="16670" y="10873"/>
                </a:cubicBezTo>
                <a:cubicBezTo>
                  <a:pt x="16659" y="10675"/>
                  <a:pt x="16609" y="10351"/>
                  <a:pt x="16560" y="10153"/>
                </a:cubicBezTo>
                <a:cubicBezTo>
                  <a:pt x="16511" y="9955"/>
                  <a:pt x="16382" y="9263"/>
                  <a:pt x="16272" y="8614"/>
                </a:cubicBezTo>
                <a:cubicBezTo>
                  <a:pt x="16163" y="7966"/>
                  <a:pt x="16035" y="7346"/>
                  <a:pt x="15990" y="7238"/>
                </a:cubicBezTo>
                <a:cubicBezTo>
                  <a:pt x="15885" y="6990"/>
                  <a:pt x="15765" y="6380"/>
                  <a:pt x="15805" y="6301"/>
                </a:cubicBezTo>
                <a:cubicBezTo>
                  <a:pt x="15851" y="6209"/>
                  <a:pt x="16786" y="6005"/>
                  <a:pt x="16962" y="6047"/>
                </a:cubicBezTo>
                <a:cubicBezTo>
                  <a:pt x="17087" y="6078"/>
                  <a:pt x="17149" y="6043"/>
                  <a:pt x="17286" y="5871"/>
                </a:cubicBezTo>
                <a:cubicBezTo>
                  <a:pt x="17379" y="5754"/>
                  <a:pt x="17454" y="5601"/>
                  <a:pt x="17454" y="5530"/>
                </a:cubicBezTo>
                <a:cubicBezTo>
                  <a:pt x="17454" y="5360"/>
                  <a:pt x="17308" y="5110"/>
                  <a:pt x="17208" y="5110"/>
                </a:cubicBezTo>
                <a:cubicBezTo>
                  <a:pt x="17165" y="5110"/>
                  <a:pt x="17083" y="5074"/>
                  <a:pt x="17025" y="5030"/>
                </a:cubicBezTo>
                <a:cubicBezTo>
                  <a:pt x="16941" y="4966"/>
                  <a:pt x="16903" y="4971"/>
                  <a:pt x="16824" y="5057"/>
                </a:cubicBezTo>
                <a:cubicBezTo>
                  <a:pt x="16712" y="5179"/>
                  <a:pt x="15671" y="5451"/>
                  <a:pt x="15608" y="5376"/>
                </a:cubicBezTo>
                <a:cubicBezTo>
                  <a:pt x="15569" y="5330"/>
                  <a:pt x="15325" y="4207"/>
                  <a:pt x="14874" y="1997"/>
                </a:cubicBezTo>
                <a:cubicBezTo>
                  <a:pt x="14674" y="1011"/>
                  <a:pt x="14505" y="258"/>
                  <a:pt x="14480" y="227"/>
                </a:cubicBezTo>
                <a:close/>
                <a:moveTo>
                  <a:pt x="4356" y="1255"/>
                </a:moveTo>
                <a:cubicBezTo>
                  <a:pt x="4295" y="1228"/>
                  <a:pt x="4148" y="1368"/>
                  <a:pt x="4148" y="1453"/>
                </a:cubicBezTo>
                <a:cubicBezTo>
                  <a:pt x="4148" y="1486"/>
                  <a:pt x="4207" y="1460"/>
                  <a:pt x="4279" y="1396"/>
                </a:cubicBezTo>
                <a:cubicBezTo>
                  <a:pt x="4350" y="1331"/>
                  <a:pt x="4384" y="1267"/>
                  <a:pt x="4356" y="1255"/>
                </a:cubicBezTo>
                <a:close/>
                <a:moveTo>
                  <a:pt x="2917" y="1517"/>
                </a:moveTo>
                <a:cubicBezTo>
                  <a:pt x="2907" y="1523"/>
                  <a:pt x="2908" y="1552"/>
                  <a:pt x="2915" y="1607"/>
                </a:cubicBezTo>
                <a:cubicBezTo>
                  <a:pt x="2924" y="1677"/>
                  <a:pt x="2897" y="1810"/>
                  <a:pt x="2855" y="1900"/>
                </a:cubicBezTo>
                <a:cubicBezTo>
                  <a:pt x="2813" y="1990"/>
                  <a:pt x="2787" y="2093"/>
                  <a:pt x="2797" y="2129"/>
                </a:cubicBezTo>
                <a:cubicBezTo>
                  <a:pt x="2808" y="2165"/>
                  <a:pt x="2812" y="2322"/>
                  <a:pt x="2806" y="2479"/>
                </a:cubicBezTo>
                <a:cubicBezTo>
                  <a:pt x="2795" y="2809"/>
                  <a:pt x="2871" y="2796"/>
                  <a:pt x="2964" y="2452"/>
                </a:cubicBezTo>
                <a:cubicBezTo>
                  <a:pt x="3012" y="2275"/>
                  <a:pt x="3012" y="2200"/>
                  <a:pt x="2962" y="2127"/>
                </a:cubicBezTo>
                <a:cubicBezTo>
                  <a:pt x="2911" y="2051"/>
                  <a:pt x="2915" y="2025"/>
                  <a:pt x="2984" y="1992"/>
                </a:cubicBezTo>
                <a:cubicBezTo>
                  <a:pt x="3096" y="1940"/>
                  <a:pt x="3095" y="1680"/>
                  <a:pt x="2984" y="1567"/>
                </a:cubicBezTo>
                <a:cubicBezTo>
                  <a:pt x="2947" y="1530"/>
                  <a:pt x="2927" y="1511"/>
                  <a:pt x="2917" y="1517"/>
                </a:cubicBezTo>
                <a:close/>
                <a:moveTo>
                  <a:pt x="2586" y="1741"/>
                </a:moveTo>
                <a:cubicBezTo>
                  <a:pt x="2553" y="1758"/>
                  <a:pt x="2529" y="1821"/>
                  <a:pt x="2537" y="1922"/>
                </a:cubicBezTo>
                <a:cubicBezTo>
                  <a:pt x="2543" y="1999"/>
                  <a:pt x="2529" y="2116"/>
                  <a:pt x="2506" y="2182"/>
                </a:cubicBezTo>
                <a:cubicBezTo>
                  <a:pt x="2483" y="2247"/>
                  <a:pt x="2491" y="2373"/>
                  <a:pt x="2524" y="2461"/>
                </a:cubicBezTo>
                <a:cubicBezTo>
                  <a:pt x="2605" y="2678"/>
                  <a:pt x="2659" y="2661"/>
                  <a:pt x="2622" y="2433"/>
                </a:cubicBezTo>
                <a:cubicBezTo>
                  <a:pt x="2604" y="2325"/>
                  <a:pt x="2622" y="2194"/>
                  <a:pt x="2663" y="2122"/>
                </a:cubicBezTo>
                <a:cubicBezTo>
                  <a:pt x="2711" y="2039"/>
                  <a:pt x="2718" y="1949"/>
                  <a:pt x="2687" y="1847"/>
                </a:cubicBezTo>
                <a:cubicBezTo>
                  <a:pt x="2659" y="1757"/>
                  <a:pt x="2618" y="1725"/>
                  <a:pt x="2586" y="1741"/>
                </a:cubicBezTo>
                <a:close/>
                <a:moveTo>
                  <a:pt x="11273" y="12850"/>
                </a:moveTo>
                <a:cubicBezTo>
                  <a:pt x="11143" y="12834"/>
                  <a:pt x="11090" y="12865"/>
                  <a:pt x="11039" y="12982"/>
                </a:cubicBezTo>
                <a:cubicBezTo>
                  <a:pt x="10974" y="13133"/>
                  <a:pt x="10975" y="13133"/>
                  <a:pt x="11090" y="13008"/>
                </a:cubicBezTo>
                <a:cubicBezTo>
                  <a:pt x="11188" y="12903"/>
                  <a:pt x="11228" y="12895"/>
                  <a:pt x="11345" y="12960"/>
                </a:cubicBezTo>
                <a:cubicBezTo>
                  <a:pt x="11456" y="13021"/>
                  <a:pt x="11479" y="13019"/>
                  <a:pt x="11461" y="12953"/>
                </a:cubicBezTo>
                <a:cubicBezTo>
                  <a:pt x="11449" y="12908"/>
                  <a:pt x="11365" y="12861"/>
                  <a:pt x="11273" y="12850"/>
                </a:cubicBezTo>
                <a:close/>
                <a:moveTo>
                  <a:pt x="10844" y="13658"/>
                </a:moveTo>
                <a:cubicBezTo>
                  <a:pt x="10834" y="13669"/>
                  <a:pt x="10828" y="13691"/>
                  <a:pt x="10828" y="13719"/>
                </a:cubicBezTo>
                <a:cubicBezTo>
                  <a:pt x="10828" y="13834"/>
                  <a:pt x="10861" y="13850"/>
                  <a:pt x="10907" y="13759"/>
                </a:cubicBezTo>
                <a:cubicBezTo>
                  <a:pt x="10924" y="13725"/>
                  <a:pt x="10914" y="13680"/>
                  <a:pt x="10884" y="13658"/>
                </a:cubicBezTo>
                <a:cubicBezTo>
                  <a:pt x="10869" y="13646"/>
                  <a:pt x="10854" y="13647"/>
                  <a:pt x="10844" y="13658"/>
                </a:cubicBezTo>
                <a:close/>
                <a:moveTo>
                  <a:pt x="1313" y="13693"/>
                </a:moveTo>
                <a:cubicBezTo>
                  <a:pt x="1272" y="13699"/>
                  <a:pt x="1233" y="13716"/>
                  <a:pt x="1195" y="13746"/>
                </a:cubicBezTo>
                <a:cubicBezTo>
                  <a:pt x="1078" y="13836"/>
                  <a:pt x="1140" y="14167"/>
                  <a:pt x="1293" y="14261"/>
                </a:cubicBezTo>
                <a:cubicBezTo>
                  <a:pt x="1448" y="14356"/>
                  <a:pt x="1864" y="14374"/>
                  <a:pt x="1908" y="14287"/>
                </a:cubicBezTo>
                <a:cubicBezTo>
                  <a:pt x="1925" y="14255"/>
                  <a:pt x="1842" y="14107"/>
                  <a:pt x="1724" y="13959"/>
                </a:cubicBezTo>
                <a:cubicBezTo>
                  <a:pt x="1566" y="13761"/>
                  <a:pt x="1434" y="13674"/>
                  <a:pt x="1313" y="13693"/>
                </a:cubicBezTo>
                <a:close/>
                <a:moveTo>
                  <a:pt x="9750" y="14083"/>
                </a:moveTo>
                <a:cubicBezTo>
                  <a:pt x="9721" y="14083"/>
                  <a:pt x="9698" y="14113"/>
                  <a:pt x="9698" y="14149"/>
                </a:cubicBezTo>
                <a:cubicBezTo>
                  <a:pt x="9698" y="14185"/>
                  <a:pt x="9721" y="14215"/>
                  <a:pt x="9750" y="14215"/>
                </a:cubicBezTo>
                <a:cubicBezTo>
                  <a:pt x="9780" y="14215"/>
                  <a:pt x="9805" y="14185"/>
                  <a:pt x="9805" y="14149"/>
                </a:cubicBezTo>
                <a:cubicBezTo>
                  <a:pt x="9805" y="14113"/>
                  <a:pt x="9780" y="14083"/>
                  <a:pt x="9750" y="14083"/>
                </a:cubicBezTo>
                <a:close/>
                <a:moveTo>
                  <a:pt x="990" y="14307"/>
                </a:moveTo>
                <a:cubicBezTo>
                  <a:pt x="890" y="14275"/>
                  <a:pt x="785" y="14320"/>
                  <a:pt x="699" y="14446"/>
                </a:cubicBezTo>
                <a:cubicBezTo>
                  <a:pt x="614" y="14570"/>
                  <a:pt x="745" y="14824"/>
                  <a:pt x="987" y="15003"/>
                </a:cubicBezTo>
                <a:cubicBezTo>
                  <a:pt x="1081" y="15073"/>
                  <a:pt x="1215" y="15130"/>
                  <a:pt x="1284" y="15130"/>
                </a:cubicBezTo>
                <a:cubicBezTo>
                  <a:pt x="1421" y="15131"/>
                  <a:pt x="1416" y="15047"/>
                  <a:pt x="1253" y="14620"/>
                </a:cubicBezTo>
                <a:cubicBezTo>
                  <a:pt x="1187" y="14446"/>
                  <a:pt x="1091" y="14339"/>
                  <a:pt x="990" y="14307"/>
                </a:cubicBezTo>
                <a:close/>
                <a:moveTo>
                  <a:pt x="1669" y="15001"/>
                </a:moveTo>
                <a:cubicBezTo>
                  <a:pt x="1667" y="14997"/>
                  <a:pt x="1645" y="15017"/>
                  <a:pt x="1602" y="15058"/>
                </a:cubicBezTo>
                <a:cubicBezTo>
                  <a:pt x="1551" y="15107"/>
                  <a:pt x="1508" y="15159"/>
                  <a:pt x="1508" y="15172"/>
                </a:cubicBezTo>
                <a:cubicBezTo>
                  <a:pt x="1508" y="15226"/>
                  <a:pt x="1552" y="15191"/>
                  <a:pt x="1622" y="15082"/>
                </a:cubicBezTo>
                <a:cubicBezTo>
                  <a:pt x="1656" y="15030"/>
                  <a:pt x="1672" y="15004"/>
                  <a:pt x="1669" y="15001"/>
                </a:cubicBezTo>
                <a:close/>
                <a:moveTo>
                  <a:pt x="5535" y="15078"/>
                </a:moveTo>
                <a:cubicBezTo>
                  <a:pt x="5476" y="15064"/>
                  <a:pt x="5441" y="15096"/>
                  <a:pt x="5441" y="15163"/>
                </a:cubicBezTo>
                <a:cubicBezTo>
                  <a:pt x="5441" y="15226"/>
                  <a:pt x="5475" y="15262"/>
                  <a:pt x="5524" y="15249"/>
                </a:cubicBezTo>
                <a:cubicBezTo>
                  <a:pt x="5641" y="15220"/>
                  <a:pt x="5649" y="15104"/>
                  <a:pt x="5535" y="15078"/>
                </a:cubicBezTo>
                <a:close/>
                <a:moveTo>
                  <a:pt x="2006" y="15410"/>
                </a:moveTo>
                <a:cubicBezTo>
                  <a:pt x="1923" y="15393"/>
                  <a:pt x="1837" y="15394"/>
                  <a:pt x="1756" y="15419"/>
                </a:cubicBezTo>
                <a:cubicBezTo>
                  <a:pt x="1582" y="15472"/>
                  <a:pt x="1623" y="15655"/>
                  <a:pt x="1885" y="15989"/>
                </a:cubicBezTo>
                <a:cubicBezTo>
                  <a:pt x="1994" y="16129"/>
                  <a:pt x="2119" y="16244"/>
                  <a:pt x="2162" y="16244"/>
                </a:cubicBezTo>
                <a:cubicBezTo>
                  <a:pt x="2287" y="16244"/>
                  <a:pt x="2479" y="16049"/>
                  <a:pt x="2479" y="15921"/>
                </a:cubicBezTo>
                <a:cubicBezTo>
                  <a:pt x="2479" y="15677"/>
                  <a:pt x="2255" y="15462"/>
                  <a:pt x="2006" y="15410"/>
                </a:cubicBezTo>
                <a:close/>
                <a:moveTo>
                  <a:pt x="429" y="15522"/>
                </a:moveTo>
                <a:cubicBezTo>
                  <a:pt x="310" y="15517"/>
                  <a:pt x="221" y="15561"/>
                  <a:pt x="201" y="15652"/>
                </a:cubicBezTo>
                <a:cubicBezTo>
                  <a:pt x="171" y="15791"/>
                  <a:pt x="249" y="15947"/>
                  <a:pt x="377" y="16002"/>
                </a:cubicBezTo>
                <a:cubicBezTo>
                  <a:pt x="513" y="16062"/>
                  <a:pt x="582" y="16051"/>
                  <a:pt x="813" y="15938"/>
                </a:cubicBezTo>
                <a:lnTo>
                  <a:pt x="1036" y="15831"/>
                </a:lnTo>
                <a:lnTo>
                  <a:pt x="827" y="15679"/>
                </a:lnTo>
                <a:cubicBezTo>
                  <a:pt x="695" y="15581"/>
                  <a:pt x="548" y="15527"/>
                  <a:pt x="429" y="15522"/>
                </a:cubicBezTo>
                <a:close/>
                <a:moveTo>
                  <a:pt x="1121" y="16106"/>
                </a:moveTo>
                <a:cubicBezTo>
                  <a:pt x="1074" y="16133"/>
                  <a:pt x="1029" y="16241"/>
                  <a:pt x="976" y="16434"/>
                </a:cubicBezTo>
                <a:cubicBezTo>
                  <a:pt x="887" y="16758"/>
                  <a:pt x="901" y="17013"/>
                  <a:pt x="1010" y="17090"/>
                </a:cubicBezTo>
                <a:cubicBezTo>
                  <a:pt x="1166" y="17200"/>
                  <a:pt x="1285" y="17170"/>
                  <a:pt x="1378" y="16997"/>
                </a:cubicBezTo>
                <a:cubicBezTo>
                  <a:pt x="1479" y="16809"/>
                  <a:pt x="1452" y="16590"/>
                  <a:pt x="1282" y="16255"/>
                </a:cubicBezTo>
                <a:cubicBezTo>
                  <a:pt x="1219" y="16131"/>
                  <a:pt x="1168" y="16078"/>
                  <a:pt x="1121" y="1610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22679 0.004382 0.045358 0.008765 0.067872 0.008911 C 0.090387 0.009057 0.112737 0.004967 0.136155 0.001315 C 0.159574 -0.002337 0.184060 -0.005551 0.207561 -0.008765 C 0.231062 -0.011979 0.253576 -0.015192 0.276008 -0.017091 C 0.298441 -0.018990 0.320791 -0.019575 0.344209 -0.019867 C 0.367628 -0.020159 0.392114 -0.020159 0.416272 -0.020013 C 0.440430 -0.019867 0.464259 -0.019575 0.488993 -0.019136 C 0.513726 -0.018698 0.539363 -0.018114 0.564753 -0.017530 C 0.590144 -0.016945 0.615288 -0.016361 0.636734 -0.025856 C 0.658180 -0.035351 0.675929 -0.054926 0.693678 -0.074501" pathEditMode="relative">
                                      <p:cBhvr>
                                        <p:cTn id="11" dur="23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21528 -0.007888 0.043057 -0.015777 0.065489 -0.030677 C 0.087922 -0.045577 0.111258 -0.067489 0.131225 -0.091154 C 0.151192 -0.114819 0.167791 -0.140236 0.183732 -0.169014 C 0.199673 -0.197792 0.214956 -0.229929 0.230651 -0.261921 C 0.246345 -0.293912 0.262450 -0.325758 0.271982 -0.347231 C 0.281514 -0.368705 0.284472 -0.379807 0.287430 -0.390909" pathEditMode="relative">
                                      <p:cBhvr>
                                        <p:cTn id="15" dur="12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25801 -0.002045 0.051603 -0.004090 0.077322 -0.010956 C 0.103041 -0.017822 0.128678 -0.029508 0.150371 -0.047330 C 0.172064 -0.065152 0.189812 -0.089109 0.205671 -0.122123 C 0.221530 -0.155137 0.235499 -0.197208 0.242565 -0.222918 C 0.249632 -0.248628 0.249796 -0.257977 0.249961 -0.267326" pathEditMode="relative">
                                      <p:cBhvr>
                                        <p:cTn id="1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30941 -0.011332 0.054666 -0.013116 0.079757 -0.015907 C 0.104849 -0.018698 0.131307 -0.022496 0.155794 -0.025710 C 0.180281 -0.028924 0.202795 -0.031553 0.226213 -0.034329 C 0.249632 -0.037104 0.273954 -0.040026 0.298441 -0.042217 C 0.322927 -0.044408 0.347578 -0.045869 0.372722 -0.046599 C 0.397866 -0.047330 0.423503 -0.047330 0.447743 -0.048791 C 0.471983 -0.050251 0.494827 -0.053173 0.511918 -0.057701 C 0.529009 -0.062230 0.540349 -0.068365 0.551688 -0.074501" pathEditMode="relative">
                                      <p:cBhvr>
                                        <p:cTn id="28" dur="18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3829 0.000000 0.047658 0.000000 0.071981 -0.003068 C 0.096303 -0.006135 0.121118 -0.012271 0.143551 -0.018260 C 0.165983 -0.024249 0.186032 -0.030092 0.207725 -0.035351 C 0.229418 -0.040610 0.252754 -0.045285 0.275844 -0.051858 C 0.298934 -0.058432 0.321777 -0.066904 0.347250 -0.076692 C 0.372722 -0.086479 0.400824 -0.097581 0.421120 -0.106346 C 0.441416 -0.115111 0.453906 -0.121538 0.466396 -0.127966" pathEditMode="relative">
                                      <p:cBhvr>
                                        <p:cTn id="32" dur="1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2022 -0.000876 0.044043 -0.001753 0.066393 -0.003798 C 0.088743 -0.005843 0.111422 -0.009057 0.134019 -0.013878 C 0.156616 -0.018698 0.179130 -0.025126 0.198029 -0.033744 C 0.216928 -0.042363 0.232212 -0.053173 0.247495 -0.063983" pathEditMode="relative">
                                      <p:cBhvr>
                                        <p:cTn id="36" dur="8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 animBg="1" advAuto="0"/>
      <p:bldP spid="291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7798.png" descr="IMG_7798.png"/>
          <p:cNvPicPr>
            <a:picLocks noChangeAspect="1"/>
          </p:cNvPicPr>
          <p:nvPr/>
        </p:nvPicPr>
        <p:blipFill>
          <a:blip r:embed="rId2"/>
          <a:srcRect l="11239" t="34424" r="21268" b="56677"/>
          <a:stretch>
            <a:fillRect/>
          </a:stretch>
        </p:blipFill>
        <p:spPr>
          <a:xfrm>
            <a:off x="7894472" y="9929973"/>
            <a:ext cx="14714560" cy="1355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7798.png" descr="IMG_7798.png"/>
          <p:cNvPicPr>
            <a:picLocks noChangeAspect="1"/>
          </p:cNvPicPr>
          <p:nvPr/>
        </p:nvPicPr>
        <p:blipFill>
          <a:blip r:embed="rId2"/>
          <a:srcRect l="11460" t="25583" r="21047" b="65518"/>
          <a:stretch>
            <a:fillRect/>
          </a:stretch>
        </p:blipFill>
        <p:spPr>
          <a:xfrm>
            <a:off x="7894472" y="7480316"/>
            <a:ext cx="14714560" cy="1355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7798.png" descr="IMG_7798.png"/>
          <p:cNvPicPr>
            <a:picLocks noChangeAspect="1"/>
          </p:cNvPicPr>
          <p:nvPr/>
        </p:nvPicPr>
        <p:blipFill>
          <a:blip r:embed="rId2"/>
          <a:srcRect l="11570" t="15163" r="20937" b="74675"/>
          <a:stretch>
            <a:fillRect/>
          </a:stretch>
        </p:blipFill>
        <p:spPr>
          <a:xfrm>
            <a:off x="7894472" y="5100632"/>
            <a:ext cx="14714560" cy="154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7737.jpeg" descr="IMG_773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1100" y="621480"/>
            <a:ext cx="6207419" cy="1521427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صادقة"/>
          <p:cNvSpPr/>
          <p:nvPr/>
        </p:nvSpPr>
        <p:spPr>
          <a:xfrm>
            <a:off x="3591849" y="4252018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صادقة </a:t>
            </a:r>
          </a:p>
        </p:txBody>
      </p:sp>
      <p:sp>
        <p:nvSpPr>
          <p:cNvPr id="320" name="كاذبة"/>
          <p:cNvSpPr/>
          <p:nvPr/>
        </p:nvSpPr>
        <p:spPr>
          <a:xfrm>
            <a:off x="1329028" y="4240804"/>
            <a:ext cx="2087148" cy="666215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كاذبة </a:t>
            </a:r>
          </a:p>
        </p:txBody>
      </p:sp>
      <p:sp>
        <p:nvSpPr>
          <p:cNvPr id="321" name="بالصدق"/>
          <p:cNvSpPr/>
          <p:nvPr/>
        </p:nvSpPr>
        <p:spPr>
          <a:xfrm>
            <a:off x="3591849" y="5100632"/>
            <a:ext cx="2082914" cy="701740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بالصدق </a:t>
            </a:r>
          </a:p>
        </p:txBody>
      </p:sp>
      <p:sp>
        <p:nvSpPr>
          <p:cNvPr id="322" name="أو الكذب"/>
          <p:cNvSpPr/>
          <p:nvPr/>
        </p:nvSpPr>
        <p:spPr>
          <a:xfrm>
            <a:off x="1329028" y="5107672"/>
            <a:ext cx="2208670" cy="694700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2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أو الكذب </a:t>
            </a:r>
          </a:p>
        </p:txBody>
      </p:sp>
      <p:sp>
        <p:nvSpPr>
          <p:cNvPr id="323" name="قضايا"/>
          <p:cNvSpPr/>
          <p:nvPr/>
        </p:nvSpPr>
        <p:spPr>
          <a:xfrm>
            <a:off x="3591849" y="5995985"/>
            <a:ext cx="2213784" cy="626958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قضايا  </a:t>
            </a:r>
          </a:p>
        </p:txBody>
      </p:sp>
      <p:sp>
        <p:nvSpPr>
          <p:cNvPr id="324" name="مقدمة"/>
          <p:cNvSpPr/>
          <p:nvPr/>
        </p:nvSpPr>
        <p:spPr>
          <a:xfrm>
            <a:off x="1268267" y="6014681"/>
            <a:ext cx="2208670" cy="60826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مقدمة  </a:t>
            </a:r>
          </a:p>
        </p:txBody>
      </p:sp>
      <p:sp>
        <p:nvSpPr>
          <p:cNvPr id="325" name="مقدمات"/>
          <p:cNvSpPr/>
          <p:nvPr/>
        </p:nvSpPr>
        <p:spPr>
          <a:xfrm>
            <a:off x="3586735" y="6766297"/>
            <a:ext cx="2218898" cy="617609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مقدمات </a:t>
            </a:r>
          </a:p>
        </p:txBody>
      </p:sp>
      <p:sp>
        <p:nvSpPr>
          <p:cNvPr id="326" name="استدلال"/>
          <p:cNvSpPr/>
          <p:nvPr/>
        </p:nvSpPr>
        <p:spPr>
          <a:xfrm>
            <a:off x="1197278" y="6761785"/>
            <a:ext cx="2218898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استدلال </a:t>
            </a:r>
          </a:p>
        </p:txBody>
      </p:sp>
      <p:sp>
        <p:nvSpPr>
          <p:cNvPr id="327" name="الاستدلال"/>
          <p:cNvSpPr/>
          <p:nvPr/>
        </p:nvSpPr>
        <p:spPr>
          <a:xfrm>
            <a:off x="3591849" y="9232826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</a:t>
            </a:r>
          </a:p>
        </p:txBody>
      </p:sp>
      <p:sp>
        <p:nvSpPr>
          <p:cNvPr id="328" name="عدة مقدمات"/>
          <p:cNvSpPr/>
          <p:nvPr/>
        </p:nvSpPr>
        <p:spPr>
          <a:xfrm>
            <a:off x="342390" y="9293669"/>
            <a:ext cx="3073786" cy="636305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عدة مقدمات  </a:t>
            </a:r>
          </a:p>
        </p:txBody>
      </p:sp>
      <p:sp>
        <p:nvSpPr>
          <p:cNvPr id="329" name="الاستدلال"/>
          <p:cNvSpPr/>
          <p:nvPr/>
        </p:nvSpPr>
        <p:spPr>
          <a:xfrm>
            <a:off x="3537698" y="10155213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</a:t>
            </a:r>
          </a:p>
        </p:txBody>
      </p:sp>
      <p:sp>
        <p:nvSpPr>
          <p:cNvPr id="330" name="الصوري"/>
          <p:cNvSpPr/>
          <p:nvPr/>
        </p:nvSpPr>
        <p:spPr>
          <a:xfrm>
            <a:off x="1268267" y="10155213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الصوري  </a:t>
            </a:r>
          </a:p>
        </p:txBody>
      </p:sp>
      <p:sp>
        <p:nvSpPr>
          <p:cNvPr id="331" name="الاستقراء"/>
          <p:cNvSpPr/>
          <p:nvPr/>
        </p:nvSpPr>
        <p:spPr>
          <a:xfrm>
            <a:off x="2491567" y="10987475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الاستقراء </a:t>
            </a:r>
          </a:p>
        </p:txBody>
      </p:sp>
      <p:sp>
        <p:nvSpPr>
          <p:cNvPr id="332" name="استنتاج"/>
          <p:cNvSpPr/>
          <p:nvPr/>
        </p:nvSpPr>
        <p:spPr>
          <a:xfrm>
            <a:off x="3582501" y="7619747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استنتاج </a:t>
            </a:r>
          </a:p>
        </p:txBody>
      </p:sp>
      <p:sp>
        <p:nvSpPr>
          <p:cNvPr id="333" name="مقدمة"/>
          <p:cNvSpPr/>
          <p:nvPr/>
        </p:nvSpPr>
        <p:spPr>
          <a:xfrm>
            <a:off x="1268267" y="7643117"/>
            <a:ext cx="2208670" cy="60826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مقدمة  </a:t>
            </a:r>
          </a:p>
        </p:txBody>
      </p:sp>
      <p:sp>
        <p:nvSpPr>
          <p:cNvPr id="334" name="استدلال"/>
          <p:cNvSpPr/>
          <p:nvPr/>
        </p:nvSpPr>
        <p:spPr>
          <a:xfrm>
            <a:off x="3586735" y="8442059"/>
            <a:ext cx="2218898" cy="655000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استدلال </a:t>
            </a:r>
          </a:p>
        </p:txBody>
      </p:sp>
      <p:sp>
        <p:nvSpPr>
          <p:cNvPr id="335" name="نتائج"/>
          <p:cNvSpPr/>
          <p:nvPr/>
        </p:nvSpPr>
        <p:spPr>
          <a:xfrm>
            <a:off x="1207506" y="8380710"/>
            <a:ext cx="2208670" cy="608262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نتائج  </a:t>
            </a:r>
          </a:p>
        </p:txBody>
      </p:sp>
      <p:pic>
        <p:nvPicPr>
          <p:cNvPr id="336" name="IMG_7797.jpeg" descr="IMG_7797.jpeg"/>
          <p:cNvPicPr>
            <a:picLocks noChangeAspect="1"/>
          </p:cNvPicPr>
          <p:nvPr/>
        </p:nvPicPr>
        <p:blipFill>
          <a:blip r:embed="rId4"/>
          <a:srcRect l="10901" b="85900"/>
          <a:stretch>
            <a:fillRect/>
          </a:stretch>
        </p:blipFill>
        <p:spPr>
          <a:xfrm>
            <a:off x="8324486" y="3384920"/>
            <a:ext cx="13854418" cy="88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G_6925.png" descr="IMG_6925.png"/>
          <p:cNvPicPr>
            <a:picLocks noChangeAspect="1"/>
          </p:cNvPicPr>
          <p:nvPr/>
        </p:nvPicPr>
        <p:blipFill>
          <a:blip r:embed="rId5"/>
          <a:srcRect l="9230" t="16703" r="2681" b="10827"/>
          <a:stretch>
            <a:fillRect/>
          </a:stretch>
        </p:blipFill>
        <p:spPr>
          <a:xfrm>
            <a:off x="3537697" y="969350"/>
            <a:ext cx="4184667" cy="3442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97" extrusionOk="0">
                <a:moveTo>
                  <a:pt x="807" y="0"/>
                </a:moveTo>
                <a:cubicBezTo>
                  <a:pt x="748" y="0"/>
                  <a:pt x="746" y="728"/>
                  <a:pt x="805" y="817"/>
                </a:cubicBezTo>
                <a:cubicBezTo>
                  <a:pt x="871" y="917"/>
                  <a:pt x="770" y="1197"/>
                  <a:pt x="688" y="1140"/>
                </a:cubicBezTo>
                <a:cubicBezTo>
                  <a:pt x="651" y="1114"/>
                  <a:pt x="675" y="1166"/>
                  <a:pt x="741" y="1255"/>
                </a:cubicBezTo>
                <a:cubicBezTo>
                  <a:pt x="808" y="1344"/>
                  <a:pt x="862" y="1465"/>
                  <a:pt x="862" y="1526"/>
                </a:cubicBezTo>
                <a:cubicBezTo>
                  <a:pt x="862" y="1587"/>
                  <a:pt x="870" y="1638"/>
                  <a:pt x="881" y="1638"/>
                </a:cubicBezTo>
                <a:cubicBezTo>
                  <a:pt x="891" y="1638"/>
                  <a:pt x="901" y="1424"/>
                  <a:pt x="901" y="1163"/>
                </a:cubicBezTo>
                <a:cubicBezTo>
                  <a:pt x="902" y="902"/>
                  <a:pt x="918" y="637"/>
                  <a:pt x="940" y="575"/>
                </a:cubicBezTo>
                <a:cubicBezTo>
                  <a:pt x="983" y="451"/>
                  <a:pt x="879" y="0"/>
                  <a:pt x="807" y="0"/>
                </a:cubicBezTo>
                <a:close/>
                <a:moveTo>
                  <a:pt x="537" y="50"/>
                </a:moveTo>
                <a:cubicBezTo>
                  <a:pt x="522" y="54"/>
                  <a:pt x="503" y="67"/>
                  <a:pt x="479" y="85"/>
                </a:cubicBezTo>
                <a:cubicBezTo>
                  <a:pt x="370" y="168"/>
                  <a:pt x="338" y="487"/>
                  <a:pt x="432" y="558"/>
                </a:cubicBezTo>
                <a:cubicBezTo>
                  <a:pt x="462" y="580"/>
                  <a:pt x="472" y="627"/>
                  <a:pt x="455" y="662"/>
                </a:cubicBezTo>
                <a:cubicBezTo>
                  <a:pt x="437" y="697"/>
                  <a:pt x="463" y="802"/>
                  <a:pt x="512" y="894"/>
                </a:cubicBezTo>
                <a:cubicBezTo>
                  <a:pt x="561" y="985"/>
                  <a:pt x="616" y="1042"/>
                  <a:pt x="633" y="1021"/>
                </a:cubicBezTo>
                <a:cubicBezTo>
                  <a:pt x="650" y="1000"/>
                  <a:pt x="622" y="928"/>
                  <a:pt x="571" y="859"/>
                </a:cubicBezTo>
                <a:cubicBezTo>
                  <a:pt x="515" y="783"/>
                  <a:pt x="499" y="717"/>
                  <a:pt x="532" y="692"/>
                </a:cubicBezTo>
                <a:cubicBezTo>
                  <a:pt x="562" y="670"/>
                  <a:pt x="585" y="506"/>
                  <a:pt x="584" y="329"/>
                </a:cubicBezTo>
                <a:cubicBezTo>
                  <a:pt x="582" y="103"/>
                  <a:pt x="579" y="38"/>
                  <a:pt x="537" y="50"/>
                </a:cubicBezTo>
                <a:close/>
                <a:moveTo>
                  <a:pt x="14480" y="227"/>
                </a:moveTo>
                <a:cubicBezTo>
                  <a:pt x="14469" y="213"/>
                  <a:pt x="13747" y="422"/>
                  <a:pt x="12874" y="692"/>
                </a:cubicBezTo>
                <a:cubicBezTo>
                  <a:pt x="4621" y="3242"/>
                  <a:pt x="4669" y="3228"/>
                  <a:pt x="4595" y="3105"/>
                </a:cubicBezTo>
                <a:cubicBezTo>
                  <a:pt x="4557" y="3041"/>
                  <a:pt x="4526" y="2915"/>
                  <a:pt x="4526" y="2826"/>
                </a:cubicBezTo>
                <a:cubicBezTo>
                  <a:pt x="4526" y="2737"/>
                  <a:pt x="4510" y="2683"/>
                  <a:pt x="4491" y="2706"/>
                </a:cubicBezTo>
                <a:cubicBezTo>
                  <a:pt x="4471" y="2730"/>
                  <a:pt x="4422" y="2717"/>
                  <a:pt x="4382" y="2676"/>
                </a:cubicBezTo>
                <a:cubicBezTo>
                  <a:pt x="4327" y="2621"/>
                  <a:pt x="4265" y="2648"/>
                  <a:pt x="4118" y="2784"/>
                </a:cubicBezTo>
                <a:cubicBezTo>
                  <a:pt x="4012" y="2882"/>
                  <a:pt x="3938" y="2999"/>
                  <a:pt x="3952" y="3045"/>
                </a:cubicBezTo>
                <a:cubicBezTo>
                  <a:pt x="3987" y="3155"/>
                  <a:pt x="3719" y="3523"/>
                  <a:pt x="3582" y="3555"/>
                </a:cubicBezTo>
                <a:cubicBezTo>
                  <a:pt x="3522" y="3569"/>
                  <a:pt x="3400" y="3514"/>
                  <a:pt x="3309" y="3433"/>
                </a:cubicBezTo>
                <a:cubicBezTo>
                  <a:pt x="3115" y="3261"/>
                  <a:pt x="2800" y="3084"/>
                  <a:pt x="2316" y="2878"/>
                </a:cubicBezTo>
                <a:cubicBezTo>
                  <a:pt x="1956" y="2725"/>
                  <a:pt x="1477" y="2458"/>
                  <a:pt x="1362" y="2345"/>
                </a:cubicBezTo>
                <a:cubicBezTo>
                  <a:pt x="1313" y="2298"/>
                  <a:pt x="1345" y="2219"/>
                  <a:pt x="1485" y="2044"/>
                </a:cubicBezTo>
                <a:cubicBezTo>
                  <a:pt x="1590" y="1913"/>
                  <a:pt x="1661" y="1769"/>
                  <a:pt x="1644" y="1718"/>
                </a:cubicBezTo>
                <a:cubicBezTo>
                  <a:pt x="1627" y="1663"/>
                  <a:pt x="1659" y="1613"/>
                  <a:pt x="1720" y="1593"/>
                </a:cubicBezTo>
                <a:cubicBezTo>
                  <a:pt x="1827" y="1560"/>
                  <a:pt x="1981" y="1206"/>
                  <a:pt x="1921" y="1133"/>
                </a:cubicBezTo>
                <a:cubicBezTo>
                  <a:pt x="1902" y="1110"/>
                  <a:pt x="1912" y="1054"/>
                  <a:pt x="1943" y="1008"/>
                </a:cubicBezTo>
                <a:cubicBezTo>
                  <a:pt x="1985" y="947"/>
                  <a:pt x="1970" y="889"/>
                  <a:pt x="1888" y="789"/>
                </a:cubicBezTo>
                <a:cubicBezTo>
                  <a:pt x="1727" y="594"/>
                  <a:pt x="1401" y="631"/>
                  <a:pt x="1309" y="854"/>
                </a:cubicBezTo>
                <a:cubicBezTo>
                  <a:pt x="1227" y="1051"/>
                  <a:pt x="1217" y="1651"/>
                  <a:pt x="1294" y="1745"/>
                </a:cubicBezTo>
                <a:cubicBezTo>
                  <a:pt x="1368" y="1835"/>
                  <a:pt x="1264" y="2188"/>
                  <a:pt x="1182" y="2126"/>
                </a:cubicBezTo>
                <a:cubicBezTo>
                  <a:pt x="1149" y="2102"/>
                  <a:pt x="1074" y="1988"/>
                  <a:pt x="1014" y="1875"/>
                </a:cubicBezTo>
                <a:cubicBezTo>
                  <a:pt x="954" y="1762"/>
                  <a:pt x="923" y="1728"/>
                  <a:pt x="944" y="1800"/>
                </a:cubicBezTo>
                <a:cubicBezTo>
                  <a:pt x="1028" y="2083"/>
                  <a:pt x="1004" y="2127"/>
                  <a:pt x="780" y="2134"/>
                </a:cubicBezTo>
                <a:cubicBezTo>
                  <a:pt x="662" y="2137"/>
                  <a:pt x="542" y="2149"/>
                  <a:pt x="512" y="2159"/>
                </a:cubicBezTo>
                <a:cubicBezTo>
                  <a:pt x="482" y="2168"/>
                  <a:pt x="419" y="2172"/>
                  <a:pt x="371" y="2166"/>
                </a:cubicBezTo>
                <a:cubicBezTo>
                  <a:pt x="287" y="2156"/>
                  <a:pt x="0" y="2507"/>
                  <a:pt x="0" y="2619"/>
                </a:cubicBezTo>
                <a:cubicBezTo>
                  <a:pt x="0" y="2649"/>
                  <a:pt x="38" y="2689"/>
                  <a:pt x="86" y="2711"/>
                </a:cubicBezTo>
                <a:cubicBezTo>
                  <a:pt x="158" y="2745"/>
                  <a:pt x="162" y="2770"/>
                  <a:pt x="104" y="2853"/>
                </a:cubicBezTo>
                <a:cubicBezTo>
                  <a:pt x="66" y="2909"/>
                  <a:pt x="59" y="2948"/>
                  <a:pt x="86" y="2940"/>
                </a:cubicBezTo>
                <a:cubicBezTo>
                  <a:pt x="113" y="2933"/>
                  <a:pt x="180" y="2951"/>
                  <a:pt x="235" y="2980"/>
                </a:cubicBezTo>
                <a:cubicBezTo>
                  <a:pt x="308" y="3019"/>
                  <a:pt x="352" y="2999"/>
                  <a:pt x="391" y="2913"/>
                </a:cubicBezTo>
                <a:cubicBezTo>
                  <a:pt x="442" y="2802"/>
                  <a:pt x="450" y="2803"/>
                  <a:pt x="512" y="2906"/>
                </a:cubicBezTo>
                <a:cubicBezTo>
                  <a:pt x="596" y="3046"/>
                  <a:pt x="742" y="2981"/>
                  <a:pt x="766" y="2794"/>
                </a:cubicBezTo>
                <a:cubicBezTo>
                  <a:pt x="776" y="2715"/>
                  <a:pt x="810" y="2659"/>
                  <a:pt x="842" y="2667"/>
                </a:cubicBezTo>
                <a:cubicBezTo>
                  <a:pt x="874" y="2674"/>
                  <a:pt x="964" y="2599"/>
                  <a:pt x="1042" y="2500"/>
                </a:cubicBezTo>
                <a:lnTo>
                  <a:pt x="1184" y="2320"/>
                </a:lnTo>
                <a:lnTo>
                  <a:pt x="1700" y="2627"/>
                </a:lnTo>
                <a:cubicBezTo>
                  <a:pt x="1983" y="2796"/>
                  <a:pt x="2214" y="2960"/>
                  <a:pt x="2216" y="2990"/>
                </a:cubicBezTo>
                <a:cubicBezTo>
                  <a:pt x="2217" y="3021"/>
                  <a:pt x="2124" y="3079"/>
                  <a:pt x="2009" y="3120"/>
                </a:cubicBezTo>
                <a:cubicBezTo>
                  <a:pt x="1643" y="3248"/>
                  <a:pt x="1177" y="3535"/>
                  <a:pt x="1214" y="3608"/>
                </a:cubicBezTo>
                <a:cubicBezTo>
                  <a:pt x="1234" y="3646"/>
                  <a:pt x="1198" y="3694"/>
                  <a:pt x="1134" y="3715"/>
                </a:cubicBezTo>
                <a:cubicBezTo>
                  <a:pt x="1047" y="3742"/>
                  <a:pt x="1021" y="3793"/>
                  <a:pt x="1032" y="3921"/>
                </a:cubicBezTo>
                <a:cubicBezTo>
                  <a:pt x="1040" y="4016"/>
                  <a:pt x="1067" y="4129"/>
                  <a:pt x="1094" y="4173"/>
                </a:cubicBezTo>
                <a:cubicBezTo>
                  <a:pt x="1126" y="4228"/>
                  <a:pt x="1097" y="4278"/>
                  <a:pt x="999" y="4332"/>
                </a:cubicBezTo>
                <a:cubicBezTo>
                  <a:pt x="910" y="4382"/>
                  <a:pt x="870" y="4447"/>
                  <a:pt x="889" y="4506"/>
                </a:cubicBezTo>
                <a:cubicBezTo>
                  <a:pt x="931" y="4640"/>
                  <a:pt x="1245" y="6163"/>
                  <a:pt x="1263" y="6321"/>
                </a:cubicBezTo>
                <a:cubicBezTo>
                  <a:pt x="1272" y="6394"/>
                  <a:pt x="1293" y="6496"/>
                  <a:pt x="1311" y="6551"/>
                </a:cubicBezTo>
                <a:cubicBezTo>
                  <a:pt x="1370" y="6731"/>
                  <a:pt x="2318" y="11326"/>
                  <a:pt x="2306" y="11378"/>
                </a:cubicBezTo>
                <a:cubicBezTo>
                  <a:pt x="2299" y="11406"/>
                  <a:pt x="2325" y="11540"/>
                  <a:pt x="2363" y="11674"/>
                </a:cubicBezTo>
                <a:cubicBezTo>
                  <a:pt x="2454" y="11997"/>
                  <a:pt x="2418" y="12049"/>
                  <a:pt x="2160" y="11966"/>
                </a:cubicBezTo>
                <a:cubicBezTo>
                  <a:pt x="1883" y="11876"/>
                  <a:pt x="1671" y="11981"/>
                  <a:pt x="1671" y="12207"/>
                </a:cubicBezTo>
                <a:cubicBezTo>
                  <a:pt x="1671" y="12440"/>
                  <a:pt x="1775" y="12507"/>
                  <a:pt x="2187" y="12538"/>
                </a:cubicBezTo>
                <a:lnTo>
                  <a:pt x="2560" y="12566"/>
                </a:lnTo>
                <a:lnTo>
                  <a:pt x="2629" y="12812"/>
                </a:lnTo>
                <a:cubicBezTo>
                  <a:pt x="2683" y="13002"/>
                  <a:pt x="2683" y="13101"/>
                  <a:pt x="2635" y="13240"/>
                </a:cubicBezTo>
                <a:cubicBezTo>
                  <a:pt x="2518" y="13584"/>
                  <a:pt x="2453" y="13584"/>
                  <a:pt x="2273" y="13233"/>
                </a:cubicBezTo>
                <a:cubicBezTo>
                  <a:pt x="2080" y="12856"/>
                  <a:pt x="1890" y="12755"/>
                  <a:pt x="1722" y="12939"/>
                </a:cubicBezTo>
                <a:cubicBezTo>
                  <a:pt x="1664" y="13003"/>
                  <a:pt x="1616" y="13124"/>
                  <a:pt x="1616" y="13211"/>
                </a:cubicBezTo>
                <a:cubicBezTo>
                  <a:pt x="1616" y="13402"/>
                  <a:pt x="1880" y="13559"/>
                  <a:pt x="2203" y="13559"/>
                </a:cubicBezTo>
                <a:cubicBezTo>
                  <a:pt x="2321" y="13559"/>
                  <a:pt x="2432" y="13583"/>
                  <a:pt x="2447" y="13614"/>
                </a:cubicBezTo>
                <a:cubicBezTo>
                  <a:pt x="2463" y="13645"/>
                  <a:pt x="2392" y="13828"/>
                  <a:pt x="2291" y="14022"/>
                </a:cubicBezTo>
                <a:cubicBezTo>
                  <a:pt x="2157" y="14282"/>
                  <a:pt x="2125" y="14396"/>
                  <a:pt x="2167" y="14458"/>
                </a:cubicBezTo>
                <a:cubicBezTo>
                  <a:pt x="2198" y="14504"/>
                  <a:pt x="2276" y="14664"/>
                  <a:pt x="2341" y="14812"/>
                </a:cubicBezTo>
                <a:cubicBezTo>
                  <a:pt x="2406" y="14959"/>
                  <a:pt x="2522" y="15127"/>
                  <a:pt x="2601" y="15185"/>
                </a:cubicBezTo>
                <a:cubicBezTo>
                  <a:pt x="2735" y="15284"/>
                  <a:pt x="2754" y="15282"/>
                  <a:pt x="2906" y="15145"/>
                </a:cubicBezTo>
                <a:cubicBezTo>
                  <a:pt x="2994" y="15065"/>
                  <a:pt x="3095" y="14998"/>
                  <a:pt x="3131" y="14998"/>
                </a:cubicBezTo>
                <a:cubicBezTo>
                  <a:pt x="3190" y="14998"/>
                  <a:pt x="7473" y="13690"/>
                  <a:pt x="10317" y="12802"/>
                </a:cubicBezTo>
                <a:cubicBezTo>
                  <a:pt x="10939" y="12608"/>
                  <a:pt x="11861" y="12328"/>
                  <a:pt x="12364" y="12180"/>
                </a:cubicBezTo>
                <a:cubicBezTo>
                  <a:pt x="12868" y="12032"/>
                  <a:pt x="13400" y="11871"/>
                  <a:pt x="13548" y="11821"/>
                </a:cubicBezTo>
                <a:cubicBezTo>
                  <a:pt x="13696" y="11771"/>
                  <a:pt x="13857" y="11722"/>
                  <a:pt x="13906" y="11712"/>
                </a:cubicBezTo>
                <a:cubicBezTo>
                  <a:pt x="14028" y="11685"/>
                  <a:pt x="14649" y="12361"/>
                  <a:pt x="14957" y="12857"/>
                </a:cubicBezTo>
                <a:cubicBezTo>
                  <a:pt x="15096" y="13081"/>
                  <a:pt x="15281" y="13359"/>
                  <a:pt x="15371" y="13475"/>
                </a:cubicBezTo>
                <a:cubicBezTo>
                  <a:pt x="15514" y="13661"/>
                  <a:pt x="15522" y="13690"/>
                  <a:pt x="15438" y="13728"/>
                </a:cubicBezTo>
                <a:cubicBezTo>
                  <a:pt x="15364" y="13763"/>
                  <a:pt x="15351" y="13821"/>
                  <a:pt x="15377" y="13990"/>
                </a:cubicBezTo>
                <a:cubicBezTo>
                  <a:pt x="15402" y="14153"/>
                  <a:pt x="15388" y="14220"/>
                  <a:pt x="15319" y="14266"/>
                </a:cubicBezTo>
                <a:cubicBezTo>
                  <a:pt x="15210" y="14341"/>
                  <a:pt x="15211" y="14348"/>
                  <a:pt x="15647" y="16014"/>
                </a:cubicBezTo>
                <a:cubicBezTo>
                  <a:pt x="16232" y="18248"/>
                  <a:pt x="16822" y="20535"/>
                  <a:pt x="16831" y="20600"/>
                </a:cubicBezTo>
                <a:cubicBezTo>
                  <a:pt x="16835" y="20636"/>
                  <a:pt x="16851" y="20694"/>
                  <a:pt x="16868" y="20730"/>
                </a:cubicBezTo>
                <a:cubicBezTo>
                  <a:pt x="16884" y="20766"/>
                  <a:pt x="16942" y="20981"/>
                  <a:pt x="16997" y="21208"/>
                </a:cubicBezTo>
                <a:cubicBezTo>
                  <a:pt x="17066" y="21497"/>
                  <a:pt x="17093" y="21584"/>
                  <a:pt x="17156" y="21596"/>
                </a:cubicBezTo>
                <a:cubicBezTo>
                  <a:pt x="17177" y="21600"/>
                  <a:pt x="17202" y="21594"/>
                  <a:pt x="17234" y="21586"/>
                </a:cubicBezTo>
                <a:cubicBezTo>
                  <a:pt x="17310" y="21568"/>
                  <a:pt x="18319" y="21400"/>
                  <a:pt x="19474" y="21213"/>
                </a:cubicBezTo>
                <a:cubicBezTo>
                  <a:pt x="20630" y="21025"/>
                  <a:pt x="21583" y="20866"/>
                  <a:pt x="21592" y="20859"/>
                </a:cubicBezTo>
                <a:cubicBezTo>
                  <a:pt x="21600" y="20852"/>
                  <a:pt x="20972" y="19495"/>
                  <a:pt x="20197" y="17842"/>
                </a:cubicBezTo>
                <a:cubicBezTo>
                  <a:pt x="19422" y="16188"/>
                  <a:pt x="18564" y="14359"/>
                  <a:pt x="18291" y="13776"/>
                </a:cubicBezTo>
                <a:cubicBezTo>
                  <a:pt x="17840" y="12815"/>
                  <a:pt x="17785" y="12725"/>
                  <a:pt x="17709" y="12817"/>
                </a:cubicBezTo>
                <a:cubicBezTo>
                  <a:pt x="17633" y="12910"/>
                  <a:pt x="17617" y="12898"/>
                  <a:pt x="17533" y="12698"/>
                </a:cubicBezTo>
                <a:cubicBezTo>
                  <a:pt x="17409" y="12402"/>
                  <a:pt x="17417" y="12407"/>
                  <a:pt x="17295" y="12541"/>
                </a:cubicBezTo>
                <a:cubicBezTo>
                  <a:pt x="17192" y="12655"/>
                  <a:pt x="17186" y="12655"/>
                  <a:pt x="17138" y="12504"/>
                </a:cubicBezTo>
                <a:cubicBezTo>
                  <a:pt x="17110" y="12418"/>
                  <a:pt x="16999" y="12095"/>
                  <a:pt x="16890" y="11789"/>
                </a:cubicBezTo>
                <a:cubicBezTo>
                  <a:pt x="16768" y="11445"/>
                  <a:pt x="16684" y="11096"/>
                  <a:pt x="16671" y="10873"/>
                </a:cubicBezTo>
                <a:cubicBezTo>
                  <a:pt x="16659" y="10675"/>
                  <a:pt x="16610" y="10351"/>
                  <a:pt x="16560" y="10153"/>
                </a:cubicBezTo>
                <a:cubicBezTo>
                  <a:pt x="16511" y="9955"/>
                  <a:pt x="16381" y="9260"/>
                  <a:pt x="16272" y="8612"/>
                </a:cubicBezTo>
                <a:cubicBezTo>
                  <a:pt x="16162" y="7964"/>
                  <a:pt x="16035" y="7346"/>
                  <a:pt x="15989" y="7238"/>
                </a:cubicBezTo>
                <a:cubicBezTo>
                  <a:pt x="15884" y="6989"/>
                  <a:pt x="15764" y="6379"/>
                  <a:pt x="15805" y="6299"/>
                </a:cubicBezTo>
                <a:cubicBezTo>
                  <a:pt x="15851" y="6208"/>
                  <a:pt x="16786" y="6005"/>
                  <a:pt x="16962" y="6048"/>
                </a:cubicBezTo>
                <a:cubicBezTo>
                  <a:pt x="17086" y="6078"/>
                  <a:pt x="17148" y="6043"/>
                  <a:pt x="17285" y="5871"/>
                </a:cubicBezTo>
                <a:cubicBezTo>
                  <a:pt x="17378" y="5754"/>
                  <a:pt x="17455" y="5601"/>
                  <a:pt x="17455" y="5530"/>
                </a:cubicBezTo>
                <a:cubicBezTo>
                  <a:pt x="17455" y="5360"/>
                  <a:pt x="17307" y="5109"/>
                  <a:pt x="17207" y="5109"/>
                </a:cubicBezTo>
                <a:cubicBezTo>
                  <a:pt x="17164" y="5109"/>
                  <a:pt x="17082" y="5073"/>
                  <a:pt x="17025" y="5029"/>
                </a:cubicBezTo>
                <a:cubicBezTo>
                  <a:pt x="16941" y="4965"/>
                  <a:pt x="16903" y="4971"/>
                  <a:pt x="16825" y="5057"/>
                </a:cubicBezTo>
                <a:cubicBezTo>
                  <a:pt x="16712" y="5178"/>
                  <a:pt x="15670" y="5451"/>
                  <a:pt x="15606" y="5375"/>
                </a:cubicBezTo>
                <a:cubicBezTo>
                  <a:pt x="15567" y="5330"/>
                  <a:pt x="15325" y="4207"/>
                  <a:pt x="14875" y="1997"/>
                </a:cubicBezTo>
                <a:cubicBezTo>
                  <a:pt x="14674" y="1012"/>
                  <a:pt x="14505" y="258"/>
                  <a:pt x="14480" y="227"/>
                </a:cubicBezTo>
                <a:close/>
                <a:moveTo>
                  <a:pt x="4358" y="1255"/>
                </a:moveTo>
                <a:cubicBezTo>
                  <a:pt x="4297" y="1228"/>
                  <a:pt x="4149" y="1367"/>
                  <a:pt x="4149" y="1452"/>
                </a:cubicBezTo>
                <a:cubicBezTo>
                  <a:pt x="4149" y="1485"/>
                  <a:pt x="4206" y="1459"/>
                  <a:pt x="4278" y="1394"/>
                </a:cubicBezTo>
                <a:cubicBezTo>
                  <a:pt x="4349" y="1330"/>
                  <a:pt x="4386" y="1267"/>
                  <a:pt x="4358" y="1255"/>
                </a:cubicBezTo>
                <a:close/>
                <a:moveTo>
                  <a:pt x="2916" y="1519"/>
                </a:moveTo>
                <a:cubicBezTo>
                  <a:pt x="2906" y="1525"/>
                  <a:pt x="2907" y="1553"/>
                  <a:pt x="2914" y="1608"/>
                </a:cubicBezTo>
                <a:cubicBezTo>
                  <a:pt x="2923" y="1679"/>
                  <a:pt x="2897" y="1810"/>
                  <a:pt x="2855" y="1900"/>
                </a:cubicBezTo>
                <a:cubicBezTo>
                  <a:pt x="2813" y="1990"/>
                  <a:pt x="2787" y="2093"/>
                  <a:pt x="2797" y="2129"/>
                </a:cubicBezTo>
                <a:cubicBezTo>
                  <a:pt x="2807" y="2165"/>
                  <a:pt x="2811" y="2321"/>
                  <a:pt x="2805" y="2477"/>
                </a:cubicBezTo>
                <a:cubicBezTo>
                  <a:pt x="2794" y="2808"/>
                  <a:pt x="2870" y="2796"/>
                  <a:pt x="2963" y="2452"/>
                </a:cubicBezTo>
                <a:cubicBezTo>
                  <a:pt x="3011" y="2275"/>
                  <a:pt x="3011" y="2199"/>
                  <a:pt x="2961" y="2126"/>
                </a:cubicBezTo>
                <a:cubicBezTo>
                  <a:pt x="2909" y="2051"/>
                  <a:pt x="2914" y="2024"/>
                  <a:pt x="2984" y="1992"/>
                </a:cubicBezTo>
                <a:cubicBezTo>
                  <a:pt x="3095" y="1940"/>
                  <a:pt x="3097" y="1678"/>
                  <a:pt x="2986" y="1566"/>
                </a:cubicBezTo>
                <a:cubicBezTo>
                  <a:pt x="2949" y="1529"/>
                  <a:pt x="2926" y="1513"/>
                  <a:pt x="2916" y="1519"/>
                </a:cubicBezTo>
                <a:close/>
                <a:moveTo>
                  <a:pt x="2584" y="1740"/>
                </a:moveTo>
                <a:cubicBezTo>
                  <a:pt x="2552" y="1757"/>
                  <a:pt x="2529" y="1822"/>
                  <a:pt x="2537" y="1922"/>
                </a:cubicBezTo>
                <a:cubicBezTo>
                  <a:pt x="2543" y="2000"/>
                  <a:pt x="2530" y="2116"/>
                  <a:pt x="2506" y="2181"/>
                </a:cubicBezTo>
                <a:cubicBezTo>
                  <a:pt x="2483" y="2247"/>
                  <a:pt x="2490" y="2372"/>
                  <a:pt x="2523" y="2460"/>
                </a:cubicBezTo>
                <a:cubicBezTo>
                  <a:pt x="2604" y="2677"/>
                  <a:pt x="2661" y="2661"/>
                  <a:pt x="2623" y="2432"/>
                </a:cubicBezTo>
                <a:cubicBezTo>
                  <a:pt x="2605" y="2325"/>
                  <a:pt x="2621" y="2193"/>
                  <a:pt x="2662" y="2121"/>
                </a:cubicBezTo>
                <a:cubicBezTo>
                  <a:pt x="2710" y="2038"/>
                  <a:pt x="2718" y="1946"/>
                  <a:pt x="2687" y="1845"/>
                </a:cubicBezTo>
                <a:cubicBezTo>
                  <a:pt x="2659" y="1755"/>
                  <a:pt x="2617" y="1724"/>
                  <a:pt x="2584" y="1740"/>
                </a:cubicBezTo>
                <a:close/>
                <a:moveTo>
                  <a:pt x="11273" y="12850"/>
                </a:moveTo>
                <a:cubicBezTo>
                  <a:pt x="11143" y="12834"/>
                  <a:pt x="11090" y="12864"/>
                  <a:pt x="11040" y="12982"/>
                </a:cubicBezTo>
                <a:cubicBezTo>
                  <a:pt x="10974" y="13132"/>
                  <a:pt x="10975" y="13131"/>
                  <a:pt x="11091" y="13006"/>
                </a:cubicBezTo>
                <a:cubicBezTo>
                  <a:pt x="11189" y="12901"/>
                  <a:pt x="11227" y="12894"/>
                  <a:pt x="11345" y="12959"/>
                </a:cubicBezTo>
                <a:cubicBezTo>
                  <a:pt x="11455" y="13020"/>
                  <a:pt x="11479" y="13020"/>
                  <a:pt x="11461" y="12954"/>
                </a:cubicBezTo>
                <a:cubicBezTo>
                  <a:pt x="11449" y="12908"/>
                  <a:pt x="11365" y="12861"/>
                  <a:pt x="11273" y="12850"/>
                </a:cubicBezTo>
                <a:close/>
                <a:moveTo>
                  <a:pt x="10884" y="13656"/>
                </a:moveTo>
                <a:cubicBezTo>
                  <a:pt x="10854" y="13634"/>
                  <a:pt x="10829" y="13662"/>
                  <a:pt x="10829" y="13719"/>
                </a:cubicBezTo>
                <a:cubicBezTo>
                  <a:pt x="10829" y="13834"/>
                  <a:pt x="10860" y="13849"/>
                  <a:pt x="10906" y="13758"/>
                </a:cubicBezTo>
                <a:cubicBezTo>
                  <a:pt x="10923" y="13725"/>
                  <a:pt x="10914" y="13679"/>
                  <a:pt x="10884" y="13656"/>
                </a:cubicBezTo>
                <a:close/>
                <a:moveTo>
                  <a:pt x="1313" y="13694"/>
                </a:moveTo>
                <a:cubicBezTo>
                  <a:pt x="1272" y="13700"/>
                  <a:pt x="1232" y="13716"/>
                  <a:pt x="1194" y="13746"/>
                </a:cubicBezTo>
                <a:cubicBezTo>
                  <a:pt x="1077" y="13836"/>
                  <a:pt x="1140" y="14165"/>
                  <a:pt x="1292" y="14259"/>
                </a:cubicBezTo>
                <a:cubicBezTo>
                  <a:pt x="1447" y="14354"/>
                  <a:pt x="1865" y="14373"/>
                  <a:pt x="1909" y="14286"/>
                </a:cubicBezTo>
                <a:cubicBezTo>
                  <a:pt x="1925" y="14254"/>
                  <a:pt x="1842" y="14106"/>
                  <a:pt x="1724" y="13958"/>
                </a:cubicBezTo>
                <a:cubicBezTo>
                  <a:pt x="1566" y="13760"/>
                  <a:pt x="1434" y="13675"/>
                  <a:pt x="1313" y="13694"/>
                </a:cubicBezTo>
                <a:close/>
                <a:moveTo>
                  <a:pt x="9751" y="14082"/>
                </a:moveTo>
                <a:cubicBezTo>
                  <a:pt x="9722" y="14082"/>
                  <a:pt x="9696" y="14111"/>
                  <a:pt x="9696" y="14147"/>
                </a:cubicBezTo>
                <a:cubicBezTo>
                  <a:pt x="9696" y="14183"/>
                  <a:pt x="9722" y="14214"/>
                  <a:pt x="9751" y="14214"/>
                </a:cubicBezTo>
                <a:cubicBezTo>
                  <a:pt x="9781" y="14214"/>
                  <a:pt x="9805" y="14183"/>
                  <a:pt x="9805" y="14147"/>
                </a:cubicBezTo>
                <a:cubicBezTo>
                  <a:pt x="9805" y="14111"/>
                  <a:pt x="9781" y="14082"/>
                  <a:pt x="9751" y="14082"/>
                </a:cubicBezTo>
                <a:close/>
                <a:moveTo>
                  <a:pt x="991" y="14309"/>
                </a:moveTo>
                <a:cubicBezTo>
                  <a:pt x="891" y="14277"/>
                  <a:pt x="784" y="14320"/>
                  <a:pt x="698" y="14446"/>
                </a:cubicBezTo>
                <a:cubicBezTo>
                  <a:pt x="613" y="14570"/>
                  <a:pt x="746" y="14824"/>
                  <a:pt x="987" y="15003"/>
                </a:cubicBezTo>
                <a:cubicBezTo>
                  <a:pt x="1082" y="15073"/>
                  <a:pt x="1215" y="15130"/>
                  <a:pt x="1284" y="15130"/>
                </a:cubicBezTo>
                <a:cubicBezTo>
                  <a:pt x="1421" y="15130"/>
                  <a:pt x="1416" y="15047"/>
                  <a:pt x="1253" y="14620"/>
                </a:cubicBezTo>
                <a:cubicBezTo>
                  <a:pt x="1187" y="14446"/>
                  <a:pt x="1092" y="14340"/>
                  <a:pt x="991" y="14309"/>
                </a:cubicBezTo>
                <a:close/>
                <a:moveTo>
                  <a:pt x="1671" y="14998"/>
                </a:moveTo>
                <a:cubicBezTo>
                  <a:pt x="1668" y="14995"/>
                  <a:pt x="1646" y="15015"/>
                  <a:pt x="1603" y="15056"/>
                </a:cubicBezTo>
                <a:cubicBezTo>
                  <a:pt x="1552" y="15105"/>
                  <a:pt x="1509" y="15156"/>
                  <a:pt x="1509" y="15170"/>
                </a:cubicBezTo>
                <a:cubicBezTo>
                  <a:pt x="1509" y="15224"/>
                  <a:pt x="1554" y="15190"/>
                  <a:pt x="1624" y="15080"/>
                </a:cubicBezTo>
                <a:cubicBezTo>
                  <a:pt x="1657" y="15028"/>
                  <a:pt x="1674" y="15002"/>
                  <a:pt x="1671" y="14998"/>
                </a:cubicBezTo>
                <a:close/>
                <a:moveTo>
                  <a:pt x="5535" y="15078"/>
                </a:moveTo>
                <a:cubicBezTo>
                  <a:pt x="5476" y="15064"/>
                  <a:pt x="5441" y="15095"/>
                  <a:pt x="5441" y="15163"/>
                </a:cubicBezTo>
                <a:cubicBezTo>
                  <a:pt x="5441" y="15226"/>
                  <a:pt x="5476" y="15262"/>
                  <a:pt x="5525" y="15250"/>
                </a:cubicBezTo>
                <a:cubicBezTo>
                  <a:pt x="5642" y="15220"/>
                  <a:pt x="5649" y="15105"/>
                  <a:pt x="5535" y="15078"/>
                </a:cubicBezTo>
                <a:close/>
                <a:moveTo>
                  <a:pt x="2005" y="15409"/>
                </a:moveTo>
                <a:cubicBezTo>
                  <a:pt x="1922" y="15392"/>
                  <a:pt x="1838" y="15392"/>
                  <a:pt x="1757" y="15417"/>
                </a:cubicBezTo>
                <a:cubicBezTo>
                  <a:pt x="1583" y="15470"/>
                  <a:pt x="1625" y="15655"/>
                  <a:pt x="1886" y="15989"/>
                </a:cubicBezTo>
                <a:cubicBezTo>
                  <a:pt x="1996" y="16129"/>
                  <a:pt x="2120" y="16243"/>
                  <a:pt x="2162" y="16243"/>
                </a:cubicBezTo>
                <a:cubicBezTo>
                  <a:pt x="2288" y="16243"/>
                  <a:pt x="2478" y="16050"/>
                  <a:pt x="2478" y="15922"/>
                </a:cubicBezTo>
                <a:cubicBezTo>
                  <a:pt x="2478" y="15678"/>
                  <a:pt x="2253" y="15461"/>
                  <a:pt x="2005" y="15409"/>
                </a:cubicBezTo>
                <a:close/>
                <a:moveTo>
                  <a:pt x="430" y="15524"/>
                </a:moveTo>
                <a:cubicBezTo>
                  <a:pt x="311" y="15519"/>
                  <a:pt x="220" y="15559"/>
                  <a:pt x="201" y="15651"/>
                </a:cubicBezTo>
                <a:cubicBezTo>
                  <a:pt x="171" y="15790"/>
                  <a:pt x="249" y="15946"/>
                  <a:pt x="377" y="16002"/>
                </a:cubicBezTo>
                <a:cubicBezTo>
                  <a:pt x="513" y="16061"/>
                  <a:pt x="582" y="16052"/>
                  <a:pt x="813" y="15939"/>
                </a:cubicBezTo>
                <a:lnTo>
                  <a:pt x="1036" y="15830"/>
                </a:lnTo>
                <a:lnTo>
                  <a:pt x="827" y="15678"/>
                </a:lnTo>
                <a:cubicBezTo>
                  <a:pt x="695" y="15581"/>
                  <a:pt x="549" y="15529"/>
                  <a:pt x="430" y="15524"/>
                </a:cubicBezTo>
                <a:close/>
                <a:moveTo>
                  <a:pt x="1122" y="16106"/>
                </a:moveTo>
                <a:cubicBezTo>
                  <a:pt x="1075" y="16134"/>
                  <a:pt x="1030" y="16242"/>
                  <a:pt x="977" y="16435"/>
                </a:cubicBezTo>
                <a:cubicBezTo>
                  <a:pt x="888" y="16759"/>
                  <a:pt x="901" y="17012"/>
                  <a:pt x="1010" y="17090"/>
                </a:cubicBezTo>
                <a:cubicBezTo>
                  <a:pt x="1165" y="17200"/>
                  <a:pt x="1285" y="17170"/>
                  <a:pt x="1378" y="16998"/>
                </a:cubicBezTo>
                <a:cubicBezTo>
                  <a:pt x="1480" y="16809"/>
                  <a:pt x="1452" y="16590"/>
                  <a:pt x="1282" y="16256"/>
                </a:cubicBezTo>
                <a:cubicBezTo>
                  <a:pt x="1219" y="16131"/>
                  <a:pt x="1169" y="16079"/>
                  <a:pt x="1122" y="1610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8" name="٢١٠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23829 -0.004967 0.047658 -0.009933 0.071816 -0.020013 C 0.095974 -0.030092 0.120461 -0.045285 0.144208 -0.059747 C 0.167955 -0.074208 0.190963 -0.087940 0.213395 -0.101233 C 0.235827 -0.114526 0.257685 -0.127381 0.280528 -0.140236 C 0.303371 -0.153092 0.327200 -0.165947 0.350454 -0.180408 C 0.373708 -0.194870 0.396387 -0.210939 0.417094 -0.229783 C 0.437801 -0.248628 0.456535 -0.270247 0.475270 -0.291867" pathEditMode="relative">
                                      <p:cBhvr>
                                        <p:cTn id="11" dur="16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-0.000000 C 0.023336 -0.010518 0.046672 -0.021035 0.069927 -0.033598 C 0.093181 -0.046161 0.116352 -0.060769 0.138949 -0.075815 C 0.161546 -0.090862 0.183567 -0.106346 0.205342 -0.122853 C 0.227117 -0.139360 0.248646 -0.156890 0.270092 -0.176318 C 0.291538 -0.195747 0.312903 -0.217074 0.331309 -0.243953 C 0.349715 -0.270832 0.365163 -0.303261 0.376666 -0.323420 C 0.388170 -0.343579 0.395730 -0.351468 0.403289 -0.359356" pathEditMode="relative">
                                      <p:cBhvr>
                                        <p:cTn id="15" dur="1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19721 -0.014024 0.039442 -0.028047 0.060395 -0.045285 C 0.081348 -0.062522 0.103534 -0.082973 0.124487 -0.108245 C 0.145441 -0.133517 0.165161 -0.163609 0.181760 -0.197208 C 0.198358 -0.230806 0.211834 -0.267910 0.221201 -0.295081 C 0.230569 -0.322252 0.235827 -0.339489 0.240675 -0.349423 C 0.245523 -0.359356 0.248481 -0.362278 0.245523 -0.361109" pathEditMode="relative">
                                      <p:cBhvr>
                                        <p:cTn id="19" dur="11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21857 0.007888 0.043714 0.015777 0.064668 0.023227 C 0.085621 0.030677 0.105670 0.037689 0.125966 0.045431 C 0.146262 0.053173 0.166805 0.061646 0.189730 0.073916 C 0.212655 0.086187 0.237964 0.102256 0.264340 0.120516 C 0.290717 0.138776 0.347250 0.169452 0.347578 0.167407" pathEditMode="relative">
                                      <p:cBhvr>
                                        <p:cTn id="28" dur="12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21528 0.011686 0.043057 0.023373 0.064175 0.034329 C 0.085292 0.045285 0.105999 0.055510 0.128349 0.067635 C 0.150699 0.079760 0.174693 0.093783 0.198769 0.106638 C 0.222845 0.119493 0.247002 0.131180 0.271243 0.142866 C 0.295483 0.154552 0.319805 0.166239 0.344127 0.177925" pathEditMode="relative">
                                      <p:cBhvr>
                                        <p:cTn id="32" dur="12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22186 0.020159 0.044372 0.040318 0.065900 0.055802 C 0.087429 0.071287 0.108300 0.082097 0.130239 0.092468 C 0.152178 0.102840 0.175186 0.112774 0.199426 0.122707 C 0.223666 0.132640 0.249139 0.142574 0.273379 0.151192 C 0.297619 0.159811 0.320627 0.167115 0.343963 0.172812 C 0.367299 0.178509 0.390964 0.182600 0.415779 0.185083 C 0.440595 0.187566 0.466560 0.188443 0.491129 0.186544 C 0.515698 0.184645 0.538870 0.179970 0.559494 0.173397 C 0.580119 0.166823 0.598196 0.158350 0.616274 0.149878" pathEditMode="relative">
                                      <p:cBhvr>
                                        <p:cTn id="36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-0.000000 C 0.020214 0.022496 0.040428 0.044993 0.062038 0.065736 C 0.083649 0.086479 0.106656 0.105469 0.129993 0.124022 C 0.153329 0.142574 0.176994 0.160688 0.200494 0.178217 C 0.223995 0.195747 0.247331 0.212692 0.267874 0.231536 C 0.288416 0.250381 0.306165 0.271124 0.323913 0.291867" pathEditMode="relative">
                                      <p:cBhvr>
                                        <p:cTn id="45" dur="12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20378 0.015192 0.040756 0.030385 0.063106 0.046307 C 0.085457 0.062230 0.109779 0.078883 0.133690 0.093637 C 0.157602 0.108391 0.181102 0.121246 0.203535 0.132786 C 0.225967 0.144327 0.247331 0.154552 0.268860 0.165070 C 0.290388 0.175588 0.312081 0.186398 0.336239 0.197354 C 0.360397 0.208310 0.387020 0.219412 0.412246 0.229199 C 0.437472 0.238986 0.461301 0.247459 0.485459 0.254617 C 0.509617 0.261775 0.534104 0.267618 0.559741 0.274484 C 0.585378 0.281349 0.612165 0.289238 0.631639 0.290991 C 0.651114 0.292744 0.669520 0.278720 0.666561 0.276091" pathEditMode="relative">
                                      <p:cBhvr>
                                        <p:cTn id="49" dur="23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0" animBg="1" advAuto="0"/>
      <p:bldP spid="316" grpId="0" animBg="1" advAuto="0"/>
      <p:bldP spid="317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G_7798.png" descr="IMG_7798.png"/>
          <p:cNvPicPr>
            <a:picLocks noChangeAspect="1"/>
          </p:cNvPicPr>
          <p:nvPr/>
        </p:nvPicPr>
        <p:blipFill>
          <a:blip r:embed="rId2"/>
          <a:srcRect l="12621" t="57026" r="21074" b="23263"/>
          <a:stretch>
            <a:fillRect/>
          </a:stretch>
        </p:blipFill>
        <p:spPr>
          <a:xfrm>
            <a:off x="7194879" y="8684841"/>
            <a:ext cx="15111756" cy="3137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7798.png" descr="IMG_7798.png"/>
          <p:cNvPicPr>
            <a:picLocks noChangeAspect="1"/>
          </p:cNvPicPr>
          <p:nvPr/>
        </p:nvPicPr>
        <p:blipFill>
          <a:blip r:embed="rId2"/>
          <a:srcRect l="22268" t="43424" r="21268" b="42625"/>
          <a:stretch>
            <a:fillRect/>
          </a:stretch>
        </p:blipFill>
        <p:spPr>
          <a:xfrm>
            <a:off x="8176055" y="5414655"/>
            <a:ext cx="14002951" cy="241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7737.jpeg" descr="IMG_773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1100" y="621480"/>
            <a:ext cx="6207419" cy="1521427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ادقة"/>
          <p:cNvSpPr/>
          <p:nvPr/>
        </p:nvSpPr>
        <p:spPr>
          <a:xfrm>
            <a:off x="3591849" y="4252018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صادقة </a:t>
            </a:r>
          </a:p>
        </p:txBody>
      </p:sp>
      <p:sp>
        <p:nvSpPr>
          <p:cNvPr id="344" name="كاذبة"/>
          <p:cNvSpPr/>
          <p:nvPr/>
        </p:nvSpPr>
        <p:spPr>
          <a:xfrm>
            <a:off x="1329028" y="4240804"/>
            <a:ext cx="2087148" cy="666215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كاذبة </a:t>
            </a:r>
          </a:p>
        </p:txBody>
      </p:sp>
      <p:sp>
        <p:nvSpPr>
          <p:cNvPr id="345" name="بالصدق"/>
          <p:cNvSpPr/>
          <p:nvPr/>
        </p:nvSpPr>
        <p:spPr>
          <a:xfrm>
            <a:off x="3591849" y="5100632"/>
            <a:ext cx="2082914" cy="701740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بالصدق </a:t>
            </a:r>
          </a:p>
        </p:txBody>
      </p:sp>
      <p:sp>
        <p:nvSpPr>
          <p:cNvPr id="346" name="أو الكذب"/>
          <p:cNvSpPr/>
          <p:nvPr/>
        </p:nvSpPr>
        <p:spPr>
          <a:xfrm>
            <a:off x="1329028" y="5107672"/>
            <a:ext cx="2208670" cy="694700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2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أو الكذب </a:t>
            </a:r>
          </a:p>
        </p:txBody>
      </p:sp>
      <p:sp>
        <p:nvSpPr>
          <p:cNvPr id="347" name="قضايا"/>
          <p:cNvSpPr/>
          <p:nvPr/>
        </p:nvSpPr>
        <p:spPr>
          <a:xfrm>
            <a:off x="3591849" y="5995985"/>
            <a:ext cx="2213784" cy="626958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قضايا  </a:t>
            </a:r>
          </a:p>
        </p:txBody>
      </p:sp>
      <p:sp>
        <p:nvSpPr>
          <p:cNvPr id="348" name="مقدمة"/>
          <p:cNvSpPr/>
          <p:nvPr/>
        </p:nvSpPr>
        <p:spPr>
          <a:xfrm>
            <a:off x="1268267" y="6014681"/>
            <a:ext cx="2208670" cy="60826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مقدمة  </a:t>
            </a:r>
          </a:p>
        </p:txBody>
      </p:sp>
      <p:sp>
        <p:nvSpPr>
          <p:cNvPr id="349" name="مقدمات"/>
          <p:cNvSpPr/>
          <p:nvPr/>
        </p:nvSpPr>
        <p:spPr>
          <a:xfrm>
            <a:off x="3586735" y="6766297"/>
            <a:ext cx="2218898" cy="617609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مقدمات </a:t>
            </a:r>
          </a:p>
        </p:txBody>
      </p:sp>
      <p:sp>
        <p:nvSpPr>
          <p:cNvPr id="350" name="استدلال"/>
          <p:cNvSpPr/>
          <p:nvPr/>
        </p:nvSpPr>
        <p:spPr>
          <a:xfrm>
            <a:off x="1197278" y="6761785"/>
            <a:ext cx="2218898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استدلال </a:t>
            </a:r>
          </a:p>
        </p:txBody>
      </p:sp>
      <p:sp>
        <p:nvSpPr>
          <p:cNvPr id="351" name="الاستدلال"/>
          <p:cNvSpPr/>
          <p:nvPr/>
        </p:nvSpPr>
        <p:spPr>
          <a:xfrm>
            <a:off x="3591849" y="9232826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</a:t>
            </a:r>
          </a:p>
        </p:txBody>
      </p:sp>
      <p:sp>
        <p:nvSpPr>
          <p:cNvPr id="352" name="عدة مقدمات"/>
          <p:cNvSpPr/>
          <p:nvPr/>
        </p:nvSpPr>
        <p:spPr>
          <a:xfrm>
            <a:off x="342390" y="9293669"/>
            <a:ext cx="3073786" cy="636305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عدة مقدمات  </a:t>
            </a:r>
          </a:p>
        </p:txBody>
      </p:sp>
      <p:sp>
        <p:nvSpPr>
          <p:cNvPr id="353" name="الاستدلال"/>
          <p:cNvSpPr/>
          <p:nvPr/>
        </p:nvSpPr>
        <p:spPr>
          <a:xfrm>
            <a:off x="3537698" y="10155213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</a:t>
            </a:r>
          </a:p>
        </p:txBody>
      </p:sp>
      <p:sp>
        <p:nvSpPr>
          <p:cNvPr id="354" name="الصوري"/>
          <p:cNvSpPr/>
          <p:nvPr/>
        </p:nvSpPr>
        <p:spPr>
          <a:xfrm>
            <a:off x="1268267" y="10155213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الصوري  </a:t>
            </a:r>
          </a:p>
        </p:txBody>
      </p:sp>
      <p:sp>
        <p:nvSpPr>
          <p:cNvPr id="355" name="الاستقراء"/>
          <p:cNvSpPr/>
          <p:nvPr/>
        </p:nvSpPr>
        <p:spPr>
          <a:xfrm>
            <a:off x="1329028" y="10972264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الاستقراء </a:t>
            </a:r>
          </a:p>
        </p:txBody>
      </p:sp>
      <p:sp>
        <p:nvSpPr>
          <p:cNvPr id="356" name="استنتاج"/>
          <p:cNvSpPr/>
          <p:nvPr/>
        </p:nvSpPr>
        <p:spPr>
          <a:xfrm>
            <a:off x="3582501" y="7619747"/>
            <a:ext cx="2092262" cy="65500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استنتاج </a:t>
            </a:r>
          </a:p>
        </p:txBody>
      </p:sp>
      <p:sp>
        <p:nvSpPr>
          <p:cNvPr id="357" name="مقدمة"/>
          <p:cNvSpPr/>
          <p:nvPr/>
        </p:nvSpPr>
        <p:spPr>
          <a:xfrm>
            <a:off x="1268267" y="7643117"/>
            <a:ext cx="2208670" cy="608261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مقدمة  </a:t>
            </a:r>
          </a:p>
        </p:txBody>
      </p:sp>
      <p:sp>
        <p:nvSpPr>
          <p:cNvPr id="358" name="استدلال"/>
          <p:cNvSpPr/>
          <p:nvPr/>
        </p:nvSpPr>
        <p:spPr>
          <a:xfrm>
            <a:off x="3586735" y="8442059"/>
            <a:ext cx="2218898" cy="655000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استدلال </a:t>
            </a:r>
          </a:p>
        </p:txBody>
      </p:sp>
      <p:sp>
        <p:nvSpPr>
          <p:cNvPr id="359" name="نتائج"/>
          <p:cNvSpPr/>
          <p:nvPr/>
        </p:nvSpPr>
        <p:spPr>
          <a:xfrm>
            <a:off x="1207506" y="8380710"/>
            <a:ext cx="2208670" cy="608262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نتائج  </a:t>
            </a:r>
          </a:p>
        </p:txBody>
      </p:sp>
      <p:pic>
        <p:nvPicPr>
          <p:cNvPr id="360" name="IMG_7797.jpeg" descr="IMG_7797.jpeg"/>
          <p:cNvPicPr>
            <a:picLocks noChangeAspect="1"/>
          </p:cNvPicPr>
          <p:nvPr/>
        </p:nvPicPr>
        <p:blipFill>
          <a:blip r:embed="rId4"/>
          <a:srcRect l="10901" b="85900"/>
          <a:stretch>
            <a:fillRect/>
          </a:stretch>
        </p:blipFill>
        <p:spPr>
          <a:xfrm>
            <a:off x="8324486" y="3384920"/>
            <a:ext cx="13854418" cy="883522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كاذبة"/>
          <p:cNvSpPr/>
          <p:nvPr/>
        </p:nvSpPr>
        <p:spPr>
          <a:xfrm>
            <a:off x="3537698" y="11036544"/>
            <a:ext cx="2087148" cy="666215"/>
          </a:xfrm>
          <a:prstGeom prst="roundRect">
            <a:avLst>
              <a:gd name="adj" fmla="val 50000"/>
            </a:avLst>
          </a:prstGeom>
          <a:solidFill>
            <a:srgbClr val="FFEC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كاذبة </a:t>
            </a:r>
          </a:p>
        </p:txBody>
      </p:sp>
      <p:pic>
        <p:nvPicPr>
          <p:cNvPr id="362" name="IMG_6925.png" descr="IMG_6925.png"/>
          <p:cNvPicPr>
            <a:picLocks noChangeAspect="1"/>
          </p:cNvPicPr>
          <p:nvPr/>
        </p:nvPicPr>
        <p:blipFill>
          <a:blip r:embed="rId5"/>
          <a:srcRect l="9230" t="16703" r="2682" b="10828"/>
          <a:stretch>
            <a:fillRect/>
          </a:stretch>
        </p:blipFill>
        <p:spPr>
          <a:xfrm>
            <a:off x="3161720" y="777843"/>
            <a:ext cx="4732753" cy="3893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97" extrusionOk="0">
                <a:moveTo>
                  <a:pt x="808" y="0"/>
                </a:moveTo>
                <a:cubicBezTo>
                  <a:pt x="749" y="0"/>
                  <a:pt x="747" y="728"/>
                  <a:pt x="806" y="817"/>
                </a:cubicBezTo>
                <a:cubicBezTo>
                  <a:pt x="872" y="917"/>
                  <a:pt x="770" y="1197"/>
                  <a:pt x="688" y="1140"/>
                </a:cubicBezTo>
                <a:cubicBezTo>
                  <a:pt x="651" y="1114"/>
                  <a:pt x="674" y="1166"/>
                  <a:pt x="741" y="1255"/>
                </a:cubicBezTo>
                <a:cubicBezTo>
                  <a:pt x="807" y="1344"/>
                  <a:pt x="862" y="1467"/>
                  <a:pt x="862" y="1528"/>
                </a:cubicBezTo>
                <a:cubicBezTo>
                  <a:pt x="862" y="1589"/>
                  <a:pt x="870" y="1638"/>
                  <a:pt x="880" y="1638"/>
                </a:cubicBezTo>
                <a:cubicBezTo>
                  <a:pt x="890" y="1638"/>
                  <a:pt x="899" y="1424"/>
                  <a:pt x="900" y="1162"/>
                </a:cubicBezTo>
                <a:cubicBezTo>
                  <a:pt x="900" y="901"/>
                  <a:pt x="918" y="638"/>
                  <a:pt x="940" y="577"/>
                </a:cubicBezTo>
                <a:cubicBezTo>
                  <a:pt x="983" y="452"/>
                  <a:pt x="880" y="0"/>
                  <a:pt x="808" y="0"/>
                </a:cubicBezTo>
                <a:close/>
                <a:moveTo>
                  <a:pt x="536" y="51"/>
                </a:moveTo>
                <a:cubicBezTo>
                  <a:pt x="522" y="55"/>
                  <a:pt x="504" y="66"/>
                  <a:pt x="480" y="84"/>
                </a:cubicBezTo>
                <a:cubicBezTo>
                  <a:pt x="370" y="167"/>
                  <a:pt x="339" y="486"/>
                  <a:pt x="433" y="557"/>
                </a:cubicBezTo>
                <a:cubicBezTo>
                  <a:pt x="463" y="580"/>
                  <a:pt x="472" y="628"/>
                  <a:pt x="454" y="663"/>
                </a:cubicBezTo>
                <a:cubicBezTo>
                  <a:pt x="437" y="698"/>
                  <a:pt x="461" y="802"/>
                  <a:pt x="511" y="894"/>
                </a:cubicBezTo>
                <a:cubicBezTo>
                  <a:pt x="560" y="985"/>
                  <a:pt x="615" y="1042"/>
                  <a:pt x="632" y="1021"/>
                </a:cubicBezTo>
                <a:cubicBezTo>
                  <a:pt x="649" y="1001"/>
                  <a:pt x="621" y="927"/>
                  <a:pt x="570" y="859"/>
                </a:cubicBezTo>
                <a:cubicBezTo>
                  <a:pt x="514" y="782"/>
                  <a:pt x="499" y="718"/>
                  <a:pt x="532" y="693"/>
                </a:cubicBezTo>
                <a:cubicBezTo>
                  <a:pt x="562" y="671"/>
                  <a:pt x="586" y="508"/>
                  <a:pt x="585" y="330"/>
                </a:cubicBezTo>
                <a:cubicBezTo>
                  <a:pt x="583" y="105"/>
                  <a:pt x="578" y="39"/>
                  <a:pt x="536" y="51"/>
                </a:cubicBezTo>
                <a:close/>
                <a:moveTo>
                  <a:pt x="14480" y="227"/>
                </a:moveTo>
                <a:cubicBezTo>
                  <a:pt x="14469" y="214"/>
                  <a:pt x="13747" y="424"/>
                  <a:pt x="12874" y="693"/>
                </a:cubicBezTo>
                <a:cubicBezTo>
                  <a:pt x="4620" y="3243"/>
                  <a:pt x="4670" y="3228"/>
                  <a:pt x="4595" y="3104"/>
                </a:cubicBezTo>
                <a:cubicBezTo>
                  <a:pt x="4557" y="3040"/>
                  <a:pt x="4525" y="2916"/>
                  <a:pt x="4525" y="2827"/>
                </a:cubicBezTo>
                <a:cubicBezTo>
                  <a:pt x="4525" y="2737"/>
                  <a:pt x="4510" y="2684"/>
                  <a:pt x="4490" y="2708"/>
                </a:cubicBezTo>
                <a:cubicBezTo>
                  <a:pt x="4471" y="2731"/>
                  <a:pt x="4421" y="2717"/>
                  <a:pt x="4382" y="2677"/>
                </a:cubicBezTo>
                <a:cubicBezTo>
                  <a:pt x="4327" y="2621"/>
                  <a:pt x="4264" y="2647"/>
                  <a:pt x="4117" y="2783"/>
                </a:cubicBezTo>
                <a:cubicBezTo>
                  <a:pt x="4012" y="2881"/>
                  <a:pt x="3938" y="2999"/>
                  <a:pt x="3953" y="3045"/>
                </a:cubicBezTo>
                <a:cubicBezTo>
                  <a:pt x="3987" y="3154"/>
                  <a:pt x="3721" y="3523"/>
                  <a:pt x="3583" y="3555"/>
                </a:cubicBezTo>
                <a:cubicBezTo>
                  <a:pt x="3524" y="3569"/>
                  <a:pt x="3400" y="3515"/>
                  <a:pt x="3310" y="3434"/>
                </a:cubicBezTo>
                <a:cubicBezTo>
                  <a:pt x="3116" y="3262"/>
                  <a:pt x="2799" y="3086"/>
                  <a:pt x="2316" y="2879"/>
                </a:cubicBezTo>
                <a:cubicBezTo>
                  <a:pt x="1956" y="2726"/>
                  <a:pt x="1477" y="2457"/>
                  <a:pt x="1362" y="2345"/>
                </a:cubicBezTo>
                <a:cubicBezTo>
                  <a:pt x="1313" y="2297"/>
                  <a:pt x="1345" y="2220"/>
                  <a:pt x="1485" y="2045"/>
                </a:cubicBezTo>
                <a:cubicBezTo>
                  <a:pt x="1590" y="1914"/>
                  <a:pt x="1660" y="1768"/>
                  <a:pt x="1644" y="1717"/>
                </a:cubicBezTo>
                <a:cubicBezTo>
                  <a:pt x="1627" y="1662"/>
                  <a:pt x="1659" y="1611"/>
                  <a:pt x="1720" y="1592"/>
                </a:cubicBezTo>
                <a:cubicBezTo>
                  <a:pt x="1827" y="1558"/>
                  <a:pt x="1981" y="1207"/>
                  <a:pt x="1921" y="1134"/>
                </a:cubicBezTo>
                <a:cubicBezTo>
                  <a:pt x="1903" y="1111"/>
                  <a:pt x="1911" y="1054"/>
                  <a:pt x="1943" y="1008"/>
                </a:cubicBezTo>
                <a:cubicBezTo>
                  <a:pt x="1985" y="947"/>
                  <a:pt x="1971" y="890"/>
                  <a:pt x="1888" y="790"/>
                </a:cubicBezTo>
                <a:cubicBezTo>
                  <a:pt x="1728" y="595"/>
                  <a:pt x="1402" y="629"/>
                  <a:pt x="1309" y="852"/>
                </a:cubicBezTo>
                <a:cubicBezTo>
                  <a:pt x="1227" y="1049"/>
                  <a:pt x="1217" y="1651"/>
                  <a:pt x="1295" y="1746"/>
                </a:cubicBezTo>
                <a:cubicBezTo>
                  <a:pt x="1368" y="1835"/>
                  <a:pt x="1263" y="2188"/>
                  <a:pt x="1181" y="2127"/>
                </a:cubicBezTo>
                <a:cubicBezTo>
                  <a:pt x="1148" y="2102"/>
                  <a:pt x="1074" y="1989"/>
                  <a:pt x="1014" y="1876"/>
                </a:cubicBezTo>
                <a:cubicBezTo>
                  <a:pt x="954" y="1762"/>
                  <a:pt x="922" y="1729"/>
                  <a:pt x="943" y="1801"/>
                </a:cubicBezTo>
                <a:cubicBezTo>
                  <a:pt x="1027" y="2084"/>
                  <a:pt x="1004" y="2129"/>
                  <a:pt x="780" y="2135"/>
                </a:cubicBezTo>
                <a:cubicBezTo>
                  <a:pt x="662" y="2139"/>
                  <a:pt x="542" y="2150"/>
                  <a:pt x="512" y="2160"/>
                </a:cubicBezTo>
                <a:cubicBezTo>
                  <a:pt x="483" y="2169"/>
                  <a:pt x="419" y="2172"/>
                  <a:pt x="371" y="2166"/>
                </a:cubicBezTo>
                <a:cubicBezTo>
                  <a:pt x="288" y="2156"/>
                  <a:pt x="0" y="2506"/>
                  <a:pt x="0" y="2618"/>
                </a:cubicBezTo>
                <a:cubicBezTo>
                  <a:pt x="0" y="2647"/>
                  <a:pt x="39" y="2690"/>
                  <a:pt x="87" y="2712"/>
                </a:cubicBezTo>
                <a:cubicBezTo>
                  <a:pt x="159" y="2746"/>
                  <a:pt x="162" y="2769"/>
                  <a:pt x="105" y="2853"/>
                </a:cubicBezTo>
                <a:cubicBezTo>
                  <a:pt x="67" y="2909"/>
                  <a:pt x="58" y="2949"/>
                  <a:pt x="85" y="2941"/>
                </a:cubicBezTo>
                <a:cubicBezTo>
                  <a:pt x="112" y="2933"/>
                  <a:pt x="180" y="2951"/>
                  <a:pt x="235" y="2981"/>
                </a:cubicBezTo>
                <a:cubicBezTo>
                  <a:pt x="308" y="3019"/>
                  <a:pt x="352" y="3001"/>
                  <a:pt x="391" y="2915"/>
                </a:cubicBezTo>
                <a:cubicBezTo>
                  <a:pt x="442" y="2804"/>
                  <a:pt x="451" y="2803"/>
                  <a:pt x="512" y="2906"/>
                </a:cubicBezTo>
                <a:cubicBezTo>
                  <a:pt x="597" y="3046"/>
                  <a:pt x="742" y="2981"/>
                  <a:pt x="766" y="2794"/>
                </a:cubicBezTo>
                <a:cubicBezTo>
                  <a:pt x="776" y="2716"/>
                  <a:pt x="810" y="2659"/>
                  <a:pt x="842" y="2666"/>
                </a:cubicBezTo>
                <a:cubicBezTo>
                  <a:pt x="874" y="2673"/>
                  <a:pt x="965" y="2597"/>
                  <a:pt x="1043" y="2499"/>
                </a:cubicBezTo>
                <a:lnTo>
                  <a:pt x="1184" y="2320"/>
                </a:lnTo>
                <a:lnTo>
                  <a:pt x="1698" y="2629"/>
                </a:lnTo>
                <a:cubicBezTo>
                  <a:pt x="1982" y="2798"/>
                  <a:pt x="2215" y="2959"/>
                  <a:pt x="2216" y="2990"/>
                </a:cubicBezTo>
                <a:cubicBezTo>
                  <a:pt x="2218" y="3020"/>
                  <a:pt x="2125" y="3079"/>
                  <a:pt x="2010" y="3119"/>
                </a:cubicBezTo>
                <a:cubicBezTo>
                  <a:pt x="1644" y="3248"/>
                  <a:pt x="1178" y="3535"/>
                  <a:pt x="1215" y="3608"/>
                </a:cubicBezTo>
                <a:cubicBezTo>
                  <a:pt x="1234" y="3646"/>
                  <a:pt x="1197" y="3694"/>
                  <a:pt x="1133" y="3714"/>
                </a:cubicBezTo>
                <a:cubicBezTo>
                  <a:pt x="1046" y="3742"/>
                  <a:pt x="1021" y="3794"/>
                  <a:pt x="1032" y="3923"/>
                </a:cubicBezTo>
                <a:cubicBezTo>
                  <a:pt x="1040" y="4017"/>
                  <a:pt x="1067" y="4130"/>
                  <a:pt x="1094" y="4174"/>
                </a:cubicBezTo>
                <a:cubicBezTo>
                  <a:pt x="1127" y="4229"/>
                  <a:pt x="1097" y="4278"/>
                  <a:pt x="999" y="4332"/>
                </a:cubicBezTo>
                <a:cubicBezTo>
                  <a:pt x="910" y="4382"/>
                  <a:pt x="868" y="4447"/>
                  <a:pt x="887" y="4506"/>
                </a:cubicBezTo>
                <a:cubicBezTo>
                  <a:pt x="929" y="4640"/>
                  <a:pt x="1245" y="6162"/>
                  <a:pt x="1264" y="6320"/>
                </a:cubicBezTo>
                <a:cubicBezTo>
                  <a:pt x="1272" y="6392"/>
                  <a:pt x="1293" y="6495"/>
                  <a:pt x="1311" y="6549"/>
                </a:cubicBezTo>
                <a:cubicBezTo>
                  <a:pt x="1371" y="6730"/>
                  <a:pt x="2319" y="11327"/>
                  <a:pt x="2307" y="11379"/>
                </a:cubicBezTo>
                <a:cubicBezTo>
                  <a:pt x="2300" y="11407"/>
                  <a:pt x="2325" y="11540"/>
                  <a:pt x="2363" y="11674"/>
                </a:cubicBezTo>
                <a:cubicBezTo>
                  <a:pt x="2454" y="11997"/>
                  <a:pt x="2418" y="12048"/>
                  <a:pt x="2160" y="11965"/>
                </a:cubicBezTo>
                <a:cubicBezTo>
                  <a:pt x="1883" y="11875"/>
                  <a:pt x="1669" y="11981"/>
                  <a:pt x="1669" y="12207"/>
                </a:cubicBezTo>
                <a:cubicBezTo>
                  <a:pt x="1669" y="12440"/>
                  <a:pt x="1775" y="12506"/>
                  <a:pt x="2187" y="12537"/>
                </a:cubicBezTo>
                <a:lnTo>
                  <a:pt x="2558" y="12566"/>
                </a:lnTo>
                <a:lnTo>
                  <a:pt x="2629" y="12812"/>
                </a:lnTo>
                <a:cubicBezTo>
                  <a:pt x="2682" y="13003"/>
                  <a:pt x="2684" y="13102"/>
                  <a:pt x="2636" y="13242"/>
                </a:cubicBezTo>
                <a:cubicBezTo>
                  <a:pt x="2519" y="13586"/>
                  <a:pt x="2454" y="13584"/>
                  <a:pt x="2274" y="13233"/>
                </a:cubicBezTo>
                <a:cubicBezTo>
                  <a:pt x="2081" y="12856"/>
                  <a:pt x="1890" y="12753"/>
                  <a:pt x="1722" y="12938"/>
                </a:cubicBezTo>
                <a:cubicBezTo>
                  <a:pt x="1664" y="13002"/>
                  <a:pt x="1617" y="13125"/>
                  <a:pt x="1617" y="13211"/>
                </a:cubicBezTo>
                <a:cubicBezTo>
                  <a:pt x="1617" y="13402"/>
                  <a:pt x="1880" y="13559"/>
                  <a:pt x="2204" y="13559"/>
                </a:cubicBezTo>
                <a:cubicBezTo>
                  <a:pt x="2321" y="13559"/>
                  <a:pt x="2431" y="13583"/>
                  <a:pt x="2446" y="13614"/>
                </a:cubicBezTo>
                <a:cubicBezTo>
                  <a:pt x="2462" y="13644"/>
                  <a:pt x="2393" y="13829"/>
                  <a:pt x="2292" y="14023"/>
                </a:cubicBezTo>
                <a:cubicBezTo>
                  <a:pt x="2158" y="14283"/>
                  <a:pt x="2124" y="14398"/>
                  <a:pt x="2166" y="14459"/>
                </a:cubicBezTo>
                <a:cubicBezTo>
                  <a:pt x="2197" y="14505"/>
                  <a:pt x="2276" y="14664"/>
                  <a:pt x="2341" y="14811"/>
                </a:cubicBezTo>
                <a:cubicBezTo>
                  <a:pt x="2406" y="14959"/>
                  <a:pt x="2523" y="15125"/>
                  <a:pt x="2602" y="15183"/>
                </a:cubicBezTo>
                <a:cubicBezTo>
                  <a:pt x="2736" y="15282"/>
                  <a:pt x="2754" y="15280"/>
                  <a:pt x="2906" y="15144"/>
                </a:cubicBezTo>
                <a:cubicBezTo>
                  <a:pt x="2995" y="15064"/>
                  <a:pt x="3096" y="15001"/>
                  <a:pt x="3132" y="15001"/>
                </a:cubicBezTo>
                <a:cubicBezTo>
                  <a:pt x="3192" y="15001"/>
                  <a:pt x="7473" y="13691"/>
                  <a:pt x="10317" y="12804"/>
                </a:cubicBezTo>
                <a:cubicBezTo>
                  <a:pt x="10939" y="12609"/>
                  <a:pt x="11859" y="12328"/>
                  <a:pt x="12363" y="12181"/>
                </a:cubicBezTo>
                <a:cubicBezTo>
                  <a:pt x="12867" y="12033"/>
                  <a:pt x="13401" y="11872"/>
                  <a:pt x="13549" y="11822"/>
                </a:cubicBezTo>
                <a:cubicBezTo>
                  <a:pt x="13697" y="11772"/>
                  <a:pt x="13858" y="11722"/>
                  <a:pt x="13907" y="11712"/>
                </a:cubicBezTo>
                <a:cubicBezTo>
                  <a:pt x="14029" y="11685"/>
                  <a:pt x="14648" y="12361"/>
                  <a:pt x="14956" y="12856"/>
                </a:cubicBezTo>
                <a:cubicBezTo>
                  <a:pt x="15095" y="13080"/>
                  <a:pt x="15281" y="13359"/>
                  <a:pt x="15370" y="13475"/>
                </a:cubicBezTo>
                <a:cubicBezTo>
                  <a:pt x="15514" y="13662"/>
                  <a:pt x="15523" y="13691"/>
                  <a:pt x="15439" y="13730"/>
                </a:cubicBezTo>
                <a:cubicBezTo>
                  <a:pt x="15365" y="13765"/>
                  <a:pt x="15352" y="13821"/>
                  <a:pt x="15378" y="13990"/>
                </a:cubicBezTo>
                <a:cubicBezTo>
                  <a:pt x="15403" y="14153"/>
                  <a:pt x="15388" y="14221"/>
                  <a:pt x="15320" y="14268"/>
                </a:cubicBezTo>
                <a:cubicBezTo>
                  <a:pt x="15210" y="14342"/>
                  <a:pt x="15212" y="14350"/>
                  <a:pt x="15647" y="16015"/>
                </a:cubicBezTo>
                <a:cubicBezTo>
                  <a:pt x="16232" y="18250"/>
                  <a:pt x="16822" y="20534"/>
                  <a:pt x="16830" y="20599"/>
                </a:cubicBezTo>
                <a:cubicBezTo>
                  <a:pt x="16834" y="20635"/>
                  <a:pt x="16852" y="20695"/>
                  <a:pt x="16868" y="20731"/>
                </a:cubicBezTo>
                <a:cubicBezTo>
                  <a:pt x="16884" y="20767"/>
                  <a:pt x="16942" y="20982"/>
                  <a:pt x="16996" y="21209"/>
                </a:cubicBezTo>
                <a:cubicBezTo>
                  <a:pt x="17066" y="21498"/>
                  <a:pt x="17092" y="21584"/>
                  <a:pt x="17156" y="21596"/>
                </a:cubicBezTo>
                <a:cubicBezTo>
                  <a:pt x="17177" y="21600"/>
                  <a:pt x="17203" y="21595"/>
                  <a:pt x="17235" y="21587"/>
                </a:cubicBezTo>
                <a:cubicBezTo>
                  <a:pt x="17312" y="21569"/>
                  <a:pt x="18320" y="21400"/>
                  <a:pt x="19475" y="21213"/>
                </a:cubicBezTo>
                <a:cubicBezTo>
                  <a:pt x="20631" y="21026"/>
                  <a:pt x="21583" y="20868"/>
                  <a:pt x="21592" y="20861"/>
                </a:cubicBezTo>
                <a:cubicBezTo>
                  <a:pt x="21600" y="20854"/>
                  <a:pt x="20972" y="19494"/>
                  <a:pt x="20198" y="17840"/>
                </a:cubicBezTo>
                <a:cubicBezTo>
                  <a:pt x="19423" y="16187"/>
                  <a:pt x="18564" y="14360"/>
                  <a:pt x="18291" y="13777"/>
                </a:cubicBezTo>
                <a:cubicBezTo>
                  <a:pt x="17840" y="12816"/>
                  <a:pt x="17786" y="12724"/>
                  <a:pt x="17710" y="12817"/>
                </a:cubicBezTo>
                <a:cubicBezTo>
                  <a:pt x="17633" y="12909"/>
                  <a:pt x="17618" y="12898"/>
                  <a:pt x="17534" y="12698"/>
                </a:cubicBezTo>
                <a:cubicBezTo>
                  <a:pt x="17410" y="12403"/>
                  <a:pt x="17417" y="12408"/>
                  <a:pt x="17295" y="12542"/>
                </a:cubicBezTo>
                <a:cubicBezTo>
                  <a:pt x="17192" y="12655"/>
                  <a:pt x="17186" y="12653"/>
                  <a:pt x="17138" y="12502"/>
                </a:cubicBezTo>
                <a:cubicBezTo>
                  <a:pt x="17110" y="12416"/>
                  <a:pt x="16998" y="12097"/>
                  <a:pt x="16890" y="11791"/>
                </a:cubicBezTo>
                <a:cubicBezTo>
                  <a:pt x="16767" y="11447"/>
                  <a:pt x="16684" y="11096"/>
                  <a:pt x="16670" y="10873"/>
                </a:cubicBezTo>
                <a:cubicBezTo>
                  <a:pt x="16659" y="10675"/>
                  <a:pt x="16609" y="10351"/>
                  <a:pt x="16560" y="10153"/>
                </a:cubicBezTo>
                <a:cubicBezTo>
                  <a:pt x="16511" y="9955"/>
                  <a:pt x="16382" y="9263"/>
                  <a:pt x="16272" y="8614"/>
                </a:cubicBezTo>
                <a:cubicBezTo>
                  <a:pt x="16163" y="7966"/>
                  <a:pt x="16035" y="7346"/>
                  <a:pt x="15990" y="7238"/>
                </a:cubicBezTo>
                <a:cubicBezTo>
                  <a:pt x="15885" y="6990"/>
                  <a:pt x="15765" y="6380"/>
                  <a:pt x="15805" y="6301"/>
                </a:cubicBezTo>
                <a:cubicBezTo>
                  <a:pt x="15851" y="6209"/>
                  <a:pt x="16786" y="6005"/>
                  <a:pt x="16962" y="6047"/>
                </a:cubicBezTo>
                <a:cubicBezTo>
                  <a:pt x="17087" y="6078"/>
                  <a:pt x="17149" y="6043"/>
                  <a:pt x="17286" y="5871"/>
                </a:cubicBezTo>
                <a:cubicBezTo>
                  <a:pt x="17379" y="5754"/>
                  <a:pt x="17454" y="5601"/>
                  <a:pt x="17454" y="5530"/>
                </a:cubicBezTo>
                <a:cubicBezTo>
                  <a:pt x="17454" y="5360"/>
                  <a:pt x="17308" y="5110"/>
                  <a:pt x="17208" y="5110"/>
                </a:cubicBezTo>
                <a:cubicBezTo>
                  <a:pt x="17165" y="5110"/>
                  <a:pt x="17083" y="5074"/>
                  <a:pt x="17025" y="5030"/>
                </a:cubicBezTo>
                <a:cubicBezTo>
                  <a:pt x="16941" y="4966"/>
                  <a:pt x="16903" y="4971"/>
                  <a:pt x="16824" y="5057"/>
                </a:cubicBezTo>
                <a:cubicBezTo>
                  <a:pt x="16712" y="5179"/>
                  <a:pt x="15671" y="5451"/>
                  <a:pt x="15608" y="5376"/>
                </a:cubicBezTo>
                <a:cubicBezTo>
                  <a:pt x="15569" y="5330"/>
                  <a:pt x="15325" y="4207"/>
                  <a:pt x="14874" y="1997"/>
                </a:cubicBezTo>
                <a:cubicBezTo>
                  <a:pt x="14674" y="1011"/>
                  <a:pt x="14505" y="258"/>
                  <a:pt x="14480" y="227"/>
                </a:cubicBezTo>
                <a:close/>
                <a:moveTo>
                  <a:pt x="4356" y="1255"/>
                </a:moveTo>
                <a:cubicBezTo>
                  <a:pt x="4295" y="1228"/>
                  <a:pt x="4148" y="1368"/>
                  <a:pt x="4148" y="1453"/>
                </a:cubicBezTo>
                <a:cubicBezTo>
                  <a:pt x="4148" y="1486"/>
                  <a:pt x="4207" y="1460"/>
                  <a:pt x="4279" y="1396"/>
                </a:cubicBezTo>
                <a:cubicBezTo>
                  <a:pt x="4350" y="1331"/>
                  <a:pt x="4384" y="1267"/>
                  <a:pt x="4356" y="1255"/>
                </a:cubicBezTo>
                <a:close/>
                <a:moveTo>
                  <a:pt x="2917" y="1517"/>
                </a:moveTo>
                <a:cubicBezTo>
                  <a:pt x="2907" y="1523"/>
                  <a:pt x="2908" y="1552"/>
                  <a:pt x="2915" y="1607"/>
                </a:cubicBezTo>
                <a:cubicBezTo>
                  <a:pt x="2924" y="1677"/>
                  <a:pt x="2897" y="1810"/>
                  <a:pt x="2855" y="1900"/>
                </a:cubicBezTo>
                <a:cubicBezTo>
                  <a:pt x="2813" y="1990"/>
                  <a:pt x="2787" y="2093"/>
                  <a:pt x="2797" y="2129"/>
                </a:cubicBezTo>
                <a:cubicBezTo>
                  <a:pt x="2808" y="2165"/>
                  <a:pt x="2812" y="2322"/>
                  <a:pt x="2806" y="2479"/>
                </a:cubicBezTo>
                <a:cubicBezTo>
                  <a:pt x="2795" y="2809"/>
                  <a:pt x="2871" y="2796"/>
                  <a:pt x="2964" y="2452"/>
                </a:cubicBezTo>
                <a:cubicBezTo>
                  <a:pt x="3012" y="2275"/>
                  <a:pt x="3012" y="2200"/>
                  <a:pt x="2962" y="2127"/>
                </a:cubicBezTo>
                <a:cubicBezTo>
                  <a:pt x="2911" y="2051"/>
                  <a:pt x="2915" y="2025"/>
                  <a:pt x="2984" y="1992"/>
                </a:cubicBezTo>
                <a:cubicBezTo>
                  <a:pt x="3096" y="1940"/>
                  <a:pt x="3095" y="1680"/>
                  <a:pt x="2984" y="1567"/>
                </a:cubicBezTo>
                <a:cubicBezTo>
                  <a:pt x="2947" y="1530"/>
                  <a:pt x="2927" y="1511"/>
                  <a:pt x="2917" y="1517"/>
                </a:cubicBezTo>
                <a:close/>
                <a:moveTo>
                  <a:pt x="2586" y="1741"/>
                </a:moveTo>
                <a:cubicBezTo>
                  <a:pt x="2553" y="1758"/>
                  <a:pt x="2529" y="1821"/>
                  <a:pt x="2537" y="1922"/>
                </a:cubicBezTo>
                <a:cubicBezTo>
                  <a:pt x="2543" y="1999"/>
                  <a:pt x="2529" y="2116"/>
                  <a:pt x="2506" y="2182"/>
                </a:cubicBezTo>
                <a:cubicBezTo>
                  <a:pt x="2483" y="2247"/>
                  <a:pt x="2491" y="2373"/>
                  <a:pt x="2524" y="2461"/>
                </a:cubicBezTo>
                <a:cubicBezTo>
                  <a:pt x="2605" y="2678"/>
                  <a:pt x="2659" y="2661"/>
                  <a:pt x="2622" y="2433"/>
                </a:cubicBezTo>
                <a:cubicBezTo>
                  <a:pt x="2604" y="2325"/>
                  <a:pt x="2622" y="2194"/>
                  <a:pt x="2663" y="2122"/>
                </a:cubicBezTo>
                <a:cubicBezTo>
                  <a:pt x="2711" y="2039"/>
                  <a:pt x="2718" y="1949"/>
                  <a:pt x="2687" y="1847"/>
                </a:cubicBezTo>
                <a:cubicBezTo>
                  <a:pt x="2659" y="1757"/>
                  <a:pt x="2618" y="1725"/>
                  <a:pt x="2586" y="1741"/>
                </a:cubicBezTo>
                <a:close/>
                <a:moveTo>
                  <a:pt x="11273" y="12850"/>
                </a:moveTo>
                <a:cubicBezTo>
                  <a:pt x="11143" y="12834"/>
                  <a:pt x="11090" y="12865"/>
                  <a:pt x="11039" y="12982"/>
                </a:cubicBezTo>
                <a:cubicBezTo>
                  <a:pt x="10974" y="13133"/>
                  <a:pt x="10975" y="13133"/>
                  <a:pt x="11090" y="13008"/>
                </a:cubicBezTo>
                <a:cubicBezTo>
                  <a:pt x="11188" y="12903"/>
                  <a:pt x="11228" y="12895"/>
                  <a:pt x="11345" y="12960"/>
                </a:cubicBezTo>
                <a:cubicBezTo>
                  <a:pt x="11456" y="13021"/>
                  <a:pt x="11479" y="13019"/>
                  <a:pt x="11461" y="12953"/>
                </a:cubicBezTo>
                <a:cubicBezTo>
                  <a:pt x="11449" y="12908"/>
                  <a:pt x="11365" y="12861"/>
                  <a:pt x="11273" y="12850"/>
                </a:cubicBezTo>
                <a:close/>
                <a:moveTo>
                  <a:pt x="10844" y="13658"/>
                </a:moveTo>
                <a:cubicBezTo>
                  <a:pt x="10834" y="13669"/>
                  <a:pt x="10828" y="13691"/>
                  <a:pt x="10828" y="13719"/>
                </a:cubicBezTo>
                <a:cubicBezTo>
                  <a:pt x="10828" y="13834"/>
                  <a:pt x="10861" y="13850"/>
                  <a:pt x="10907" y="13759"/>
                </a:cubicBezTo>
                <a:cubicBezTo>
                  <a:pt x="10924" y="13725"/>
                  <a:pt x="10914" y="13680"/>
                  <a:pt x="10884" y="13658"/>
                </a:cubicBezTo>
                <a:cubicBezTo>
                  <a:pt x="10869" y="13646"/>
                  <a:pt x="10854" y="13647"/>
                  <a:pt x="10844" y="13658"/>
                </a:cubicBezTo>
                <a:close/>
                <a:moveTo>
                  <a:pt x="1313" y="13693"/>
                </a:moveTo>
                <a:cubicBezTo>
                  <a:pt x="1272" y="13699"/>
                  <a:pt x="1233" y="13716"/>
                  <a:pt x="1195" y="13746"/>
                </a:cubicBezTo>
                <a:cubicBezTo>
                  <a:pt x="1078" y="13836"/>
                  <a:pt x="1140" y="14167"/>
                  <a:pt x="1293" y="14261"/>
                </a:cubicBezTo>
                <a:cubicBezTo>
                  <a:pt x="1448" y="14356"/>
                  <a:pt x="1864" y="14374"/>
                  <a:pt x="1908" y="14287"/>
                </a:cubicBezTo>
                <a:cubicBezTo>
                  <a:pt x="1925" y="14255"/>
                  <a:pt x="1842" y="14107"/>
                  <a:pt x="1724" y="13959"/>
                </a:cubicBezTo>
                <a:cubicBezTo>
                  <a:pt x="1566" y="13761"/>
                  <a:pt x="1434" y="13674"/>
                  <a:pt x="1313" y="13693"/>
                </a:cubicBezTo>
                <a:close/>
                <a:moveTo>
                  <a:pt x="9750" y="14083"/>
                </a:moveTo>
                <a:cubicBezTo>
                  <a:pt x="9721" y="14083"/>
                  <a:pt x="9698" y="14113"/>
                  <a:pt x="9698" y="14149"/>
                </a:cubicBezTo>
                <a:cubicBezTo>
                  <a:pt x="9698" y="14185"/>
                  <a:pt x="9721" y="14215"/>
                  <a:pt x="9750" y="14215"/>
                </a:cubicBezTo>
                <a:cubicBezTo>
                  <a:pt x="9780" y="14215"/>
                  <a:pt x="9805" y="14185"/>
                  <a:pt x="9805" y="14149"/>
                </a:cubicBezTo>
                <a:cubicBezTo>
                  <a:pt x="9805" y="14113"/>
                  <a:pt x="9780" y="14083"/>
                  <a:pt x="9750" y="14083"/>
                </a:cubicBezTo>
                <a:close/>
                <a:moveTo>
                  <a:pt x="990" y="14307"/>
                </a:moveTo>
                <a:cubicBezTo>
                  <a:pt x="890" y="14275"/>
                  <a:pt x="785" y="14320"/>
                  <a:pt x="699" y="14446"/>
                </a:cubicBezTo>
                <a:cubicBezTo>
                  <a:pt x="614" y="14570"/>
                  <a:pt x="745" y="14824"/>
                  <a:pt x="987" y="15003"/>
                </a:cubicBezTo>
                <a:cubicBezTo>
                  <a:pt x="1081" y="15073"/>
                  <a:pt x="1215" y="15130"/>
                  <a:pt x="1284" y="15130"/>
                </a:cubicBezTo>
                <a:cubicBezTo>
                  <a:pt x="1421" y="15131"/>
                  <a:pt x="1416" y="15047"/>
                  <a:pt x="1253" y="14620"/>
                </a:cubicBezTo>
                <a:cubicBezTo>
                  <a:pt x="1187" y="14446"/>
                  <a:pt x="1091" y="14339"/>
                  <a:pt x="990" y="14307"/>
                </a:cubicBezTo>
                <a:close/>
                <a:moveTo>
                  <a:pt x="1669" y="15001"/>
                </a:moveTo>
                <a:cubicBezTo>
                  <a:pt x="1667" y="14997"/>
                  <a:pt x="1645" y="15017"/>
                  <a:pt x="1602" y="15058"/>
                </a:cubicBezTo>
                <a:cubicBezTo>
                  <a:pt x="1551" y="15107"/>
                  <a:pt x="1508" y="15159"/>
                  <a:pt x="1508" y="15172"/>
                </a:cubicBezTo>
                <a:cubicBezTo>
                  <a:pt x="1508" y="15226"/>
                  <a:pt x="1552" y="15191"/>
                  <a:pt x="1622" y="15082"/>
                </a:cubicBezTo>
                <a:cubicBezTo>
                  <a:pt x="1656" y="15030"/>
                  <a:pt x="1672" y="15004"/>
                  <a:pt x="1669" y="15001"/>
                </a:cubicBezTo>
                <a:close/>
                <a:moveTo>
                  <a:pt x="5535" y="15078"/>
                </a:moveTo>
                <a:cubicBezTo>
                  <a:pt x="5476" y="15064"/>
                  <a:pt x="5441" y="15096"/>
                  <a:pt x="5441" y="15163"/>
                </a:cubicBezTo>
                <a:cubicBezTo>
                  <a:pt x="5441" y="15226"/>
                  <a:pt x="5475" y="15262"/>
                  <a:pt x="5524" y="15249"/>
                </a:cubicBezTo>
                <a:cubicBezTo>
                  <a:pt x="5641" y="15220"/>
                  <a:pt x="5649" y="15104"/>
                  <a:pt x="5535" y="15078"/>
                </a:cubicBezTo>
                <a:close/>
                <a:moveTo>
                  <a:pt x="2006" y="15410"/>
                </a:moveTo>
                <a:cubicBezTo>
                  <a:pt x="1923" y="15393"/>
                  <a:pt x="1837" y="15394"/>
                  <a:pt x="1756" y="15419"/>
                </a:cubicBezTo>
                <a:cubicBezTo>
                  <a:pt x="1582" y="15472"/>
                  <a:pt x="1623" y="15655"/>
                  <a:pt x="1885" y="15989"/>
                </a:cubicBezTo>
                <a:cubicBezTo>
                  <a:pt x="1994" y="16129"/>
                  <a:pt x="2119" y="16244"/>
                  <a:pt x="2162" y="16244"/>
                </a:cubicBezTo>
                <a:cubicBezTo>
                  <a:pt x="2287" y="16244"/>
                  <a:pt x="2479" y="16049"/>
                  <a:pt x="2479" y="15921"/>
                </a:cubicBezTo>
                <a:cubicBezTo>
                  <a:pt x="2479" y="15677"/>
                  <a:pt x="2255" y="15462"/>
                  <a:pt x="2006" y="15410"/>
                </a:cubicBezTo>
                <a:close/>
                <a:moveTo>
                  <a:pt x="429" y="15522"/>
                </a:moveTo>
                <a:cubicBezTo>
                  <a:pt x="310" y="15517"/>
                  <a:pt x="221" y="15561"/>
                  <a:pt x="201" y="15652"/>
                </a:cubicBezTo>
                <a:cubicBezTo>
                  <a:pt x="171" y="15791"/>
                  <a:pt x="249" y="15947"/>
                  <a:pt x="377" y="16002"/>
                </a:cubicBezTo>
                <a:cubicBezTo>
                  <a:pt x="513" y="16062"/>
                  <a:pt x="582" y="16051"/>
                  <a:pt x="813" y="15938"/>
                </a:cubicBezTo>
                <a:lnTo>
                  <a:pt x="1036" y="15831"/>
                </a:lnTo>
                <a:lnTo>
                  <a:pt x="827" y="15679"/>
                </a:lnTo>
                <a:cubicBezTo>
                  <a:pt x="695" y="15581"/>
                  <a:pt x="548" y="15527"/>
                  <a:pt x="429" y="15522"/>
                </a:cubicBezTo>
                <a:close/>
                <a:moveTo>
                  <a:pt x="1121" y="16106"/>
                </a:moveTo>
                <a:cubicBezTo>
                  <a:pt x="1074" y="16133"/>
                  <a:pt x="1029" y="16241"/>
                  <a:pt x="976" y="16434"/>
                </a:cubicBezTo>
                <a:cubicBezTo>
                  <a:pt x="887" y="16758"/>
                  <a:pt x="901" y="17013"/>
                  <a:pt x="1010" y="17090"/>
                </a:cubicBezTo>
                <a:cubicBezTo>
                  <a:pt x="1166" y="17200"/>
                  <a:pt x="1285" y="17170"/>
                  <a:pt x="1378" y="16997"/>
                </a:cubicBezTo>
                <a:cubicBezTo>
                  <a:pt x="1479" y="16809"/>
                  <a:pt x="1452" y="16590"/>
                  <a:pt x="1282" y="16255"/>
                </a:cubicBezTo>
                <a:cubicBezTo>
                  <a:pt x="1219" y="16131"/>
                  <a:pt x="1168" y="16078"/>
                  <a:pt x="1121" y="1610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3" name="٢١٠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23172 0.011102 0.046344 0.022204 0.071077 0.030677 C 0.095810 0.039149 0.122104 0.044993 0.147002 0.050982 C 0.171899 0.056971 0.195400 0.063106 0.219804 0.070264 C 0.244209 0.077422 0.269517 0.085603 0.295318 0.091154 C 0.321120 0.096705 0.347414 0.099626 0.372311 0.099042 C 0.397209 0.098458 0.420709 0.094367 0.444210 0.090277" pathEditMode="relative">
                                      <p:cBhvr>
                                        <p:cTn id="11" dur="1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0 C 0.023172 -0.003506 0.046344 -0.007012 0.071570 -0.011102 C 0.096796 -0.015192 0.124076 -0.019867 0.149385 -0.023519 C 0.174693 -0.027171 0.198029 -0.029800 0.221283 -0.032868 C 0.244537 -0.035936 0.267709 -0.039441 0.291374 -0.044408 C 0.315039 -0.049375 0.339197 -0.055802 0.363848 -0.065298 C 0.388499 -0.074793 0.413643 -0.087356 0.435582 -0.103278 C 0.457522 -0.119201 0.476256 -0.138484 0.494991 -0.157766" pathEditMode="relative">
                                      <p:cBhvr>
                                        <p:cTn id="20" dur="16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 animBg="1" advAuto="0"/>
      <p:bldP spid="341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بيضاوي"/>
          <p:cNvSpPr/>
          <p:nvPr/>
        </p:nvSpPr>
        <p:spPr>
          <a:xfrm>
            <a:off x="20091589" y="89267"/>
            <a:ext cx="3622040" cy="382503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54" name="الدرس السابع  : القضايا المنطقية وأنواعها"/>
          <p:cNvSpPr/>
          <p:nvPr/>
        </p:nvSpPr>
        <p:spPr>
          <a:xfrm>
            <a:off x="7444821" y="807891"/>
            <a:ext cx="12830343" cy="1452461"/>
          </a:xfrm>
          <a:prstGeom prst="roundRect">
            <a:avLst>
              <a:gd name="adj" fmla="val 38412"/>
            </a:avLst>
          </a:prstGeom>
          <a:solidFill>
            <a:srgbClr val="BB947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السابع  : القضايا المنطقية وأنواعها </a:t>
            </a:r>
          </a:p>
        </p:txBody>
      </p:sp>
      <p:pic>
        <p:nvPicPr>
          <p:cNvPr id="155" name="مراجعة الدرس السابق مراجعة الدرس السابق " descr="مراجعة الدرس السابق مراجعة الدرس السابق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801" y="3706169"/>
            <a:ext cx="7202383" cy="1028701"/>
          </a:xfrm>
          <a:prstGeom prst="rect">
            <a:avLst/>
          </a:prstGeom>
        </p:spPr>
      </p:pic>
      <p:sp>
        <p:nvSpPr>
          <p:cNvPr id="156" name="مربع نص 5"/>
          <p:cNvSpPr txBox="1"/>
          <p:nvPr/>
        </p:nvSpPr>
        <p:spPr>
          <a:xfrm>
            <a:off x="4957874" y="5032723"/>
            <a:ext cx="16944736" cy="843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4775200" lvl="7" indent="-508000" algn="r" defTabSz="1828800" rtl="0">
              <a:lnSpc>
                <a:spcPct val="150000"/>
              </a:lnSpc>
              <a:buSzPct val="40000"/>
              <a:buBlip>
                <a:blip r:embed="rId4"/>
              </a:buBlip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حدد الموضوع والمحمول في القضايا التالية </a:t>
            </a:r>
          </a:p>
        </p:txBody>
      </p:sp>
      <p:graphicFrame>
        <p:nvGraphicFramePr>
          <p:cNvPr id="157" name="الجدول"/>
          <p:cNvGraphicFramePr/>
          <p:nvPr/>
        </p:nvGraphicFramePr>
        <p:xfrm>
          <a:off x="19706508" y="6193386"/>
          <a:ext cx="15041720" cy="3713365"/>
        </p:xfrm>
        <a:graphic>
          <a:graphicData uri="http://schemas.openxmlformats.org/drawingml/2006/table">
            <a:tbl>
              <a:tblPr rtl="1" firstRow="1" firstCol="1">
                <a:tableStyleId>{2708684C-4D16-4618-839F-0558EEFCDFE6}</a:tableStyleId>
              </a:tblPr>
              <a:tblGrid>
                <a:gridCol w="6211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167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003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3355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القضية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C6C6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الموضوع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المحمول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355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السعودية وطني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355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النحاس معدن 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58" name="IMG_2487.jpeg" descr="IMG_2487.jpeg"/>
          <p:cNvPicPr>
            <a:picLocks noChangeAspect="1"/>
          </p:cNvPicPr>
          <p:nvPr/>
        </p:nvPicPr>
        <p:blipFill>
          <a:blip r:embed="rId5"/>
          <a:srcRect l="7377" r="2" b="4383"/>
          <a:stretch>
            <a:fillRect/>
          </a:stretch>
        </p:blipFill>
        <p:spPr>
          <a:xfrm>
            <a:off x="259576" y="9335219"/>
            <a:ext cx="6141641" cy="4219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11030" y="0"/>
                </a:moveTo>
                <a:cubicBezTo>
                  <a:pt x="10700" y="0"/>
                  <a:pt x="10403" y="63"/>
                  <a:pt x="10371" y="140"/>
                </a:cubicBezTo>
                <a:cubicBezTo>
                  <a:pt x="10338" y="217"/>
                  <a:pt x="10217" y="278"/>
                  <a:pt x="10101" y="278"/>
                </a:cubicBezTo>
                <a:cubicBezTo>
                  <a:pt x="9986" y="278"/>
                  <a:pt x="9619" y="468"/>
                  <a:pt x="9285" y="699"/>
                </a:cubicBezTo>
                <a:cubicBezTo>
                  <a:pt x="8722" y="1087"/>
                  <a:pt x="8242" y="1705"/>
                  <a:pt x="7685" y="2758"/>
                </a:cubicBezTo>
                <a:cubicBezTo>
                  <a:pt x="7327" y="3435"/>
                  <a:pt x="6811" y="5330"/>
                  <a:pt x="6749" y="6202"/>
                </a:cubicBezTo>
                <a:cubicBezTo>
                  <a:pt x="6713" y="6696"/>
                  <a:pt x="6631" y="7094"/>
                  <a:pt x="6549" y="7175"/>
                </a:cubicBezTo>
                <a:cubicBezTo>
                  <a:pt x="6432" y="7289"/>
                  <a:pt x="6446" y="7366"/>
                  <a:pt x="6640" y="7662"/>
                </a:cubicBezTo>
                <a:cubicBezTo>
                  <a:pt x="6951" y="8137"/>
                  <a:pt x="7003" y="9329"/>
                  <a:pt x="6732" y="9766"/>
                </a:cubicBezTo>
                <a:cubicBezTo>
                  <a:pt x="6631" y="9928"/>
                  <a:pt x="6543" y="10242"/>
                  <a:pt x="6535" y="10463"/>
                </a:cubicBezTo>
                <a:cubicBezTo>
                  <a:pt x="6500" y="11490"/>
                  <a:pt x="6192" y="11475"/>
                  <a:pt x="6079" y="10440"/>
                </a:cubicBezTo>
                <a:cubicBezTo>
                  <a:pt x="6031" y="10006"/>
                  <a:pt x="5980" y="9887"/>
                  <a:pt x="5853" y="9922"/>
                </a:cubicBezTo>
                <a:cubicBezTo>
                  <a:pt x="5659" y="9976"/>
                  <a:pt x="5579" y="10527"/>
                  <a:pt x="5727" y="10787"/>
                </a:cubicBezTo>
                <a:cubicBezTo>
                  <a:pt x="5880" y="11057"/>
                  <a:pt x="5652" y="11300"/>
                  <a:pt x="4750" y="11829"/>
                </a:cubicBezTo>
                <a:cubicBezTo>
                  <a:pt x="4603" y="11915"/>
                  <a:pt x="4358" y="11986"/>
                  <a:pt x="4204" y="11986"/>
                </a:cubicBezTo>
                <a:cubicBezTo>
                  <a:pt x="4037" y="11986"/>
                  <a:pt x="3890" y="12083"/>
                  <a:pt x="3836" y="12229"/>
                </a:cubicBezTo>
                <a:cubicBezTo>
                  <a:pt x="3786" y="12363"/>
                  <a:pt x="3549" y="12690"/>
                  <a:pt x="3308" y="12952"/>
                </a:cubicBezTo>
                <a:cubicBezTo>
                  <a:pt x="3067" y="13215"/>
                  <a:pt x="2756" y="13668"/>
                  <a:pt x="2617" y="13962"/>
                </a:cubicBezTo>
                <a:cubicBezTo>
                  <a:pt x="2478" y="14255"/>
                  <a:pt x="2286" y="14496"/>
                  <a:pt x="2191" y="14496"/>
                </a:cubicBezTo>
                <a:cubicBezTo>
                  <a:pt x="2097" y="14496"/>
                  <a:pt x="1812" y="14751"/>
                  <a:pt x="1559" y="15064"/>
                </a:cubicBezTo>
                <a:cubicBezTo>
                  <a:pt x="311" y="16608"/>
                  <a:pt x="0" y="17254"/>
                  <a:pt x="0" y="18297"/>
                </a:cubicBezTo>
                <a:cubicBezTo>
                  <a:pt x="0" y="18934"/>
                  <a:pt x="186" y="19301"/>
                  <a:pt x="789" y="19859"/>
                </a:cubicBezTo>
                <a:cubicBezTo>
                  <a:pt x="933" y="19993"/>
                  <a:pt x="1051" y="20209"/>
                  <a:pt x="1051" y="20340"/>
                </a:cubicBezTo>
                <a:cubicBezTo>
                  <a:pt x="1051" y="20534"/>
                  <a:pt x="1208" y="20608"/>
                  <a:pt x="1898" y="20742"/>
                </a:cubicBezTo>
                <a:cubicBezTo>
                  <a:pt x="2364" y="20833"/>
                  <a:pt x="2931" y="20907"/>
                  <a:pt x="3157" y="20907"/>
                </a:cubicBezTo>
                <a:cubicBezTo>
                  <a:pt x="3385" y="20907"/>
                  <a:pt x="3638" y="20999"/>
                  <a:pt x="3724" y="21112"/>
                </a:cubicBezTo>
                <a:cubicBezTo>
                  <a:pt x="3832" y="21255"/>
                  <a:pt x="3962" y="21284"/>
                  <a:pt x="4153" y="21209"/>
                </a:cubicBezTo>
                <a:cubicBezTo>
                  <a:pt x="4438" y="21098"/>
                  <a:pt x="5828" y="21276"/>
                  <a:pt x="5945" y="21439"/>
                </a:cubicBezTo>
                <a:cubicBezTo>
                  <a:pt x="5982" y="21490"/>
                  <a:pt x="6498" y="21516"/>
                  <a:pt x="7092" y="21494"/>
                </a:cubicBezTo>
                <a:cubicBezTo>
                  <a:pt x="11589" y="21327"/>
                  <a:pt x="11817" y="21306"/>
                  <a:pt x="12124" y="21027"/>
                </a:cubicBezTo>
                <a:cubicBezTo>
                  <a:pt x="12277" y="20887"/>
                  <a:pt x="12391" y="20879"/>
                  <a:pt x="12600" y="20994"/>
                </a:cubicBezTo>
                <a:cubicBezTo>
                  <a:pt x="12835" y="21123"/>
                  <a:pt x="12891" y="21107"/>
                  <a:pt x="12991" y="20874"/>
                </a:cubicBezTo>
                <a:cubicBezTo>
                  <a:pt x="13102" y="20615"/>
                  <a:pt x="13116" y="20613"/>
                  <a:pt x="13291" y="20844"/>
                </a:cubicBezTo>
                <a:cubicBezTo>
                  <a:pt x="13414" y="21006"/>
                  <a:pt x="13648" y="21092"/>
                  <a:pt x="14000" y="21104"/>
                </a:cubicBezTo>
                <a:cubicBezTo>
                  <a:pt x="14495" y="21120"/>
                  <a:pt x="14530" y="21097"/>
                  <a:pt x="14620" y="20724"/>
                </a:cubicBezTo>
                <a:cubicBezTo>
                  <a:pt x="14672" y="20506"/>
                  <a:pt x="14759" y="20368"/>
                  <a:pt x="14814" y="20417"/>
                </a:cubicBezTo>
                <a:cubicBezTo>
                  <a:pt x="14868" y="20467"/>
                  <a:pt x="15048" y="20410"/>
                  <a:pt x="15213" y="20289"/>
                </a:cubicBezTo>
                <a:cubicBezTo>
                  <a:pt x="15378" y="20169"/>
                  <a:pt x="15593" y="20070"/>
                  <a:pt x="15690" y="20070"/>
                </a:cubicBezTo>
                <a:cubicBezTo>
                  <a:pt x="15927" y="20070"/>
                  <a:pt x="15919" y="19550"/>
                  <a:pt x="15675" y="19095"/>
                </a:cubicBezTo>
                <a:cubicBezTo>
                  <a:pt x="15572" y="18904"/>
                  <a:pt x="15488" y="18564"/>
                  <a:pt x="15486" y="18340"/>
                </a:cubicBezTo>
                <a:cubicBezTo>
                  <a:pt x="15485" y="18116"/>
                  <a:pt x="15423" y="17833"/>
                  <a:pt x="15348" y="17712"/>
                </a:cubicBezTo>
                <a:cubicBezTo>
                  <a:pt x="15149" y="17390"/>
                  <a:pt x="14810" y="16064"/>
                  <a:pt x="14768" y="15440"/>
                </a:cubicBezTo>
                <a:cubicBezTo>
                  <a:pt x="14722" y="14765"/>
                  <a:pt x="14440" y="14042"/>
                  <a:pt x="14184" y="13943"/>
                </a:cubicBezTo>
                <a:cubicBezTo>
                  <a:pt x="14078" y="13902"/>
                  <a:pt x="13878" y="13743"/>
                  <a:pt x="13740" y="13590"/>
                </a:cubicBezTo>
                <a:cubicBezTo>
                  <a:pt x="13500" y="13323"/>
                  <a:pt x="13492" y="13279"/>
                  <a:pt x="13581" y="12585"/>
                </a:cubicBezTo>
                <a:cubicBezTo>
                  <a:pt x="13706" y="11615"/>
                  <a:pt x="14117" y="10271"/>
                  <a:pt x="14253" y="10393"/>
                </a:cubicBezTo>
                <a:cubicBezTo>
                  <a:pt x="14468" y="10587"/>
                  <a:pt x="14531" y="10068"/>
                  <a:pt x="14474" y="8572"/>
                </a:cubicBezTo>
                <a:cubicBezTo>
                  <a:pt x="14390" y="6349"/>
                  <a:pt x="14092" y="4160"/>
                  <a:pt x="13712" y="2997"/>
                </a:cubicBezTo>
                <a:cubicBezTo>
                  <a:pt x="13337" y="1846"/>
                  <a:pt x="13153" y="1518"/>
                  <a:pt x="12742" y="1271"/>
                </a:cubicBezTo>
                <a:cubicBezTo>
                  <a:pt x="12575" y="1171"/>
                  <a:pt x="12256" y="844"/>
                  <a:pt x="12033" y="544"/>
                </a:cubicBezTo>
                <a:cubicBezTo>
                  <a:pt x="11653" y="32"/>
                  <a:pt x="11594" y="0"/>
                  <a:pt x="11030" y="0"/>
                </a:cubicBezTo>
                <a:close/>
                <a:moveTo>
                  <a:pt x="18023" y="9134"/>
                </a:moveTo>
                <a:cubicBezTo>
                  <a:pt x="18005" y="9155"/>
                  <a:pt x="17997" y="9241"/>
                  <a:pt x="17986" y="9382"/>
                </a:cubicBezTo>
                <a:cubicBezTo>
                  <a:pt x="17969" y="9598"/>
                  <a:pt x="17998" y="9956"/>
                  <a:pt x="18050" y="10176"/>
                </a:cubicBezTo>
                <a:cubicBezTo>
                  <a:pt x="18122" y="10476"/>
                  <a:pt x="18113" y="10614"/>
                  <a:pt x="18018" y="10729"/>
                </a:cubicBezTo>
                <a:cubicBezTo>
                  <a:pt x="17793" y="11002"/>
                  <a:pt x="17904" y="12712"/>
                  <a:pt x="18218" y="13799"/>
                </a:cubicBezTo>
                <a:cubicBezTo>
                  <a:pt x="18375" y="14345"/>
                  <a:pt x="18272" y="14312"/>
                  <a:pt x="19952" y="14349"/>
                </a:cubicBezTo>
                <a:cubicBezTo>
                  <a:pt x="20853" y="14370"/>
                  <a:pt x="20939" y="14394"/>
                  <a:pt x="21044" y="14676"/>
                </a:cubicBezTo>
                <a:cubicBezTo>
                  <a:pt x="21219" y="15143"/>
                  <a:pt x="21229" y="20073"/>
                  <a:pt x="21056" y="20170"/>
                </a:cubicBezTo>
                <a:cubicBezTo>
                  <a:pt x="20956" y="20226"/>
                  <a:pt x="20953" y="20286"/>
                  <a:pt x="21039" y="20438"/>
                </a:cubicBezTo>
                <a:cubicBezTo>
                  <a:pt x="21100" y="20546"/>
                  <a:pt x="21123" y="20674"/>
                  <a:pt x="21091" y="20722"/>
                </a:cubicBezTo>
                <a:cubicBezTo>
                  <a:pt x="21058" y="20770"/>
                  <a:pt x="21105" y="20892"/>
                  <a:pt x="21197" y="20994"/>
                </a:cubicBezTo>
                <a:cubicBezTo>
                  <a:pt x="21350" y="21166"/>
                  <a:pt x="21343" y="21189"/>
                  <a:pt x="21123" y="21280"/>
                </a:cubicBezTo>
                <a:lnTo>
                  <a:pt x="20884" y="21378"/>
                </a:lnTo>
                <a:lnTo>
                  <a:pt x="21123" y="21477"/>
                </a:lnTo>
                <a:cubicBezTo>
                  <a:pt x="21254" y="21532"/>
                  <a:pt x="21416" y="21581"/>
                  <a:pt x="21481" y="21589"/>
                </a:cubicBezTo>
                <a:cubicBezTo>
                  <a:pt x="21575" y="21600"/>
                  <a:pt x="21600" y="20445"/>
                  <a:pt x="21600" y="16238"/>
                </a:cubicBezTo>
                <a:cubicBezTo>
                  <a:pt x="21600" y="13287"/>
                  <a:pt x="21568" y="10872"/>
                  <a:pt x="21529" y="10873"/>
                </a:cubicBezTo>
                <a:cubicBezTo>
                  <a:pt x="21489" y="10873"/>
                  <a:pt x="21393" y="11162"/>
                  <a:pt x="21314" y="11514"/>
                </a:cubicBezTo>
                <a:cubicBezTo>
                  <a:pt x="21235" y="11867"/>
                  <a:pt x="21128" y="12166"/>
                  <a:pt x="21075" y="12176"/>
                </a:cubicBezTo>
                <a:cubicBezTo>
                  <a:pt x="21023" y="12187"/>
                  <a:pt x="20958" y="11912"/>
                  <a:pt x="20931" y="11567"/>
                </a:cubicBezTo>
                <a:cubicBezTo>
                  <a:pt x="20893" y="11061"/>
                  <a:pt x="20848" y="10940"/>
                  <a:pt x="20697" y="10940"/>
                </a:cubicBezTo>
                <a:cubicBezTo>
                  <a:pt x="20558" y="10939"/>
                  <a:pt x="20485" y="10801"/>
                  <a:pt x="20422" y="10410"/>
                </a:cubicBezTo>
                <a:cubicBezTo>
                  <a:pt x="20338" y="9894"/>
                  <a:pt x="20333" y="9887"/>
                  <a:pt x="20196" y="10172"/>
                </a:cubicBezTo>
                <a:cubicBezTo>
                  <a:pt x="20084" y="10404"/>
                  <a:pt x="20026" y="10433"/>
                  <a:pt x="19919" y="10304"/>
                </a:cubicBezTo>
                <a:cubicBezTo>
                  <a:pt x="19816" y="10179"/>
                  <a:pt x="19752" y="10180"/>
                  <a:pt x="19647" y="10306"/>
                </a:cubicBezTo>
                <a:cubicBezTo>
                  <a:pt x="19530" y="10448"/>
                  <a:pt x="19530" y="10549"/>
                  <a:pt x="19640" y="11007"/>
                </a:cubicBezTo>
                <a:cubicBezTo>
                  <a:pt x="19764" y="11520"/>
                  <a:pt x="19748" y="11707"/>
                  <a:pt x="19579" y="11707"/>
                </a:cubicBezTo>
                <a:cubicBezTo>
                  <a:pt x="19536" y="11707"/>
                  <a:pt x="19417" y="11468"/>
                  <a:pt x="19315" y="11175"/>
                </a:cubicBezTo>
                <a:cubicBezTo>
                  <a:pt x="19088" y="10525"/>
                  <a:pt x="18873" y="10234"/>
                  <a:pt x="18780" y="10452"/>
                </a:cubicBezTo>
                <a:cubicBezTo>
                  <a:pt x="18683" y="10683"/>
                  <a:pt x="18492" y="10397"/>
                  <a:pt x="18236" y="9640"/>
                </a:cubicBezTo>
                <a:cubicBezTo>
                  <a:pt x="18104" y="9249"/>
                  <a:pt x="18051" y="9100"/>
                  <a:pt x="18023" y="913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 advAuto="0"/>
      <p:bldP spid="155" grpId="0" animBg="1" advAuto="0"/>
      <p:bldP spid="156" grpId="0" build="p" bldLvl="5" animBg="1" advAuto="0"/>
      <p:bldP spid="157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IMG_7737.jpeg" descr="IMG_77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8064" y="621480"/>
            <a:ext cx="5504028" cy="1349027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٢١٠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٢١٠</a:t>
            </a:r>
          </a:p>
        </p:txBody>
      </p:sp>
      <p:pic>
        <p:nvPicPr>
          <p:cNvPr id="367" name="IMG_7798.png" descr="IMG_7798.png"/>
          <p:cNvPicPr>
            <a:picLocks noChangeAspect="1"/>
          </p:cNvPicPr>
          <p:nvPr/>
        </p:nvPicPr>
        <p:blipFill>
          <a:blip r:embed="rId3"/>
          <a:srcRect l="11487" t="78935" r="21230" b="13097"/>
          <a:stretch>
            <a:fillRect/>
          </a:stretch>
        </p:blipFill>
        <p:spPr>
          <a:xfrm>
            <a:off x="3856235" y="2294899"/>
            <a:ext cx="16671657" cy="1378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G_7799.jpeg" descr="IMG_779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867" y="4682214"/>
            <a:ext cx="18556266" cy="8016035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كل المواطنين الرومان كانوا طلاب"/>
          <p:cNvSpPr txBox="1"/>
          <p:nvPr/>
        </p:nvSpPr>
        <p:spPr>
          <a:xfrm>
            <a:off x="12411428" y="6350793"/>
            <a:ext cx="6882508" cy="507208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كل المواطنين الرومان كانوا طلاب</a:t>
            </a:r>
          </a:p>
        </p:txBody>
      </p:sp>
      <p:sp>
        <p:nvSpPr>
          <p:cNvPr id="370" name="بعض العرب القداماء كانوا مواطنين رومان"/>
          <p:cNvSpPr txBox="1"/>
          <p:nvPr/>
        </p:nvSpPr>
        <p:spPr>
          <a:xfrm>
            <a:off x="12411428" y="7340417"/>
            <a:ext cx="6882507" cy="507207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بعض العرب القداماء كانوا مواطنين رومان </a:t>
            </a:r>
          </a:p>
        </p:txBody>
      </p:sp>
      <p:sp>
        <p:nvSpPr>
          <p:cNvPr id="371" name="بعض العرب القدماء كانوا طلاب"/>
          <p:cNvSpPr txBox="1"/>
          <p:nvPr/>
        </p:nvSpPr>
        <p:spPr>
          <a:xfrm>
            <a:off x="12529796" y="8436627"/>
            <a:ext cx="6645772" cy="507207"/>
          </a:xfrm>
          <a:prstGeom prst="rect">
            <a:avLst/>
          </a:prstGeom>
          <a:solidFill>
            <a:srgbClr val="008CB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بعض العرب القدماء كانوا طلاب </a:t>
            </a:r>
          </a:p>
        </p:txBody>
      </p:sp>
      <p:sp>
        <p:nvSpPr>
          <p:cNvPr id="372" name="إذا كان شخص فيلسوفاً ؛ فهو حكيم"/>
          <p:cNvSpPr txBox="1"/>
          <p:nvPr/>
        </p:nvSpPr>
        <p:spPr>
          <a:xfrm>
            <a:off x="12648163" y="9535149"/>
            <a:ext cx="6645772" cy="507208"/>
          </a:xfrm>
          <a:prstGeom prst="rect">
            <a:avLst/>
          </a:prstGeom>
          <a:solidFill>
            <a:srgbClr val="EFCA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إذا كان شخص فيلسوفاً ؛ فهو حكيم</a:t>
            </a:r>
          </a:p>
        </p:txBody>
      </p:sp>
      <p:sp>
        <p:nvSpPr>
          <p:cNvPr id="373" name="عبد الحميد ليس فيلسوفاً"/>
          <p:cNvSpPr txBox="1"/>
          <p:nvPr/>
        </p:nvSpPr>
        <p:spPr>
          <a:xfrm>
            <a:off x="12648163" y="10517861"/>
            <a:ext cx="6645772" cy="507208"/>
          </a:xfrm>
          <a:prstGeom prst="rect">
            <a:avLst/>
          </a:prstGeom>
          <a:solidFill>
            <a:srgbClr val="EFCA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عبد الحميد ليس فيلسوفاً</a:t>
            </a:r>
          </a:p>
        </p:txBody>
      </p:sp>
      <p:sp>
        <p:nvSpPr>
          <p:cNvPr id="374" name="عبد الحميد ليس حكيماً"/>
          <p:cNvSpPr txBox="1"/>
          <p:nvPr/>
        </p:nvSpPr>
        <p:spPr>
          <a:xfrm>
            <a:off x="12648164" y="11654090"/>
            <a:ext cx="6645772" cy="507208"/>
          </a:xfrm>
          <a:prstGeom prst="rect">
            <a:avLst/>
          </a:prstGeom>
          <a:solidFill>
            <a:srgbClr val="7A219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عبد الحميد ليس حكيماً</a:t>
            </a:r>
          </a:p>
        </p:txBody>
      </p:sp>
      <p:sp>
        <p:nvSpPr>
          <p:cNvPr id="375" name="إذا كان شخصاً فيلسوفاً ؛ إذن فهو حكيم"/>
          <p:cNvSpPr txBox="1"/>
          <p:nvPr/>
        </p:nvSpPr>
        <p:spPr>
          <a:xfrm>
            <a:off x="3670339" y="6350793"/>
            <a:ext cx="6820069" cy="507208"/>
          </a:xfrm>
          <a:prstGeom prst="rect">
            <a:avLst/>
          </a:prstGeom>
          <a:solidFill>
            <a:srgbClr val="FFC5A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إذا كان شخصاً فيلسوفاً ؛ إذن فهو حكيم</a:t>
            </a:r>
          </a:p>
        </p:txBody>
      </p:sp>
      <p:sp>
        <p:nvSpPr>
          <p:cNvPr id="376" name="عبد الحميد حكيم"/>
          <p:cNvSpPr txBox="1"/>
          <p:nvPr/>
        </p:nvSpPr>
        <p:spPr>
          <a:xfrm>
            <a:off x="3670339" y="7340417"/>
            <a:ext cx="6820069" cy="507207"/>
          </a:xfrm>
          <a:prstGeom prst="rect">
            <a:avLst/>
          </a:prstGeom>
          <a:solidFill>
            <a:srgbClr val="FFC5A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عبد الحميد حكيم</a:t>
            </a:r>
          </a:p>
        </p:txBody>
      </p:sp>
      <p:sp>
        <p:nvSpPr>
          <p:cNvPr id="377" name="عبد الحميد فيلسوف"/>
          <p:cNvSpPr txBox="1"/>
          <p:nvPr/>
        </p:nvSpPr>
        <p:spPr>
          <a:xfrm>
            <a:off x="3670339" y="8436628"/>
            <a:ext cx="6820069" cy="507207"/>
          </a:xfrm>
          <a:prstGeom prst="rect">
            <a:avLst/>
          </a:prstGeom>
          <a:solidFill>
            <a:srgbClr val="DA51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عبد الحميد فيلسوف</a:t>
            </a:r>
          </a:p>
        </p:txBody>
      </p:sp>
      <p:sp>
        <p:nvSpPr>
          <p:cNvPr id="378" name="م١يساند الاكاديميون التوسع في التعليم الجامعي…"/>
          <p:cNvSpPr txBox="1"/>
          <p:nvPr/>
        </p:nvSpPr>
        <p:spPr>
          <a:xfrm>
            <a:off x="3670339" y="9322747"/>
            <a:ext cx="6820069" cy="1702322"/>
          </a:xfrm>
          <a:prstGeom prst="rect">
            <a:avLst/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27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م١يساند الاكاديميون التوسع في التعليم الجامعي </a:t>
            </a:r>
          </a:p>
          <a:p>
            <a:pPr defTabSz="825500" rtl="0">
              <a:defRPr sz="27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م٢ هم سيستفيدون من هذا التوسع </a:t>
            </a:r>
          </a:p>
          <a:p>
            <a:pPr defTabSz="825500" rtl="0">
              <a:defRPr sz="27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م٣ كلّما استفاد أحدهم من شيء ؛ فلا بد أن ترفض مساندته لهذا الشيء </a:t>
            </a:r>
          </a:p>
        </p:txBody>
      </p:sp>
      <p:sp>
        <p:nvSpPr>
          <p:cNvPr id="379" name="ينبغي أن نرفض مساندة الاكاديميين للتوسع في التعليم الجامعي"/>
          <p:cNvSpPr txBox="1"/>
          <p:nvPr/>
        </p:nvSpPr>
        <p:spPr>
          <a:xfrm>
            <a:off x="3364717" y="11654090"/>
            <a:ext cx="7125691" cy="425228"/>
          </a:xfrm>
          <a:prstGeom prst="rect">
            <a:avLst/>
          </a:prstGeom>
          <a:solidFill>
            <a:srgbClr val="4E7A2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2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ينبغي أن نرفض مساندة الاكاديميين للتوسع في التعليم الجامعي </a:t>
            </a:r>
          </a:p>
        </p:txBody>
      </p:sp>
      <p:pic>
        <p:nvPicPr>
          <p:cNvPr id="380" name="IMG_6931.jpeg" descr="IMG_6931.jpeg"/>
          <p:cNvPicPr>
            <a:picLocks noChangeAspect="1"/>
          </p:cNvPicPr>
          <p:nvPr/>
        </p:nvPicPr>
        <p:blipFill>
          <a:blip r:embed="rId5"/>
          <a:srcRect l="3709" t="21992" r="3762" b="17138"/>
          <a:stretch>
            <a:fillRect/>
          </a:stretch>
        </p:blipFill>
        <p:spPr>
          <a:xfrm>
            <a:off x="1413832" y="2654920"/>
            <a:ext cx="4884808" cy="3213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14" extrusionOk="0">
                <a:moveTo>
                  <a:pt x="1423" y="3"/>
                </a:moveTo>
                <a:cubicBezTo>
                  <a:pt x="1407" y="5"/>
                  <a:pt x="1393" y="10"/>
                  <a:pt x="1379" y="16"/>
                </a:cubicBezTo>
                <a:cubicBezTo>
                  <a:pt x="1216" y="84"/>
                  <a:pt x="1149" y="280"/>
                  <a:pt x="1149" y="683"/>
                </a:cubicBezTo>
                <a:cubicBezTo>
                  <a:pt x="1149" y="1029"/>
                  <a:pt x="1111" y="1116"/>
                  <a:pt x="963" y="1116"/>
                </a:cubicBezTo>
                <a:cubicBezTo>
                  <a:pt x="892" y="1116"/>
                  <a:pt x="827" y="1170"/>
                  <a:pt x="747" y="1299"/>
                </a:cubicBezTo>
                <a:cubicBezTo>
                  <a:pt x="648" y="1459"/>
                  <a:pt x="610" y="1485"/>
                  <a:pt x="470" y="1485"/>
                </a:cubicBezTo>
                <a:cubicBezTo>
                  <a:pt x="269" y="1485"/>
                  <a:pt x="94" y="1604"/>
                  <a:pt x="42" y="1778"/>
                </a:cubicBezTo>
                <a:cubicBezTo>
                  <a:pt x="13" y="1873"/>
                  <a:pt x="-1" y="3325"/>
                  <a:pt x="0" y="4775"/>
                </a:cubicBezTo>
                <a:cubicBezTo>
                  <a:pt x="0" y="6225"/>
                  <a:pt x="15" y="7676"/>
                  <a:pt x="43" y="7772"/>
                </a:cubicBezTo>
                <a:cubicBezTo>
                  <a:pt x="127" y="8050"/>
                  <a:pt x="175" y="8059"/>
                  <a:pt x="1470" y="8059"/>
                </a:cubicBezTo>
                <a:lnTo>
                  <a:pt x="2663" y="8059"/>
                </a:lnTo>
                <a:lnTo>
                  <a:pt x="2754" y="8205"/>
                </a:lnTo>
                <a:cubicBezTo>
                  <a:pt x="2804" y="8285"/>
                  <a:pt x="2901" y="8490"/>
                  <a:pt x="2969" y="8662"/>
                </a:cubicBezTo>
                <a:cubicBezTo>
                  <a:pt x="3079" y="8941"/>
                  <a:pt x="3086" y="8985"/>
                  <a:pt x="3041" y="9061"/>
                </a:cubicBezTo>
                <a:cubicBezTo>
                  <a:pt x="2996" y="9136"/>
                  <a:pt x="2995" y="9176"/>
                  <a:pt x="3039" y="9396"/>
                </a:cubicBezTo>
                <a:cubicBezTo>
                  <a:pt x="3066" y="9534"/>
                  <a:pt x="3120" y="9682"/>
                  <a:pt x="3158" y="9722"/>
                </a:cubicBezTo>
                <a:cubicBezTo>
                  <a:pt x="3198" y="9765"/>
                  <a:pt x="3266" y="9977"/>
                  <a:pt x="3320" y="10230"/>
                </a:cubicBezTo>
                <a:cubicBezTo>
                  <a:pt x="3443" y="10810"/>
                  <a:pt x="3684" y="11493"/>
                  <a:pt x="3893" y="11853"/>
                </a:cubicBezTo>
                <a:cubicBezTo>
                  <a:pt x="4104" y="12216"/>
                  <a:pt x="4458" y="12590"/>
                  <a:pt x="4779" y="12786"/>
                </a:cubicBezTo>
                <a:cubicBezTo>
                  <a:pt x="4998" y="12920"/>
                  <a:pt x="5030" y="12960"/>
                  <a:pt x="5111" y="13190"/>
                </a:cubicBezTo>
                <a:cubicBezTo>
                  <a:pt x="5222" y="13505"/>
                  <a:pt x="5414" y="13761"/>
                  <a:pt x="5625" y="13878"/>
                </a:cubicBezTo>
                <a:cubicBezTo>
                  <a:pt x="5842" y="13999"/>
                  <a:pt x="5864" y="14037"/>
                  <a:pt x="5925" y="14399"/>
                </a:cubicBezTo>
                <a:cubicBezTo>
                  <a:pt x="6027" y="14995"/>
                  <a:pt x="6314" y="15468"/>
                  <a:pt x="6762" y="15773"/>
                </a:cubicBezTo>
                <a:cubicBezTo>
                  <a:pt x="6926" y="15884"/>
                  <a:pt x="7037" y="15916"/>
                  <a:pt x="7331" y="15937"/>
                </a:cubicBezTo>
                <a:cubicBezTo>
                  <a:pt x="7677" y="15963"/>
                  <a:pt x="7698" y="15972"/>
                  <a:pt x="7787" y="16115"/>
                </a:cubicBezTo>
                <a:cubicBezTo>
                  <a:pt x="7946" y="16373"/>
                  <a:pt x="8249" y="16550"/>
                  <a:pt x="8533" y="16551"/>
                </a:cubicBezTo>
                <a:cubicBezTo>
                  <a:pt x="8738" y="16552"/>
                  <a:pt x="8814" y="16523"/>
                  <a:pt x="8993" y="16389"/>
                </a:cubicBezTo>
                <a:cubicBezTo>
                  <a:pt x="9156" y="16266"/>
                  <a:pt x="9215" y="16245"/>
                  <a:pt x="9242" y="16294"/>
                </a:cubicBezTo>
                <a:cubicBezTo>
                  <a:pt x="9264" y="16333"/>
                  <a:pt x="9274" y="16801"/>
                  <a:pt x="9268" y="17534"/>
                </a:cubicBezTo>
                <a:lnTo>
                  <a:pt x="9259" y="18709"/>
                </a:lnTo>
                <a:lnTo>
                  <a:pt x="9145" y="18725"/>
                </a:lnTo>
                <a:lnTo>
                  <a:pt x="9033" y="18743"/>
                </a:lnTo>
                <a:lnTo>
                  <a:pt x="9033" y="19161"/>
                </a:lnTo>
                <a:cubicBezTo>
                  <a:pt x="9033" y="19559"/>
                  <a:pt x="9038" y="19583"/>
                  <a:pt x="9121" y="19631"/>
                </a:cubicBezTo>
                <a:cubicBezTo>
                  <a:pt x="9207" y="19681"/>
                  <a:pt x="9207" y="19684"/>
                  <a:pt x="9207" y="20364"/>
                </a:cubicBezTo>
                <a:lnTo>
                  <a:pt x="9207" y="21047"/>
                </a:lnTo>
                <a:lnTo>
                  <a:pt x="9598" y="21228"/>
                </a:lnTo>
                <a:cubicBezTo>
                  <a:pt x="9813" y="21328"/>
                  <a:pt x="10059" y="21434"/>
                  <a:pt x="10145" y="21462"/>
                </a:cubicBezTo>
                <a:cubicBezTo>
                  <a:pt x="10253" y="21496"/>
                  <a:pt x="10379" y="21513"/>
                  <a:pt x="10500" y="21515"/>
                </a:cubicBezTo>
                <a:cubicBezTo>
                  <a:pt x="10621" y="21516"/>
                  <a:pt x="10734" y="21502"/>
                  <a:pt x="10812" y="21470"/>
                </a:cubicBezTo>
                <a:cubicBezTo>
                  <a:pt x="10967" y="21404"/>
                  <a:pt x="11047" y="21208"/>
                  <a:pt x="11047" y="20893"/>
                </a:cubicBezTo>
                <a:cubicBezTo>
                  <a:pt x="11047" y="20345"/>
                  <a:pt x="10851" y="20106"/>
                  <a:pt x="10396" y="20104"/>
                </a:cubicBezTo>
                <a:cubicBezTo>
                  <a:pt x="10109" y="20103"/>
                  <a:pt x="10072" y="20054"/>
                  <a:pt x="10161" y="19793"/>
                </a:cubicBezTo>
                <a:cubicBezTo>
                  <a:pt x="10195" y="19695"/>
                  <a:pt x="10243" y="19631"/>
                  <a:pt x="10284" y="19631"/>
                </a:cubicBezTo>
                <a:cubicBezTo>
                  <a:pt x="10347" y="19631"/>
                  <a:pt x="10352" y="19592"/>
                  <a:pt x="10352" y="19182"/>
                </a:cubicBezTo>
                <a:lnTo>
                  <a:pt x="10352" y="18735"/>
                </a:lnTo>
                <a:lnTo>
                  <a:pt x="10235" y="18735"/>
                </a:lnTo>
                <a:cubicBezTo>
                  <a:pt x="10170" y="18735"/>
                  <a:pt x="10101" y="18704"/>
                  <a:pt x="10079" y="18664"/>
                </a:cubicBezTo>
                <a:cubicBezTo>
                  <a:pt x="10051" y="18614"/>
                  <a:pt x="10042" y="18314"/>
                  <a:pt x="10049" y="17704"/>
                </a:cubicBezTo>
                <a:lnTo>
                  <a:pt x="10058" y="16817"/>
                </a:lnTo>
                <a:lnTo>
                  <a:pt x="10302" y="16761"/>
                </a:lnTo>
                <a:cubicBezTo>
                  <a:pt x="10721" y="16664"/>
                  <a:pt x="10994" y="16490"/>
                  <a:pt x="11223" y="16177"/>
                </a:cubicBezTo>
                <a:lnTo>
                  <a:pt x="11360" y="15991"/>
                </a:lnTo>
                <a:lnTo>
                  <a:pt x="11507" y="16084"/>
                </a:lnTo>
                <a:cubicBezTo>
                  <a:pt x="11606" y="16146"/>
                  <a:pt x="11753" y="16176"/>
                  <a:pt x="11951" y="16179"/>
                </a:cubicBezTo>
                <a:lnTo>
                  <a:pt x="12246" y="16185"/>
                </a:lnTo>
                <a:lnTo>
                  <a:pt x="12246" y="17343"/>
                </a:lnTo>
                <a:lnTo>
                  <a:pt x="12246" y="18499"/>
                </a:lnTo>
                <a:lnTo>
                  <a:pt x="12142" y="18525"/>
                </a:lnTo>
                <a:lnTo>
                  <a:pt x="12039" y="18552"/>
                </a:lnTo>
                <a:lnTo>
                  <a:pt x="12028" y="18980"/>
                </a:lnTo>
                <a:cubicBezTo>
                  <a:pt x="12019" y="19370"/>
                  <a:pt x="12024" y="19409"/>
                  <a:pt x="12088" y="19434"/>
                </a:cubicBezTo>
                <a:cubicBezTo>
                  <a:pt x="12153" y="19460"/>
                  <a:pt x="12158" y="19511"/>
                  <a:pt x="12167" y="20162"/>
                </a:cubicBezTo>
                <a:lnTo>
                  <a:pt x="12176" y="20864"/>
                </a:lnTo>
                <a:lnTo>
                  <a:pt x="12351" y="20962"/>
                </a:lnTo>
                <a:cubicBezTo>
                  <a:pt x="12646" y="21128"/>
                  <a:pt x="13314" y="21366"/>
                  <a:pt x="13486" y="21366"/>
                </a:cubicBezTo>
                <a:cubicBezTo>
                  <a:pt x="13719" y="21366"/>
                  <a:pt x="13915" y="21237"/>
                  <a:pt x="13967" y="21047"/>
                </a:cubicBezTo>
                <a:cubicBezTo>
                  <a:pt x="14024" y="20838"/>
                  <a:pt x="13994" y="20343"/>
                  <a:pt x="13916" y="20213"/>
                </a:cubicBezTo>
                <a:cubicBezTo>
                  <a:pt x="13804" y="20025"/>
                  <a:pt x="13638" y="19947"/>
                  <a:pt x="13360" y="19947"/>
                </a:cubicBezTo>
                <a:cubicBezTo>
                  <a:pt x="13058" y="19947"/>
                  <a:pt x="13032" y="19910"/>
                  <a:pt x="13113" y="19618"/>
                </a:cubicBezTo>
                <a:cubicBezTo>
                  <a:pt x="13148" y="19490"/>
                  <a:pt x="13192" y="19422"/>
                  <a:pt x="13244" y="19410"/>
                </a:cubicBezTo>
                <a:cubicBezTo>
                  <a:pt x="13315" y="19395"/>
                  <a:pt x="13324" y="19361"/>
                  <a:pt x="13334" y="19081"/>
                </a:cubicBezTo>
                <a:cubicBezTo>
                  <a:pt x="13350" y="18609"/>
                  <a:pt x="13330" y="18534"/>
                  <a:pt x="13176" y="18515"/>
                </a:cubicBezTo>
                <a:lnTo>
                  <a:pt x="13044" y="18499"/>
                </a:lnTo>
                <a:lnTo>
                  <a:pt x="13035" y="17433"/>
                </a:lnTo>
                <a:cubicBezTo>
                  <a:pt x="13028" y="16609"/>
                  <a:pt x="13036" y="16361"/>
                  <a:pt x="13071" y="16341"/>
                </a:cubicBezTo>
                <a:cubicBezTo>
                  <a:pt x="13095" y="16328"/>
                  <a:pt x="13218" y="16337"/>
                  <a:pt x="13344" y="16360"/>
                </a:cubicBezTo>
                <a:cubicBezTo>
                  <a:pt x="13977" y="16477"/>
                  <a:pt x="14618" y="16012"/>
                  <a:pt x="14892" y="15239"/>
                </a:cubicBezTo>
                <a:lnTo>
                  <a:pt x="14997" y="14938"/>
                </a:lnTo>
                <a:lnTo>
                  <a:pt x="15324" y="14930"/>
                </a:lnTo>
                <a:cubicBezTo>
                  <a:pt x="15603" y="14923"/>
                  <a:pt x="15675" y="14899"/>
                  <a:pt x="15827" y="14779"/>
                </a:cubicBezTo>
                <a:cubicBezTo>
                  <a:pt x="15925" y="14702"/>
                  <a:pt x="16053" y="14578"/>
                  <a:pt x="16112" y="14503"/>
                </a:cubicBezTo>
                <a:cubicBezTo>
                  <a:pt x="16219" y="14366"/>
                  <a:pt x="16220" y="14367"/>
                  <a:pt x="16424" y="14447"/>
                </a:cubicBezTo>
                <a:cubicBezTo>
                  <a:pt x="17053" y="14694"/>
                  <a:pt x="17826" y="14570"/>
                  <a:pt x="18630" y="14093"/>
                </a:cubicBezTo>
                <a:lnTo>
                  <a:pt x="18898" y="13934"/>
                </a:lnTo>
                <a:lnTo>
                  <a:pt x="18979" y="14046"/>
                </a:lnTo>
                <a:cubicBezTo>
                  <a:pt x="19023" y="14108"/>
                  <a:pt x="19071" y="14160"/>
                  <a:pt x="19086" y="14160"/>
                </a:cubicBezTo>
                <a:cubicBezTo>
                  <a:pt x="19101" y="14160"/>
                  <a:pt x="19197" y="14084"/>
                  <a:pt x="19300" y="13990"/>
                </a:cubicBezTo>
                <a:cubicBezTo>
                  <a:pt x="19465" y="13839"/>
                  <a:pt x="19485" y="13803"/>
                  <a:pt x="19468" y="13682"/>
                </a:cubicBezTo>
                <a:cubicBezTo>
                  <a:pt x="19453" y="13568"/>
                  <a:pt x="19470" y="13522"/>
                  <a:pt x="19565" y="13432"/>
                </a:cubicBezTo>
                <a:cubicBezTo>
                  <a:pt x="19654" y="13346"/>
                  <a:pt x="19687" y="13337"/>
                  <a:pt x="19719" y="13387"/>
                </a:cubicBezTo>
                <a:cubicBezTo>
                  <a:pt x="19742" y="13422"/>
                  <a:pt x="19916" y="13830"/>
                  <a:pt x="20105" y="14293"/>
                </a:cubicBezTo>
                <a:cubicBezTo>
                  <a:pt x="20295" y="14756"/>
                  <a:pt x="20504" y="15220"/>
                  <a:pt x="20570" y="15326"/>
                </a:cubicBezTo>
                <a:cubicBezTo>
                  <a:pt x="20788" y="15676"/>
                  <a:pt x="21073" y="15653"/>
                  <a:pt x="21372" y="15263"/>
                </a:cubicBezTo>
                <a:cubicBezTo>
                  <a:pt x="21485" y="15116"/>
                  <a:pt x="21547" y="14982"/>
                  <a:pt x="21572" y="14843"/>
                </a:cubicBezTo>
                <a:cubicBezTo>
                  <a:pt x="21589" y="14748"/>
                  <a:pt x="21599" y="14667"/>
                  <a:pt x="21597" y="14580"/>
                </a:cubicBezTo>
                <a:cubicBezTo>
                  <a:pt x="21590" y="14317"/>
                  <a:pt x="21479" y="14012"/>
                  <a:pt x="21151" y="13235"/>
                </a:cubicBezTo>
                <a:cubicBezTo>
                  <a:pt x="20924" y="12699"/>
                  <a:pt x="20739" y="12242"/>
                  <a:pt x="20739" y="12220"/>
                </a:cubicBezTo>
                <a:cubicBezTo>
                  <a:pt x="20739" y="12198"/>
                  <a:pt x="20779" y="12129"/>
                  <a:pt x="20827" y="12066"/>
                </a:cubicBezTo>
                <a:cubicBezTo>
                  <a:pt x="20875" y="12002"/>
                  <a:pt x="20913" y="11896"/>
                  <a:pt x="20913" y="11824"/>
                </a:cubicBezTo>
                <a:cubicBezTo>
                  <a:pt x="20913" y="11718"/>
                  <a:pt x="20894" y="11692"/>
                  <a:pt x="20802" y="11678"/>
                </a:cubicBezTo>
                <a:cubicBezTo>
                  <a:pt x="20716" y="11665"/>
                  <a:pt x="20684" y="11631"/>
                  <a:pt x="20669" y="11529"/>
                </a:cubicBezTo>
                <a:cubicBezTo>
                  <a:pt x="20651" y="11419"/>
                  <a:pt x="20629" y="11399"/>
                  <a:pt x="20523" y="11399"/>
                </a:cubicBezTo>
                <a:cubicBezTo>
                  <a:pt x="20371" y="11399"/>
                  <a:pt x="20456" y="11573"/>
                  <a:pt x="19491" y="9289"/>
                </a:cubicBezTo>
                <a:lnTo>
                  <a:pt x="18754" y="7549"/>
                </a:lnTo>
                <a:lnTo>
                  <a:pt x="18186" y="6962"/>
                </a:lnTo>
                <a:cubicBezTo>
                  <a:pt x="17873" y="6639"/>
                  <a:pt x="17584" y="6374"/>
                  <a:pt x="17545" y="6374"/>
                </a:cubicBezTo>
                <a:cubicBezTo>
                  <a:pt x="17452" y="6374"/>
                  <a:pt x="17452" y="6458"/>
                  <a:pt x="17557" y="7331"/>
                </a:cubicBezTo>
                <a:cubicBezTo>
                  <a:pt x="17604" y="7716"/>
                  <a:pt x="17653" y="8151"/>
                  <a:pt x="17666" y="8296"/>
                </a:cubicBezTo>
                <a:cubicBezTo>
                  <a:pt x="17684" y="8485"/>
                  <a:pt x="17743" y="8676"/>
                  <a:pt x="17873" y="8978"/>
                </a:cubicBezTo>
                <a:cubicBezTo>
                  <a:pt x="17973" y="9210"/>
                  <a:pt x="18277" y="9932"/>
                  <a:pt x="18551" y="10583"/>
                </a:cubicBezTo>
                <a:cubicBezTo>
                  <a:pt x="18824" y="11234"/>
                  <a:pt x="19099" y="11885"/>
                  <a:pt x="19163" y="12029"/>
                </a:cubicBezTo>
                <a:cubicBezTo>
                  <a:pt x="19227" y="12173"/>
                  <a:pt x="19281" y="12329"/>
                  <a:pt x="19281" y="12374"/>
                </a:cubicBezTo>
                <a:cubicBezTo>
                  <a:pt x="19281" y="12420"/>
                  <a:pt x="19232" y="12510"/>
                  <a:pt x="19174" y="12576"/>
                </a:cubicBezTo>
                <a:cubicBezTo>
                  <a:pt x="19076" y="12686"/>
                  <a:pt x="19061" y="12689"/>
                  <a:pt x="19005" y="12613"/>
                </a:cubicBezTo>
                <a:cubicBezTo>
                  <a:pt x="18949" y="12537"/>
                  <a:pt x="18931" y="12545"/>
                  <a:pt x="18773" y="12696"/>
                </a:cubicBezTo>
                <a:cubicBezTo>
                  <a:pt x="18679" y="12786"/>
                  <a:pt x="18570" y="12914"/>
                  <a:pt x="18530" y="12980"/>
                </a:cubicBezTo>
                <a:cubicBezTo>
                  <a:pt x="18437" y="13131"/>
                  <a:pt x="17901" y="13394"/>
                  <a:pt x="17512" y="13480"/>
                </a:cubicBezTo>
                <a:cubicBezTo>
                  <a:pt x="17210" y="13546"/>
                  <a:pt x="16685" y="13513"/>
                  <a:pt x="16626" y="13424"/>
                </a:cubicBezTo>
                <a:cubicBezTo>
                  <a:pt x="16608" y="13397"/>
                  <a:pt x="16598" y="13207"/>
                  <a:pt x="16603" y="12999"/>
                </a:cubicBezTo>
                <a:cubicBezTo>
                  <a:pt x="16610" y="12671"/>
                  <a:pt x="16623" y="12594"/>
                  <a:pt x="16710" y="12430"/>
                </a:cubicBezTo>
                <a:cubicBezTo>
                  <a:pt x="17007" y="11870"/>
                  <a:pt x="16996" y="11050"/>
                  <a:pt x="16684" y="10429"/>
                </a:cubicBezTo>
                <a:cubicBezTo>
                  <a:pt x="16595" y="10253"/>
                  <a:pt x="16590" y="10213"/>
                  <a:pt x="16589" y="9637"/>
                </a:cubicBezTo>
                <a:cubicBezTo>
                  <a:pt x="16588" y="9069"/>
                  <a:pt x="16580" y="9011"/>
                  <a:pt x="16478" y="8684"/>
                </a:cubicBezTo>
                <a:cubicBezTo>
                  <a:pt x="16418" y="8492"/>
                  <a:pt x="16304" y="8233"/>
                  <a:pt x="16222" y="8110"/>
                </a:cubicBezTo>
                <a:cubicBezTo>
                  <a:pt x="16112" y="7943"/>
                  <a:pt x="16067" y="7823"/>
                  <a:pt x="16045" y="7647"/>
                </a:cubicBezTo>
                <a:cubicBezTo>
                  <a:pt x="15975" y="7085"/>
                  <a:pt x="15727" y="6546"/>
                  <a:pt x="15387" y="6215"/>
                </a:cubicBezTo>
                <a:cubicBezTo>
                  <a:pt x="15131" y="5966"/>
                  <a:pt x="14844" y="5848"/>
                  <a:pt x="14490" y="5848"/>
                </a:cubicBezTo>
                <a:cubicBezTo>
                  <a:pt x="14197" y="5848"/>
                  <a:pt x="14184" y="5844"/>
                  <a:pt x="14085" y="5686"/>
                </a:cubicBezTo>
                <a:cubicBezTo>
                  <a:pt x="13752" y="5155"/>
                  <a:pt x="13106" y="5075"/>
                  <a:pt x="12721" y="5516"/>
                </a:cubicBezTo>
                <a:cubicBezTo>
                  <a:pt x="12609" y="5645"/>
                  <a:pt x="12605" y="5646"/>
                  <a:pt x="12465" y="5561"/>
                </a:cubicBezTo>
                <a:cubicBezTo>
                  <a:pt x="12140" y="5364"/>
                  <a:pt x="11624" y="5410"/>
                  <a:pt x="11291" y="5665"/>
                </a:cubicBezTo>
                <a:cubicBezTo>
                  <a:pt x="11204" y="5732"/>
                  <a:pt x="11065" y="5890"/>
                  <a:pt x="10984" y="6013"/>
                </a:cubicBezTo>
                <a:lnTo>
                  <a:pt x="10837" y="6236"/>
                </a:lnTo>
                <a:lnTo>
                  <a:pt x="10707" y="6048"/>
                </a:lnTo>
                <a:cubicBezTo>
                  <a:pt x="10481" y="5720"/>
                  <a:pt x="10307" y="5617"/>
                  <a:pt x="9972" y="5615"/>
                </a:cubicBezTo>
                <a:cubicBezTo>
                  <a:pt x="9696" y="5613"/>
                  <a:pt x="9661" y="5627"/>
                  <a:pt x="9447" y="5806"/>
                </a:cubicBezTo>
                <a:lnTo>
                  <a:pt x="9217" y="5997"/>
                </a:lnTo>
                <a:lnTo>
                  <a:pt x="9012" y="5891"/>
                </a:lnTo>
                <a:cubicBezTo>
                  <a:pt x="8851" y="5808"/>
                  <a:pt x="8747" y="5792"/>
                  <a:pt x="8529" y="5811"/>
                </a:cubicBezTo>
                <a:cubicBezTo>
                  <a:pt x="8137" y="5846"/>
                  <a:pt x="7889" y="6001"/>
                  <a:pt x="7647" y="6367"/>
                </a:cubicBezTo>
                <a:cubicBezTo>
                  <a:pt x="7460" y="6648"/>
                  <a:pt x="7442" y="6662"/>
                  <a:pt x="7192" y="6720"/>
                </a:cubicBezTo>
                <a:cubicBezTo>
                  <a:pt x="7049" y="6753"/>
                  <a:pt x="6918" y="6770"/>
                  <a:pt x="6903" y="6757"/>
                </a:cubicBezTo>
                <a:cubicBezTo>
                  <a:pt x="6887" y="6744"/>
                  <a:pt x="6877" y="6553"/>
                  <a:pt x="6880" y="6332"/>
                </a:cubicBezTo>
                <a:cubicBezTo>
                  <a:pt x="6882" y="6111"/>
                  <a:pt x="6883" y="5011"/>
                  <a:pt x="6882" y="3890"/>
                </a:cubicBezTo>
                <a:lnTo>
                  <a:pt x="6880" y="1855"/>
                </a:lnTo>
                <a:lnTo>
                  <a:pt x="6780" y="1687"/>
                </a:lnTo>
                <a:cubicBezTo>
                  <a:pt x="6692" y="1539"/>
                  <a:pt x="6655" y="1517"/>
                  <a:pt x="6459" y="1496"/>
                </a:cubicBezTo>
                <a:cubicBezTo>
                  <a:pt x="6264" y="1475"/>
                  <a:pt x="6227" y="1451"/>
                  <a:pt x="6150" y="1313"/>
                </a:cubicBezTo>
                <a:cubicBezTo>
                  <a:pt x="6090" y="1206"/>
                  <a:pt x="6017" y="1144"/>
                  <a:pt x="5924" y="1121"/>
                </a:cubicBezTo>
                <a:cubicBezTo>
                  <a:pt x="5796" y="1090"/>
                  <a:pt x="5784" y="1076"/>
                  <a:pt x="5776" y="906"/>
                </a:cubicBezTo>
                <a:cubicBezTo>
                  <a:pt x="5754" y="437"/>
                  <a:pt x="5727" y="279"/>
                  <a:pt x="5645" y="154"/>
                </a:cubicBezTo>
                <a:cubicBezTo>
                  <a:pt x="5487" y="-84"/>
                  <a:pt x="5435" y="-70"/>
                  <a:pt x="4423" y="516"/>
                </a:cubicBezTo>
                <a:cubicBezTo>
                  <a:pt x="3903" y="817"/>
                  <a:pt x="3460" y="1063"/>
                  <a:pt x="3439" y="1063"/>
                </a:cubicBezTo>
                <a:cubicBezTo>
                  <a:pt x="3417" y="1063"/>
                  <a:pt x="2973" y="815"/>
                  <a:pt x="2453" y="513"/>
                </a:cubicBezTo>
                <a:cubicBezTo>
                  <a:pt x="1689" y="69"/>
                  <a:pt x="1529" y="-16"/>
                  <a:pt x="1423" y="3"/>
                </a:cubicBezTo>
                <a:close/>
                <a:moveTo>
                  <a:pt x="3735" y="8086"/>
                </a:moveTo>
                <a:lnTo>
                  <a:pt x="4848" y="8086"/>
                </a:lnTo>
                <a:lnTo>
                  <a:pt x="5959" y="8086"/>
                </a:lnTo>
                <a:lnTo>
                  <a:pt x="5971" y="8226"/>
                </a:lnTo>
                <a:cubicBezTo>
                  <a:pt x="5987" y="8434"/>
                  <a:pt x="5925" y="8569"/>
                  <a:pt x="5795" y="8606"/>
                </a:cubicBezTo>
                <a:cubicBezTo>
                  <a:pt x="4997" y="8837"/>
                  <a:pt x="4555" y="10335"/>
                  <a:pt x="4946" y="11489"/>
                </a:cubicBezTo>
                <a:cubicBezTo>
                  <a:pt x="5015" y="11693"/>
                  <a:pt x="5063" y="11882"/>
                  <a:pt x="5053" y="11907"/>
                </a:cubicBezTo>
                <a:cubicBezTo>
                  <a:pt x="5021" y="11986"/>
                  <a:pt x="4953" y="11957"/>
                  <a:pt x="4779" y="11790"/>
                </a:cubicBezTo>
                <a:cubicBezTo>
                  <a:pt x="4383" y="11409"/>
                  <a:pt x="4041" y="10694"/>
                  <a:pt x="3870" y="9895"/>
                </a:cubicBezTo>
                <a:cubicBezTo>
                  <a:pt x="3784" y="9488"/>
                  <a:pt x="3783" y="9458"/>
                  <a:pt x="3839" y="9396"/>
                </a:cubicBezTo>
                <a:cubicBezTo>
                  <a:pt x="3896" y="9333"/>
                  <a:pt x="3895" y="9315"/>
                  <a:pt x="3837" y="9037"/>
                </a:cubicBezTo>
                <a:cubicBezTo>
                  <a:pt x="3793" y="8825"/>
                  <a:pt x="3759" y="8742"/>
                  <a:pt x="3714" y="8742"/>
                </a:cubicBezTo>
                <a:cubicBezTo>
                  <a:pt x="3680" y="8742"/>
                  <a:pt x="3634" y="8693"/>
                  <a:pt x="3613" y="8633"/>
                </a:cubicBezTo>
                <a:cubicBezTo>
                  <a:pt x="3572" y="8520"/>
                  <a:pt x="3590" y="8455"/>
                  <a:pt x="3660" y="8455"/>
                </a:cubicBezTo>
                <a:cubicBezTo>
                  <a:pt x="3682" y="8455"/>
                  <a:pt x="3708" y="8370"/>
                  <a:pt x="3718" y="8269"/>
                </a:cubicBezTo>
                <a:lnTo>
                  <a:pt x="3735" y="8086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animBg="1" advAuto="0"/>
      <p:bldP spid="368" grpId="0" animBg="1" advAuto="0"/>
      <p:bldP spid="369" grpId="0" animBg="1" advAuto="0"/>
      <p:bldP spid="370" grpId="0" animBg="1" advAuto="0"/>
      <p:bldP spid="371" grpId="0" animBg="1" advAuto="0"/>
      <p:bldP spid="372" grpId="0" animBg="1" advAuto="0"/>
      <p:bldP spid="373" grpId="0" animBg="1" advAuto="0"/>
      <p:bldP spid="374" grpId="0" animBg="1" advAuto="0"/>
      <p:bldP spid="375" grpId="0" animBg="1" advAuto="0"/>
      <p:bldP spid="376" grpId="0" animBg="1" advAuto="0"/>
      <p:bldP spid="377" grpId="0" animBg="1" advAuto="0"/>
      <p:bldP spid="378" grpId="0" animBg="1" advAuto="0"/>
      <p:bldP spid="379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٢١١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٢١١</a:t>
            </a:r>
          </a:p>
        </p:txBody>
      </p:sp>
      <p:pic>
        <p:nvPicPr>
          <p:cNvPr id="383" name="IMG_7737.jpeg" descr="IMG_77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8064" y="621480"/>
            <a:ext cx="5504028" cy="134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G_7801.png" descr="IMG_7801.png"/>
          <p:cNvPicPr>
            <a:picLocks noChangeAspect="1"/>
          </p:cNvPicPr>
          <p:nvPr/>
        </p:nvPicPr>
        <p:blipFill>
          <a:blip r:embed="rId3"/>
          <a:srcRect l="28161" t="4732" r="16652" b="84843"/>
          <a:stretch>
            <a:fillRect/>
          </a:stretch>
        </p:blipFill>
        <p:spPr>
          <a:xfrm>
            <a:off x="3804327" y="1731135"/>
            <a:ext cx="14663585" cy="1934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G_7801.png" descr="IMG_7801.png"/>
          <p:cNvPicPr>
            <a:picLocks noChangeAspect="1"/>
          </p:cNvPicPr>
          <p:nvPr/>
        </p:nvPicPr>
        <p:blipFill>
          <a:blip r:embed="rId3"/>
          <a:srcRect l="27890" t="15262" r="16561" b="51448"/>
          <a:stretch>
            <a:fillRect/>
          </a:stretch>
        </p:blipFill>
        <p:spPr>
          <a:xfrm>
            <a:off x="2945407" y="3870920"/>
            <a:ext cx="18493280" cy="774118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مستطيل"/>
          <p:cNvSpPr/>
          <p:nvPr/>
        </p:nvSpPr>
        <p:spPr>
          <a:xfrm>
            <a:off x="13761020" y="6097848"/>
            <a:ext cx="7315864" cy="9321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87" name="إذا كان أحمد طبيباً فإن سالم لا يكون طبيباً"/>
          <p:cNvSpPr txBox="1"/>
          <p:nvPr/>
        </p:nvSpPr>
        <p:spPr>
          <a:xfrm>
            <a:off x="3455208" y="6076652"/>
            <a:ext cx="8337142" cy="549599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إذا كان أحمد طبيباً فإن سالم لا يكون طبيباً</a:t>
            </a:r>
          </a:p>
        </p:txBody>
      </p:sp>
      <p:sp>
        <p:nvSpPr>
          <p:cNvPr id="388" name="مستطيل"/>
          <p:cNvSpPr/>
          <p:nvPr/>
        </p:nvSpPr>
        <p:spPr>
          <a:xfrm>
            <a:off x="13569878" y="7275383"/>
            <a:ext cx="7315864" cy="9321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89" name="إذا لم يتم إيذاء الكلاب فإنها تكون وفية"/>
          <p:cNvSpPr txBox="1"/>
          <p:nvPr/>
        </p:nvSpPr>
        <p:spPr>
          <a:xfrm>
            <a:off x="3455208" y="7191846"/>
            <a:ext cx="8337142" cy="549598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إذا لم يتم إيذاء الكلاب فإنها تكون وفية </a:t>
            </a:r>
          </a:p>
        </p:txBody>
      </p:sp>
      <p:sp>
        <p:nvSpPr>
          <p:cNvPr id="390" name="مستطيل"/>
          <p:cNvSpPr/>
          <p:nvPr/>
        </p:nvSpPr>
        <p:spPr>
          <a:xfrm>
            <a:off x="16826571" y="8452919"/>
            <a:ext cx="4250312" cy="10523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91" name="إذا لم أدرس لن أنجح"/>
          <p:cNvSpPr txBox="1"/>
          <p:nvPr/>
        </p:nvSpPr>
        <p:spPr>
          <a:xfrm>
            <a:off x="3455208" y="8452919"/>
            <a:ext cx="8337142" cy="549599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إذا لم أدرس لن أنجح</a:t>
            </a:r>
          </a:p>
        </p:txBody>
      </p:sp>
      <p:sp>
        <p:nvSpPr>
          <p:cNvPr id="392" name="مستطيل"/>
          <p:cNvSpPr/>
          <p:nvPr/>
        </p:nvSpPr>
        <p:spPr>
          <a:xfrm>
            <a:off x="13028899" y="9577934"/>
            <a:ext cx="7856844" cy="10401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93" name="إذا كنت لبقاً في الاختبار الشخصي سيتم قبولك"/>
          <p:cNvSpPr txBox="1"/>
          <p:nvPr/>
        </p:nvSpPr>
        <p:spPr>
          <a:xfrm>
            <a:off x="3455208" y="9548423"/>
            <a:ext cx="8337142" cy="549598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إذا كنت لبقاً في الاختبار الشخصي سيتم قبولك </a:t>
            </a:r>
          </a:p>
        </p:txBody>
      </p:sp>
      <p:sp>
        <p:nvSpPr>
          <p:cNvPr id="394" name="مستطيل"/>
          <p:cNvSpPr/>
          <p:nvPr/>
        </p:nvSpPr>
        <p:spPr>
          <a:xfrm>
            <a:off x="12574658" y="10751978"/>
            <a:ext cx="8311085" cy="89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95" name="إذا لم تكن لبقاً في الاختبار الشخصي لن يتم قبولك"/>
          <p:cNvSpPr txBox="1"/>
          <p:nvPr/>
        </p:nvSpPr>
        <p:spPr>
          <a:xfrm>
            <a:off x="3455208" y="10829187"/>
            <a:ext cx="8337142" cy="549598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إذا لم تكن لبقاً في الاختبار الشخصي لن يتم قبولك </a:t>
            </a:r>
          </a:p>
        </p:txBody>
      </p:sp>
      <p:pic>
        <p:nvPicPr>
          <p:cNvPr id="396" name="IMG_7367.jpeg" descr="IMG_7367.jpeg"/>
          <p:cNvPicPr>
            <a:picLocks noChangeAspect="1"/>
          </p:cNvPicPr>
          <p:nvPr/>
        </p:nvPicPr>
        <p:blipFill>
          <a:blip r:embed="rId4"/>
          <a:srcRect l="4049" t="16897" r="65613" b="7038"/>
          <a:stretch>
            <a:fillRect/>
          </a:stretch>
        </p:blipFill>
        <p:spPr>
          <a:xfrm>
            <a:off x="0" y="7332157"/>
            <a:ext cx="3142871" cy="4432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5" h="21560" extrusionOk="0">
                <a:moveTo>
                  <a:pt x="16197" y="0"/>
                </a:moveTo>
                <a:cubicBezTo>
                  <a:pt x="16158" y="-1"/>
                  <a:pt x="16118" y="2"/>
                  <a:pt x="16078" y="2"/>
                </a:cubicBezTo>
                <a:cubicBezTo>
                  <a:pt x="14984" y="42"/>
                  <a:pt x="14218" y="827"/>
                  <a:pt x="14727" y="1693"/>
                </a:cubicBezTo>
                <a:cubicBezTo>
                  <a:pt x="15048" y="2239"/>
                  <a:pt x="14954" y="2593"/>
                  <a:pt x="14233" y="3567"/>
                </a:cubicBezTo>
                <a:cubicBezTo>
                  <a:pt x="13869" y="4058"/>
                  <a:pt x="13420" y="4770"/>
                  <a:pt x="13235" y="5148"/>
                </a:cubicBezTo>
                <a:cubicBezTo>
                  <a:pt x="12867" y="5896"/>
                  <a:pt x="12507" y="7011"/>
                  <a:pt x="12600" y="7117"/>
                </a:cubicBezTo>
                <a:cubicBezTo>
                  <a:pt x="12632" y="7154"/>
                  <a:pt x="12910" y="7225"/>
                  <a:pt x="13216" y="7277"/>
                </a:cubicBezTo>
                <a:cubicBezTo>
                  <a:pt x="13716" y="7363"/>
                  <a:pt x="13817" y="7422"/>
                  <a:pt x="14247" y="7862"/>
                </a:cubicBezTo>
                <a:cubicBezTo>
                  <a:pt x="14680" y="8307"/>
                  <a:pt x="14724" y="8393"/>
                  <a:pt x="14721" y="8826"/>
                </a:cubicBezTo>
                <a:cubicBezTo>
                  <a:pt x="14720" y="9071"/>
                  <a:pt x="14642" y="9499"/>
                  <a:pt x="14545" y="9816"/>
                </a:cubicBezTo>
                <a:cubicBezTo>
                  <a:pt x="14539" y="9837"/>
                  <a:pt x="14535" y="9866"/>
                  <a:pt x="14529" y="9885"/>
                </a:cubicBezTo>
                <a:cubicBezTo>
                  <a:pt x="14495" y="9987"/>
                  <a:pt x="14466" y="10118"/>
                  <a:pt x="14436" y="10237"/>
                </a:cubicBezTo>
                <a:cubicBezTo>
                  <a:pt x="14437" y="10238"/>
                  <a:pt x="14436" y="10240"/>
                  <a:pt x="14436" y="10241"/>
                </a:cubicBezTo>
                <a:cubicBezTo>
                  <a:pt x="14448" y="10305"/>
                  <a:pt x="14423" y="10383"/>
                  <a:pt x="14385" y="10439"/>
                </a:cubicBezTo>
                <a:cubicBezTo>
                  <a:pt x="14350" y="10599"/>
                  <a:pt x="14322" y="10764"/>
                  <a:pt x="14295" y="10938"/>
                </a:cubicBezTo>
                <a:cubicBezTo>
                  <a:pt x="14277" y="11217"/>
                  <a:pt x="14268" y="11594"/>
                  <a:pt x="14271" y="12003"/>
                </a:cubicBezTo>
                <a:lnTo>
                  <a:pt x="14279" y="13432"/>
                </a:lnTo>
                <a:lnTo>
                  <a:pt x="14648" y="13418"/>
                </a:lnTo>
                <a:cubicBezTo>
                  <a:pt x="14959" y="13408"/>
                  <a:pt x="15056" y="13453"/>
                  <a:pt x="15275" y="13700"/>
                </a:cubicBezTo>
                <a:cubicBezTo>
                  <a:pt x="15787" y="14277"/>
                  <a:pt x="15769" y="14508"/>
                  <a:pt x="15126" y="15601"/>
                </a:cubicBezTo>
                <a:cubicBezTo>
                  <a:pt x="14707" y="16313"/>
                  <a:pt x="14282" y="17424"/>
                  <a:pt x="14103" y="18275"/>
                </a:cubicBezTo>
                <a:cubicBezTo>
                  <a:pt x="13888" y="19292"/>
                  <a:pt x="13799" y="19259"/>
                  <a:pt x="13278" y="17976"/>
                </a:cubicBezTo>
                <a:cubicBezTo>
                  <a:pt x="13049" y="17413"/>
                  <a:pt x="12918" y="17206"/>
                  <a:pt x="12798" y="17221"/>
                </a:cubicBezTo>
                <a:cubicBezTo>
                  <a:pt x="12690" y="17235"/>
                  <a:pt x="12583" y="17126"/>
                  <a:pt x="12488" y="16903"/>
                </a:cubicBezTo>
                <a:cubicBezTo>
                  <a:pt x="12409" y="16715"/>
                  <a:pt x="12257" y="16429"/>
                  <a:pt x="12149" y="16267"/>
                </a:cubicBezTo>
                <a:cubicBezTo>
                  <a:pt x="11976" y="16008"/>
                  <a:pt x="11966" y="15893"/>
                  <a:pt x="12073" y="15298"/>
                </a:cubicBezTo>
                <a:cubicBezTo>
                  <a:pt x="12140" y="14927"/>
                  <a:pt x="12306" y="14449"/>
                  <a:pt x="12440" y="14237"/>
                </a:cubicBezTo>
                <a:cubicBezTo>
                  <a:pt x="12789" y="13682"/>
                  <a:pt x="12753" y="13404"/>
                  <a:pt x="12261" y="12837"/>
                </a:cubicBezTo>
                <a:cubicBezTo>
                  <a:pt x="11761" y="12262"/>
                  <a:pt x="11628" y="12202"/>
                  <a:pt x="10869" y="12202"/>
                </a:cubicBezTo>
                <a:cubicBezTo>
                  <a:pt x="9280" y="12202"/>
                  <a:pt x="8499" y="13176"/>
                  <a:pt x="9189" y="14300"/>
                </a:cubicBezTo>
                <a:cubicBezTo>
                  <a:pt x="9535" y="14864"/>
                  <a:pt x="9554" y="15305"/>
                  <a:pt x="9257" y="15926"/>
                </a:cubicBezTo>
                <a:cubicBezTo>
                  <a:pt x="9118" y="16216"/>
                  <a:pt x="8902" y="16594"/>
                  <a:pt x="8777" y="16767"/>
                </a:cubicBezTo>
                <a:cubicBezTo>
                  <a:pt x="8652" y="16941"/>
                  <a:pt x="8387" y="17476"/>
                  <a:pt x="8188" y="17957"/>
                </a:cubicBezTo>
                <a:cubicBezTo>
                  <a:pt x="7989" y="18437"/>
                  <a:pt x="7782" y="18893"/>
                  <a:pt x="7727" y="18968"/>
                </a:cubicBezTo>
                <a:cubicBezTo>
                  <a:pt x="7516" y="19258"/>
                  <a:pt x="7190" y="19294"/>
                  <a:pt x="4506" y="19316"/>
                </a:cubicBezTo>
                <a:cubicBezTo>
                  <a:pt x="3062" y="19327"/>
                  <a:pt x="1579" y="19339"/>
                  <a:pt x="1210" y="19343"/>
                </a:cubicBezTo>
                <a:cubicBezTo>
                  <a:pt x="841" y="19347"/>
                  <a:pt x="600" y="19377"/>
                  <a:pt x="673" y="19410"/>
                </a:cubicBezTo>
                <a:cubicBezTo>
                  <a:pt x="746" y="19443"/>
                  <a:pt x="1299" y="19461"/>
                  <a:pt x="1902" y="19451"/>
                </a:cubicBezTo>
                <a:cubicBezTo>
                  <a:pt x="4323" y="19409"/>
                  <a:pt x="7126" y="19437"/>
                  <a:pt x="7239" y="19503"/>
                </a:cubicBezTo>
                <a:cubicBezTo>
                  <a:pt x="7304" y="19542"/>
                  <a:pt x="7372" y="19791"/>
                  <a:pt x="7391" y="20057"/>
                </a:cubicBezTo>
                <a:cubicBezTo>
                  <a:pt x="7422" y="20503"/>
                  <a:pt x="7397" y="20558"/>
                  <a:pt x="7089" y="20777"/>
                </a:cubicBezTo>
                <a:cubicBezTo>
                  <a:pt x="6813" y="20974"/>
                  <a:pt x="6666" y="21015"/>
                  <a:pt x="6218" y="21016"/>
                </a:cubicBezTo>
                <a:cubicBezTo>
                  <a:pt x="5039" y="21021"/>
                  <a:pt x="2382" y="21165"/>
                  <a:pt x="2208" y="21234"/>
                </a:cubicBezTo>
                <a:cubicBezTo>
                  <a:pt x="1961" y="21333"/>
                  <a:pt x="2875" y="21394"/>
                  <a:pt x="5510" y="21458"/>
                </a:cubicBezTo>
                <a:cubicBezTo>
                  <a:pt x="6647" y="21486"/>
                  <a:pt x="7599" y="21525"/>
                  <a:pt x="7627" y="21543"/>
                </a:cubicBezTo>
                <a:cubicBezTo>
                  <a:pt x="7712" y="21599"/>
                  <a:pt x="11089" y="21503"/>
                  <a:pt x="12179" y="21414"/>
                </a:cubicBezTo>
                <a:cubicBezTo>
                  <a:pt x="13733" y="21288"/>
                  <a:pt x="14000" y="21172"/>
                  <a:pt x="14000" y="20619"/>
                </a:cubicBezTo>
                <a:cubicBezTo>
                  <a:pt x="14000" y="20342"/>
                  <a:pt x="14496" y="19948"/>
                  <a:pt x="14754" y="20018"/>
                </a:cubicBezTo>
                <a:cubicBezTo>
                  <a:pt x="15000" y="20085"/>
                  <a:pt x="20504" y="20170"/>
                  <a:pt x="20929" y="20113"/>
                </a:cubicBezTo>
                <a:lnTo>
                  <a:pt x="21317" y="20061"/>
                </a:lnTo>
                <a:lnTo>
                  <a:pt x="21295" y="18335"/>
                </a:lnTo>
                <a:cubicBezTo>
                  <a:pt x="21283" y="17385"/>
                  <a:pt x="21325" y="16196"/>
                  <a:pt x="21390" y="15694"/>
                </a:cubicBezTo>
                <a:cubicBezTo>
                  <a:pt x="21455" y="15192"/>
                  <a:pt x="21498" y="14639"/>
                  <a:pt x="21482" y="14464"/>
                </a:cubicBezTo>
                <a:cubicBezTo>
                  <a:pt x="21467" y="14290"/>
                  <a:pt x="21456" y="14056"/>
                  <a:pt x="21463" y="13947"/>
                </a:cubicBezTo>
                <a:cubicBezTo>
                  <a:pt x="21553" y="12635"/>
                  <a:pt x="21167" y="11982"/>
                  <a:pt x="20639" y="12555"/>
                </a:cubicBezTo>
                <a:cubicBezTo>
                  <a:pt x="20294" y="12929"/>
                  <a:pt x="20311" y="13315"/>
                  <a:pt x="20701" y="13947"/>
                </a:cubicBezTo>
                <a:cubicBezTo>
                  <a:pt x="21135" y="14649"/>
                  <a:pt x="21114" y="14827"/>
                  <a:pt x="20479" y="15852"/>
                </a:cubicBezTo>
                <a:cubicBezTo>
                  <a:pt x="20234" y="16247"/>
                  <a:pt x="19907" y="16901"/>
                  <a:pt x="19749" y="17304"/>
                </a:cubicBezTo>
                <a:cubicBezTo>
                  <a:pt x="19590" y="17707"/>
                  <a:pt x="19435" y="18088"/>
                  <a:pt x="19407" y="18150"/>
                </a:cubicBezTo>
                <a:cubicBezTo>
                  <a:pt x="19303" y="18374"/>
                  <a:pt x="19150" y="18105"/>
                  <a:pt x="18916" y="17287"/>
                </a:cubicBezTo>
                <a:cubicBezTo>
                  <a:pt x="18785" y="16830"/>
                  <a:pt x="18498" y="16115"/>
                  <a:pt x="18278" y="15698"/>
                </a:cubicBezTo>
                <a:cubicBezTo>
                  <a:pt x="17596" y="14404"/>
                  <a:pt x="17600" y="14484"/>
                  <a:pt x="18175" y="13511"/>
                </a:cubicBezTo>
                <a:cubicBezTo>
                  <a:pt x="18437" y="13068"/>
                  <a:pt x="18490" y="13029"/>
                  <a:pt x="18929" y="12953"/>
                </a:cubicBezTo>
                <a:cubicBezTo>
                  <a:pt x="19189" y="12908"/>
                  <a:pt x="19422" y="12827"/>
                  <a:pt x="19448" y="12773"/>
                </a:cubicBezTo>
                <a:cubicBezTo>
                  <a:pt x="19511" y="12638"/>
                  <a:pt x="18991" y="11376"/>
                  <a:pt x="18639" y="10810"/>
                </a:cubicBezTo>
                <a:cubicBezTo>
                  <a:pt x="18550" y="10666"/>
                  <a:pt x="18499" y="10572"/>
                  <a:pt x="18465" y="10495"/>
                </a:cubicBezTo>
                <a:cubicBezTo>
                  <a:pt x="18207" y="10099"/>
                  <a:pt x="17910" y="9699"/>
                  <a:pt x="17562" y="9289"/>
                </a:cubicBezTo>
                <a:cubicBezTo>
                  <a:pt x="16728" y="8308"/>
                  <a:pt x="16684" y="7596"/>
                  <a:pt x="17456" y="7596"/>
                </a:cubicBezTo>
                <a:cubicBezTo>
                  <a:pt x="17769" y="7596"/>
                  <a:pt x="17777" y="7584"/>
                  <a:pt x="17850" y="7059"/>
                </a:cubicBezTo>
                <a:cubicBezTo>
                  <a:pt x="17954" y="6302"/>
                  <a:pt x="17749" y="4975"/>
                  <a:pt x="17339" y="3756"/>
                </a:cubicBezTo>
                <a:cubicBezTo>
                  <a:pt x="16950" y="2596"/>
                  <a:pt x="16929" y="2726"/>
                  <a:pt x="17638" y="1803"/>
                </a:cubicBezTo>
                <a:cubicBezTo>
                  <a:pt x="17965" y="1377"/>
                  <a:pt x="17977" y="1079"/>
                  <a:pt x="17687" y="625"/>
                </a:cubicBezTo>
                <a:cubicBezTo>
                  <a:pt x="17514" y="355"/>
                  <a:pt x="17363" y="252"/>
                  <a:pt x="16949" y="121"/>
                </a:cubicBezTo>
                <a:cubicBezTo>
                  <a:pt x="16691" y="40"/>
                  <a:pt x="16437" y="3"/>
                  <a:pt x="16197" y="0"/>
                </a:cubicBezTo>
                <a:close/>
                <a:moveTo>
                  <a:pt x="193" y="19366"/>
                </a:moveTo>
                <a:cubicBezTo>
                  <a:pt x="6" y="19366"/>
                  <a:pt x="-47" y="19390"/>
                  <a:pt x="43" y="19430"/>
                </a:cubicBezTo>
                <a:cubicBezTo>
                  <a:pt x="121" y="19464"/>
                  <a:pt x="251" y="19473"/>
                  <a:pt x="334" y="19451"/>
                </a:cubicBezTo>
                <a:cubicBezTo>
                  <a:pt x="556" y="19390"/>
                  <a:pt x="518" y="19366"/>
                  <a:pt x="193" y="1936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" dur="2000" fill="hold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16" dur="2000" fill="hold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6" dur="2000" fill="hold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36" dur="2000" fill="hold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46" dur="2000" fill="hold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 advAuto="0"/>
      <p:bldP spid="387" grpId="0" animBg="1" advAuto="0"/>
      <p:bldP spid="388" grpId="0" animBg="1" advAuto="0"/>
      <p:bldP spid="389" grpId="0" animBg="1" advAuto="0"/>
      <p:bldP spid="390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G_7737.jpeg" descr="IMG_77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8064" y="621480"/>
            <a:ext cx="5504028" cy="134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7801.png" descr="IMG_7801.png"/>
          <p:cNvPicPr>
            <a:picLocks noChangeAspect="1"/>
          </p:cNvPicPr>
          <p:nvPr/>
        </p:nvPicPr>
        <p:blipFill>
          <a:blip r:embed="rId3"/>
          <a:srcRect l="28161" t="4732" r="16652" b="84843"/>
          <a:stretch>
            <a:fillRect/>
          </a:stretch>
        </p:blipFill>
        <p:spPr>
          <a:xfrm>
            <a:off x="3804327" y="1731135"/>
            <a:ext cx="14663585" cy="1934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G_7367.jpeg" descr="IMG_7367.jpeg"/>
          <p:cNvPicPr>
            <a:picLocks noChangeAspect="1"/>
          </p:cNvPicPr>
          <p:nvPr/>
        </p:nvPicPr>
        <p:blipFill>
          <a:blip r:embed="rId4"/>
          <a:srcRect l="4049" t="16897" r="65613" b="7038"/>
          <a:stretch>
            <a:fillRect/>
          </a:stretch>
        </p:blipFill>
        <p:spPr>
          <a:xfrm>
            <a:off x="0" y="7332157"/>
            <a:ext cx="3142871" cy="4432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5" h="21560" extrusionOk="0">
                <a:moveTo>
                  <a:pt x="16197" y="0"/>
                </a:moveTo>
                <a:cubicBezTo>
                  <a:pt x="16158" y="-1"/>
                  <a:pt x="16118" y="2"/>
                  <a:pt x="16078" y="2"/>
                </a:cubicBezTo>
                <a:cubicBezTo>
                  <a:pt x="14984" y="42"/>
                  <a:pt x="14218" y="827"/>
                  <a:pt x="14727" y="1693"/>
                </a:cubicBezTo>
                <a:cubicBezTo>
                  <a:pt x="15048" y="2239"/>
                  <a:pt x="14954" y="2593"/>
                  <a:pt x="14233" y="3567"/>
                </a:cubicBezTo>
                <a:cubicBezTo>
                  <a:pt x="13869" y="4058"/>
                  <a:pt x="13420" y="4770"/>
                  <a:pt x="13235" y="5148"/>
                </a:cubicBezTo>
                <a:cubicBezTo>
                  <a:pt x="12867" y="5896"/>
                  <a:pt x="12507" y="7011"/>
                  <a:pt x="12600" y="7117"/>
                </a:cubicBezTo>
                <a:cubicBezTo>
                  <a:pt x="12632" y="7154"/>
                  <a:pt x="12910" y="7225"/>
                  <a:pt x="13216" y="7277"/>
                </a:cubicBezTo>
                <a:cubicBezTo>
                  <a:pt x="13716" y="7363"/>
                  <a:pt x="13817" y="7422"/>
                  <a:pt x="14247" y="7862"/>
                </a:cubicBezTo>
                <a:cubicBezTo>
                  <a:pt x="14680" y="8307"/>
                  <a:pt x="14724" y="8393"/>
                  <a:pt x="14721" y="8826"/>
                </a:cubicBezTo>
                <a:cubicBezTo>
                  <a:pt x="14720" y="9071"/>
                  <a:pt x="14642" y="9499"/>
                  <a:pt x="14545" y="9816"/>
                </a:cubicBezTo>
                <a:cubicBezTo>
                  <a:pt x="14539" y="9837"/>
                  <a:pt x="14535" y="9866"/>
                  <a:pt x="14529" y="9885"/>
                </a:cubicBezTo>
                <a:cubicBezTo>
                  <a:pt x="14495" y="9987"/>
                  <a:pt x="14466" y="10118"/>
                  <a:pt x="14436" y="10237"/>
                </a:cubicBezTo>
                <a:cubicBezTo>
                  <a:pt x="14437" y="10238"/>
                  <a:pt x="14436" y="10240"/>
                  <a:pt x="14436" y="10241"/>
                </a:cubicBezTo>
                <a:cubicBezTo>
                  <a:pt x="14448" y="10305"/>
                  <a:pt x="14423" y="10383"/>
                  <a:pt x="14385" y="10439"/>
                </a:cubicBezTo>
                <a:cubicBezTo>
                  <a:pt x="14350" y="10599"/>
                  <a:pt x="14322" y="10764"/>
                  <a:pt x="14295" y="10938"/>
                </a:cubicBezTo>
                <a:cubicBezTo>
                  <a:pt x="14277" y="11217"/>
                  <a:pt x="14268" y="11594"/>
                  <a:pt x="14271" y="12003"/>
                </a:cubicBezTo>
                <a:lnTo>
                  <a:pt x="14279" y="13432"/>
                </a:lnTo>
                <a:lnTo>
                  <a:pt x="14648" y="13418"/>
                </a:lnTo>
                <a:cubicBezTo>
                  <a:pt x="14959" y="13408"/>
                  <a:pt x="15056" y="13453"/>
                  <a:pt x="15275" y="13700"/>
                </a:cubicBezTo>
                <a:cubicBezTo>
                  <a:pt x="15787" y="14277"/>
                  <a:pt x="15769" y="14508"/>
                  <a:pt x="15126" y="15601"/>
                </a:cubicBezTo>
                <a:cubicBezTo>
                  <a:pt x="14707" y="16313"/>
                  <a:pt x="14282" y="17424"/>
                  <a:pt x="14103" y="18275"/>
                </a:cubicBezTo>
                <a:cubicBezTo>
                  <a:pt x="13888" y="19292"/>
                  <a:pt x="13799" y="19259"/>
                  <a:pt x="13278" y="17976"/>
                </a:cubicBezTo>
                <a:cubicBezTo>
                  <a:pt x="13049" y="17413"/>
                  <a:pt x="12918" y="17206"/>
                  <a:pt x="12798" y="17221"/>
                </a:cubicBezTo>
                <a:cubicBezTo>
                  <a:pt x="12690" y="17235"/>
                  <a:pt x="12583" y="17126"/>
                  <a:pt x="12488" y="16903"/>
                </a:cubicBezTo>
                <a:cubicBezTo>
                  <a:pt x="12409" y="16715"/>
                  <a:pt x="12257" y="16429"/>
                  <a:pt x="12149" y="16267"/>
                </a:cubicBezTo>
                <a:cubicBezTo>
                  <a:pt x="11976" y="16008"/>
                  <a:pt x="11966" y="15893"/>
                  <a:pt x="12073" y="15298"/>
                </a:cubicBezTo>
                <a:cubicBezTo>
                  <a:pt x="12140" y="14927"/>
                  <a:pt x="12306" y="14449"/>
                  <a:pt x="12440" y="14237"/>
                </a:cubicBezTo>
                <a:cubicBezTo>
                  <a:pt x="12789" y="13682"/>
                  <a:pt x="12753" y="13404"/>
                  <a:pt x="12261" y="12837"/>
                </a:cubicBezTo>
                <a:cubicBezTo>
                  <a:pt x="11761" y="12262"/>
                  <a:pt x="11628" y="12202"/>
                  <a:pt x="10869" y="12202"/>
                </a:cubicBezTo>
                <a:cubicBezTo>
                  <a:pt x="9280" y="12202"/>
                  <a:pt x="8499" y="13176"/>
                  <a:pt x="9189" y="14300"/>
                </a:cubicBezTo>
                <a:cubicBezTo>
                  <a:pt x="9535" y="14864"/>
                  <a:pt x="9554" y="15305"/>
                  <a:pt x="9257" y="15926"/>
                </a:cubicBezTo>
                <a:cubicBezTo>
                  <a:pt x="9118" y="16216"/>
                  <a:pt x="8902" y="16594"/>
                  <a:pt x="8777" y="16767"/>
                </a:cubicBezTo>
                <a:cubicBezTo>
                  <a:pt x="8652" y="16941"/>
                  <a:pt x="8387" y="17476"/>
                  <a:pt x="8188" y="17957"/>
                </a:cubicBezTo>
                <a:cubicBezTo>
                  <a:pt x="7989" y="18437"/>
                  <a:pt x="7782" y="18893"/>
                  <a:pt x="7727" y="18968"/>
                </a:cubicBezTo>
                <a:cubicBezTo>
                  <a:pt x="7516" y="19258"/>
                  <a:pt x="7190" y="19294"/>
                  <a:pt x="4506" y="19316"/>
                </a:cubicBezTo>
                <a:cubicBezTo>
                  <a:pt x="3062" y="19327"/>
                  <a:pt x="1579" y="19339"/>
                  <a:pt x="1210" y="19343"/>
                </a:cubicBezTo>
                <a:cubicBezTo>
                  <a:pt x="841" y="19347"/>
                  <a:pt x="600" y="19377"/>
                  <a:pt x="673" y="19410"/>
                </a:cubicBezTo>
                <a:cubicBezTo>
                  <a:pt x="746" y="19443"/>
                  <a:pt x="1299" y="19461"/>
                  <a:pt x="1902" y="19451"/>
                </a:cubicBezTo>
                <a:cubicBezTo>
                  <a:pt x="4323" y="19409"/>
                  <a:pt x="7126" y="19437"/>
                  <a:pt x="7239" y="19503"/>
                </a:cubicBezTo>
                <a:cubicBezTo>
                  <a:pt x="7304" y="19542"/>
                  <a:pt x="7372" y="19791"/>
                  <a:pt x="7391" y="20057"/>
                </a:cubicBezTo>
                <a:cubicBezTo>
                  <a:pt x="7422" y="20503"/>
                  <a:pt x="7397" y="20558"/>
                  <a:pt x="7089" y="20777"/>
                </a:cubicBezTo>
                <a:cubicBezTo>
                  <a:pt x="6813" y="20974"/>
                  <a:pt x="6666" y="21015"/>
                  <a:pt x="6218" y="21016"/>
                </a:cubicBezTo>
                <a:cubicBezTo>
                  <a:pt x="5039" y="21021"/>
                  <a:pt x="2382" y="21165"/>
                  <a:pt x="2208" y="21234"/>
                </a:cubicBezTo>
                <a:cubicBezTo>
                  <a:pt x="1961" y="21333"/>
                  <a:pt x="2875" y="21394"/>
                  <a:pt x="5510" y="21458"/>
                </a:cubicBezTo>
                <a:cubicBezTo>
                  <a:pt x="6647" y="21486"/>
                  <a:pt x="7599" y="21525"/>
                  <a:pt x="7627" y="21543"/>
                </a:cubicBezTo>
                <a:cubicBezTo>
                  <a:pt x="7712" y="21599"/>
                  <a:pt x="11089" y="21503"/>
                  <a:pt x="12179" y="21414"/>
                </a:cubicBezTo>
                <a:cubicBezTo>
                  <a:pt x="13733" y="21288"/>
                  <a:pt x="14000" y="21172"/>
                  <a:pt x="14000" y="20619"/>
                </a:cubicBezTo>
                <a:cubicBezTo>
                  <a:pt x="14000" y="20342"/>
                  <a:pt x="14496" y="19948"/>
                  <a:pt x="14754" y="20018"/>
                </a:cubicBezTo>
                <a:cubicBezTo>
                  <a:pt x="15000" y="20085"/>
                  <a:pt x="20504" y="20170"/>
                  <a:pt x="20929" y="20113"/>
                </a:cubicBezTo>
                <a:lnTo>
                  <a:pt x="21317" y="20061"/>
                </a:lnTo>
                <a:lnTo>
                  <a:pt x="21295" y="18335"/>
                </a:lnTo>
                <a:cubicBezTo>
                  <a:pt x="21283" y="17385"/>
                  <a:pt x="21325" y="16196"/>
                  <a:pt x="21390" y="15694"/>
                </a:cubicBezTo>
                <a:cubicBezTo>
                  <a:pt x="21455" y="15192"/>
                  <a:pt x="21498" y="14639"/>
                  <a:pt x="21482" y="14464"/>
                </a:cubicBezTo>
                <a:cubicBezTo>
                  <a:pt x="21467" y="14290"/>
                  <a:pt x="21456" y="14056"/>
                  <a:pt x="21463" y="13947"/>
                </a:cubicBezTo>
                <a:cubicBezTo>
                  <a:pt x="21553" y="12635"/>
                  <a:pt x="21167" y="11982"/>
                  <a:pt x="20639" y="12555"/>
                </a:cubicBezTo>
                <a:cubicBezTo>
                  <a:pt x="20294" y="12929"/>
                  <a:pt x="20311" y="13315"/>
                  <a:pt x="20701" y="13947"/>
                </a:cubicBezTo>
                <a:cubicBezTo>
                  <a:pt x="21135" y="14649"/>
                  <a:pt x="21114" y="14827"/>
                  <a:pt x="20479" y="15852"/>
                </a:cubicBezTo>
                <a:cubicBezTo>
                  <a:pt x="20234" y="16247"/>
                  <a:pt x="19907" y="16901"/>
                  <a:pt x="19749" y="17304"/>
                </a:cubicBezTo>
                <a:cubicBezTo>
                  <a:pt x="19590" y="17707"/>
                  <a:pt x="19435" y="18088"/>
                  <a:pt x="19407" y="18150"/>
                </a:cubicBezTo>
                <a:cubicBezTo>
                  <a:pt x="19303" y="18374"/>
                  <a:pt x="19150" y="18105"/>
                  <a:pt x="18916" y="17287"/>
                </a:cubicBezTo>
                <a:cubicBezTo>
                  <a:pt x="18785" y="16830"/>
                  <a:pt x="18498" y="16115"/>
                  <a:pt x="18278" y="15698"/>
                </a:cubicBezTo>
                <a:cubicBezTo>
                  <a:pt x="17596" y="14404"/>
                  <a:pt x="17600" y="14484"/>
                  <a:pt x="18175" y="13511"/>
                </a:cubicBezTo>
                <a:cubicBezTo>
                  <a:pt x="18437" y="13068"/>
                  <a:pt x="18490" y="13029"/>
                  <a:pt x="18929" y="12953"/>
                </a:cubicBezTo>
                <a:cubicBezTo>
                  <a:pt x="19189" y="12908"/>
                  <a:pt x="19422" y="12827"/>
                  <a:pt x="19448" y="12773"/>
                </a:cubicBezTo>
                <a:cubicBezTo>
                  <a:pt x="19511" y="12638"/>
                  <a:pt x="18991" y="11376"/>
                  <a:pt x="18639" y="10810"/>
                </a:cubicBezTo>
                <a:cubicBezTo>
                  <a:pt x="18550" y="10666"/>
                  <a:pt x="18499" y="10572"/>
                  <a:pt x="18465" y="10495"/>
                </a:cubicBezTo>
                <a:cubicBezTo>
                  <a:pt x="18207" y="10099"/>
                  <a:pt x="17910" y="9699"/>
                  <a:pt x="17562" y="9289"/>
                </a:cubicBezTo>
                <a:cubicBezTo>
                  <a:pt x="16728" y="8308"/>
                  <a:pt x="16684" y="7596"/>
                  <a:pt x="17456" y="7596"/>
                </a:cubicBezTo>
                <a:cubicBezTo>
                  <a:pt x="17769" y="7596"/>
                  <a:pt x="17777" y="7584"/>
                  <a:pt x="17850" y="7059"/>
                </a:cubicBezTo>
                <a:cubicBezTo>
                  <a:pt x="17954" y="6302"/>
                  <a:pt x="17749" y="4975"/>
                  <a:pt x="17339" y="3756"/>
                </a:cubicBezTo>
                <a:cubicBezTo>
                  <a:pt x="16950" y="2596"/>
                  <a:pt x="16929" y="2726"/>
                  <a:pt x="17638" y="1803"/>
                </a:cubicBezTo>
                <a:cubicBezTo>
                  <a:pt x="17965" y="1377"/>
                  <a:pt x="17977" y="1079"/>
                  <a:pt x="17687" y="625"/>
                </a:cubicBezTo>
                <a:cubicBezTo>
                  <a:pt x="17514" y="355"/>
                  <a:pt x="17363" y="252"/>
                  <a:pt x="16949" y="121"/>
                </a:cubicBezTo>
                <a:cubicBezTo>
                  <a:pt x="16691" y="40"/>
                  <a:pt x="16437" y="3"/>
                  <a:pt x="16197" y="0"/>
                </a:cubicBezTo>
                <a:close/>
                <a:moveTo>
                  <a:pt x="193" y="19366"/>
                </a:moveTo>
                <a:cubicBezTo>
                  <a:pt x="6" y="19366"/>
                  <a:pt x="-47" y="19390"/>
                  <a:pt x="43" y="19430"/>
                </a:cubicBezTo>
                <a:cubicBezTo>
                  <a:pt x="121" y="19464"/>
                  <a:pt x="251" y="19473"/>
                  <a:pt x="334" y="19451"/>
                </a:cubicBezTo>
                <a:cubicBezTo>
                  <a:pt x="556" y="19390"/>
                  <a:pt x="518" y="19366"/>
                  <a:pt x="193" y="1936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1" name="٢١١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٢١١</a:t>
            </a:r>
          </a:p>
        </p:txBody>
      </p:sp>
      <p:pic>
        <p:nvPicPr>
          <p:cNvPr id="402" name="IMG_7801.png" descr="IMG_7801.png"/>
          <p:cNvPicPr>
            <a:picLocks noChangeAspect="1"/>
          </p:cNvPicPr>
          <p:nvPr/>
        </p:nvPicPr>
        <p:blipFill>
          <a:blip r:embed="rId3"/>
          <a:srcRect l="27890" t="15262" r="16561" b="78071"/>
          <a:stretch>
            <a:fillRect/>
          </a:stretch>
        </p:blipFill>
        <p:spPr>
          <a:xfrm>
            <a:off x="2945407" y="3665900"/>
            <a:ext cx="18493280" cy="1549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G_7801.png" descr="IMG_7801.png"/>
          <p:cNvPicPr>
            <a:picLocks noChangeAspect="1"/>
          </p:cNvPicPr>
          <p:nvPr/>
        </p:nvPicPr>
        <p:blipFill>
          <a:blip r:embed="rId3"/>
          <a:srcRect l="29335" t="47828" r="17561" b="22552"/>
          <a:stretch>
            <a:fillRect/>
          </a:stretch>
        </p:blipFill>
        <p:spPr>
          <a:xfrm>
            <a:off x="3408358" y="5205031"/>
            <a:ext cx="17734066" cy="6908967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مستطيل"/>
          <p:cNvSpPr/>
          <p:nvPr/>
        </p:nvSpPr>
        <p:spPr>
          <a:xfrm>
            <a:off x="16365638" y="5654747"/>
            <a:ext cx="4776684" cy="8358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05" name="إذا فقط درست ستنجح"/>
          <p:cNvSpPr txBox="1"/>
          <p:nvPr/>
        </p:nvSpPr>
        <p:spPr>
          <a:xfrm>
            <a:off x="3408358" y="5523095"/>
            <a:ext cx="8337143" cy="549598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إذا فقط درست ستنجح</a:t>
            </a:r>
          </a:p>
        </p:txBody>
      </p:sp>
      <p:sp>
        <p:nvSpPr>
          <p:cNvPr id="406" name="مستطيل"/>
          <p:cNvSpPr/>
          <p:nvPr/>
        </p:nvSpPr>
        <p:spPr>
          <a:xfrm>
            <a:off x="16365638" y="6911091"/>
            <a:ext cx="4776684" cy="8358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07" name="إذا  درست فقط ستنجح"/>
          <p:cNvSpPr txBox="1"/>
          <p:nvPr/>
        </p:nvSpPr>
        <p:spPr>
          <a:xfrm>
            <a:off x="3408358" y="6636470"/>
            <a:ext cx="8337143" cy="549599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إذا  درست فقط ستنجح</a:t>
            </a:r>
          </a:p>
        </p:txBody>
      </p:sp>
      <p:sp>
        <p:nvSpPr>
          <p:cNvPr id="408" name="مستطيل"/>
          <p:cNvSpPr/>
          <p:nvPr/>
        </p:nvSpPr>
        <p:spPr>
          <a:xfrm>
            <a:off x="14497716" y="7823541"/>
            <a:ext cx="6358691" cy="11127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09" name="إذا  فقط لعب بعنف سيفوز البطل"/>
          <p:cNvSpPr txBox="1"/>
          <p:nvPr/>
        </p:nvSpPr>
        <p:spPr>
          <a:xfrm>
            <a:off x="3408358" y="7830309"/>
            <a:ext cx="8337143" cy="549599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إذا  فقط لعب بعنف سيفوز البطل</a:t>
            </a:r>
          </a:p>
        </p:txBody>
      </p:sp>
      <p:sp>
        <p:nvSpPr>
          <p:cNvPr id="410" name="مستطيل"/>
          <p:cNvSpPr/>
          <p:nvPr/>
        </p:nvSpPr>
        <p:spPr>
          <a:xfrm>
            <a:off x="12706473" y="8936273"/>
            <a:ext cx="8149934" cy="18941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11" name="إذا  لم تسقط الكرة في الماء إما أن يحضرها كلبك أوكلبي"/>
          <p:cNvSpPr txBox="1"/>
          <p:nvPr/>
        </p:nvSpPr>
        <p:spPr>
          <a:xfrm>
            <a:off x="3408358" y="9024148"/>
            <a:ext cx="8337143" cy="1641798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825500" rtl="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إذا  لم تسقط الكرة في الماء إما أن يحضرها كلبك أوكلبي</a:t>
            </a:r>
          </a:p>
        </p:txBody>
      </p:sp>
      <p:sp>
        <p:nvSpPr>
          <p:cNvPr id="412" name="مستطيل"/>
          <p:cNvSpPr/>
          <p:nvPr/>
        </p:nvSpPr>
        <p:spPr>
          <a:xfrm>
            <a:off x="16365638" y="11253557"/>
            <a:ext cx="4490769" cy="8602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13" name="إذا  غرد بلبلك يغّرد بلبلي"/>
          <p:cNvSpPr txBox="1"/>
          <p:nvPr/>
        </p:nvSpPr>
        <p:spPr>
          <a:xfrm>
            <a:off x="3408358" y="11253557"/>
            <a:ext cx="8337143" cy="549598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إذا  غرد بلبلك يغّرد بلبلي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6" dur="2000" fill="hold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16" dur="2000" fill="hold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26" dur="2000" fill="hold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36" dur="2000" fill="hold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46" dur="2000" fill="hold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0" animBg="1" advAuto="0"/>
      <p:bldP spid="405" grpId="0" animBg="1" advAuto="0"/>
      <p:bldP spid="406" grpId="0" animBg="1" advAuto="0"/>
      <p:bldP spid="407" grpId="0" animBg="1" advAuto="0"/>
      <p:bldP spid="408" grpId="0" animBg="1" advAuto="0"/>
      <p:bldP spid="409" grpId="0" animBg="1" advAuto="0"/>
      <p:bldP spid="410" grpId="0" animBg="1" advAuto="0"/>
      <p:bldP spid="411" grpId="0" animBg="1" advAuto="0"/>
      <p:bldP spid="412" grpId="0" animBg="1" advAuto="0"/>
      <p:bldP spid="413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MG_7752.jpeg" descr="IMG_77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4768" y="658581"/>
            <a:ext cx="5298609" cy="1681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G_7803.jpeg" descr="IMG_780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082" y="3059716"/>
            <a:ext cx="16849836" cy="9159398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٢١٢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٢١٢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G_7804.png" descr="IMG_7804.png"/>
          <p:cNvPicPr>
            <a:picLocks noChangeAspect="1"/>
          </p:cNvPicPr>
          <p:nvPr/>
        </p:nvPicPr>
        <p:blipFill>
          <a:blip r:embed="rId2"/>
          <a:srcRect l="4714" t="24716" r="4714" b="52501"/>
          <a:stretch>
            <a:fillRect/>
          </a:stretch>
        </p:blipFill>
        <p:spPr>
          <a:xfrm>
            <a:off x="5439295" y="2651046"/>
            <a:ext cx="17785224" cy="3124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G_7804.png" descr="IMG_7804.png"/>
          <p:cNvPicPr>
            <a:picLocks noChangeAspect="1"/>
          </p:cNvPicPr>
          <p:nvPr/>
        </p:nvPicPr>
        <p:blipFill>
          <a:blip r:embed="rId2"/>
          <a:srcRect l="4714" t="47505" r="9917" b="29712"/>
          <a:stretch>
            <a:fillRect/>
          </a:stretch>
        </p:blipFill>
        <p:spPr>
          <a:xfrm>
            <a:off x="2622143" y="6353085"/>
            <a:ext cx="16763373" cy="3124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G_7742.jpeg" descr="IMG_7742.jpeg"/>
          <p:cNvPicPr>
            <a:picLocks noChangeAspect="1"/>
          </p:cNvPicPr>
          <p:nvPr/>
        </p:nvPicPr>
        <p:blipFill>
          <a:blip r:embed="rId3"/>
          <a:srcRect l="4756" t="757" r="5206" b="8"/>
          <a:stretch>
            <a:fillRect/>
          </a:stretch>
        </p:blipFill>
        <p:spPr>
          <a:xfrm>
            <a:off x="1632451" y="10389743"/>
            <a:ext cx="5753213" cy="3326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600" extrusionOk="0">
                <a:moveTo>
                  <a:pt x="19609" y="0"/>
                </a:moveTo>
                <a:cubicBezTo>
                  <a:pt x="19605" y="18"/>
                  <a:pt x="19602" y="37"/>
                  <a:pt x="19602" y="59"/>
                </a:cubicBezTo>
                <a:cubicBezTo>
                  <a:pt x="19602" y="429"/>
                  <a:pt x="19449" y="585"/>
                  <a:pt x="19088" y="585"/>
                </a:cubicBezTo>
                <a:cubicBezTo>
                  <a:pt x="18900" y="585"/>
                  <a:pt x="18729" y="636"/>
                  <a:pt x="18708" y="696"/>
                </a:cubicBezTo>
                <a:cubicBezTo>
                  <a:pt x="18686" y="756"/>
                  <a:pt x="18636" y="2485"/>
                  <a:pt x="18595" y="4541"/>
                </a:cubicBezTo>
                <a:lnTo>
                  <a:pt x="18519" y="8278"/>
                </a:lnTo>
                <a:lnTo>
                  <a:pt x="18231" y="9716"/>
                </a:lnTo>
                <a:cubicBezTo>
                  <a:pt x="18073" y="10507"/>
                  <a:pt x="17933" y="11212"/>
                  <a:pt x="17921" y="11281"/>
                </a:cubicBezTo>
                <a:cubicBezTo>
                  <a:pt x="17736" y="12330"/>
                  <a:pt x="17688" y="12487"/>
                  <a:pt x="17468" y="12747"/>
                </a:cubicBezTo>
                <a:cubicBezTo>
                  <a:pt x="17228" y="13031"/>
                  <a:pt x="17156" y="13379"/>
                  <a:pt x="17304" y="13538"/>
                </a:cubicBezTo>
                <a:cubicBezTo>
                  <a:pt x="17347" y="13584"/>
                  <a:pt x="17614" y="13659"/>
                  <a:pt x="17898" y="13703"/>
                </a:cubicBezTo>
                <a:lnTo>
                  <a:pt x="18414" y="13783"/>
                </a:lnTo>
                <a:lnTo>
                  <a:pt x="18414" y="14592"/>
                </a:lnTo>
                <a:cubicBezTo>
                  <a:pt x="18414" y="15309"/>
                  <a:pt x="18396" y="15419"/>
                  <a:pt x="18252" y="15543"/>
                </a:cubicBezTo>
                <a:lnTo>
                  <a:pt x="18088" y="15685"/>
                </a:lnTo>
                <a:lnTo>
                  <a:pt x="18238" y="16015"/>
                </a:lnTo>
                <a:cubicBezTo>
                  <a:pt x="18343" y="16247"/>
                  <a:pt x="18380" y="16483"/>
                  <a:pt x="18365" y="16814"/>
                </a:cubicBezTo>
                <a:lnTo>
                  <a:pt x="18342" y="17286"/>
                </a:lnTo>
                <a:lnTo>
                  <a:pt x="17741" y="17322"/>
                </a:lnTo>
                <a:cubicBezTo>
                  <a:pt x="17029" y="17365"/>
                  <a:pt x="16938" y="17276"/>
                  <a:pt x="16938" y="16528"/>
                </a:cubicBezTo>
                <a:cubicBezTo>
                  <a:pt x="16938" y="15945"/>
                  <a:pt x="17024" y="15771"/>
                  <a:pt x="17285" y="15830"/>
                </a:cubicBezTo>
                <a:cubicBezTo>
                  <a:pt x="17412" y="15858"/>
                  <a:pt x="17446" y="15814"/>
                  <a:pt x="17429" y="15639"/>
                </a:cubicBezTo>
                <a:cubicBezTo>
                  <a:pt x="17411" y="15457"/>
                  <a:pt x="17461" y="15401"/>
                  <a:pt x="17671" y="15371"/>
                </a:cubicBezTo>
                <a:cubicBezTo>
                  <a:pt x="17817" y="15350"/>
                  <a:pt x="17974" y="15251"/>
                  <a:pt x="18022" y="15152"/>
                </a:cubicBezTo>
                <a:cubicBezTo>
                  <a:pt x="18094" y="15000"/>
                  <a:pt x="18065" y="14971"/>
                  <a:pt x="17842" y="14971"/>
                </a:cubicBezTo>
                <a:cubicBezTo>
                  <a:pt x="17621" y="14971"/>
                  <a:pt x="17512" y="14863"/>
                  <a:pt x="17183" y="14322"/>
                </a:cubicBezTo>
                <a:cubicBezTo>
                  <a:pt x="16804" y="13699"/>
                  <a:pt x="16765" y="13669"/>
                  <a:pt x="16269" y="13577"/>
                </a:cubicBezTo>
                <a:cubicBezTo>
                  <a:pt x="15916" y="13511"/>
                  <a:pt x="15724" y="13412"/>
                  <a:pt x="15664" y="13268"/>
                </a:cubicBezTo>
                <a:cubicBezTo>
                  <a:pt x="15547" y="12991"/>
                  <a:pt x="15606" y="12850"/>
                  <a:pt x="15845" y="12830"/>
                </a:cubicBezTo>
                <a:cubicBezTo>
                  <a:pt x="16008" y="12816"/>
                  <a:pt x="15998" y="12800"/>
                  <a:pt x="15785" y="12734"/>
                </a:cubicBezTo>
                <a:cubicBezTo>
                  <a:pt x="15389" y="12613"/>
                  <a:pt x="15456" y="12295"/>
                  <a:pt x="15894" y="12219"/>
                </a:cubicBezTo>
                <a:cubicBezTo>
                  <a:pt x="16192" y="12167"/>
                  <a:pt x="16223" y="12140"/>
                  <a:pt x="16073" y="12064"/>
                </a:cubicBezTo>
                <a:cubicBezTo>
                  <a:pt x="15974" y="12013"/>
                  <a:pt x="15787" y="11972"/>
                  <a:pt x="15658" y="11971"/>
                </a:cubicBezTo>
                <a:cubicBezTo>
                  <a:pt x="15466" y="11970"/>
                  <a:pt x="15408" y="11905"/>
                  <a:pt x="15350" y="11626"/>
                </a:cubicBezTo>
                <a:cubicBezTo>
                  <a:pt x="15206" y="10934"/>
                  <a:pt x="15115" y="10730"/>
                  <a:pt x="14930" y="10693"/>
                </a:cubicBezTo>
                <a:cubicBezTo>
                  <a:pt x="14780" y="10663"/>
                  <a:pt x="14740" y="10587"/>
                  <a:pt x="14734" y="10309"/>
                </a:cubicBezTo>
                <a:cubicBezTo>
                  <a:pt x="14730" y="10118"/>
                  <a:pt x="14755" y="9930"/>
                  <a:pt x="14789" y="9894"/>
                </a:cubicBezTo>
                <a:cubicBezTo>
                  <a:pt x="14910" y="9765"/>
                  <a:pt x="14853" y="9104"/>
                  <a:pt x="14710" y="8971"/>
                </a:cubicBezTo>
                <a:cubicBezTo>
                  <a:pt x="14247" y="8541"/>
                  <a:pt x="12606" y="9230"/>
                  <a:pt x="12303" y="9982"/>
                </a:cubicBezTo>
                <a:cubicBezTo>
                  <a:pt x="12116" y="10447"/>
                  <a:pt x="12158" y="10871"/>
                  <a:pt x="12420" y="11157"/>
                </a:cubicBezTo>
                <a:cubicBezTo>
                  <a:pt x="12546" y="11295"/>
                  <a:pt x="12649" y="11462"/>
                  <a:pt x="12651" y="11531"/>
                </a:cubicBezTo>
                <a:cubicBezTo>
                  <a:pt x="12652" y="11607"/>
                  <a:pt x="12089" y="11696"/>
                  <a:pt x="11213" y="11757"/>
                </a:cubicBezTo>
                <a:cubicBezTo>
                  <a:pt x="10209" y="11828"/>
                  <a:pt x="9653" y="11924"/>
                  <a:pt x="9376" y="12072"/>
                </a:cubicBezTo>
                <a:lnTo>
                  <a:pt x="8981" y="12283"/>
                </a:lnTo>
                <a:lnTo>
                  <a:pt x="8445" y="11618"/>
                </a:lnTo>
                <a:cubicBezTo>
                  <a:pt x="7992" y="11056"/>
                  <a:pt x="3877" y="7340"/>
                  <a:pt x="3708" y="7340"/>
                </a:cubicBezTo>
                <a:cubicBezTo>
                  <a:pt x="3677" y="7340"/>
                  <a:pt x="3412" y="7724"/>
                  <a:pt x="3119" y="8191"/>
                </a:cubicBezTo>
                <a:lnTo>
                  <a:pt x="2584" y="9038"/>
                </a:lnTo>
                <a:lnTo>
                  <a:pt x="3550" y="9706"/>
                </a:lnTo>
                <a:cubicBezTo>
                  <a:pt x="4678" y="10488"/>
                  <a:pt x="6167" y="11716"/>
                  <a:pt x="6424" y="12077"/>
                </a:cubicBezTo>
                <a:cubicBezTo>
                  <a:pt x="6565" y="12274"/>
                  <a:pt x="6580" y="12344"/>
                  <a:pt x="6496" y="12391"/>
                </a:cubicBezTo>
                <a:cubicBezTo>
                  <a:pt x="6405" y="12443"/>
                  <a:pt x="2574" y="12726"/>
                  <a:pt x="2035" y="12721"/>
                </a:cubicBezTo>
                <a:cubicBezTo>
                  <a:pt x="1901" y="12720"/>
                  <a:pt x="1878" y="12756"/>
                  <a:pt x="1941" y="12866"/>
                </a:cubicBezTo>
                <a:cubicBezTo>
                  <a:pt x="2005" y="12976"/>
                  <a:pt x="2469" y="12971"/>
                  <a:pt x="3855" y="12850"/>
                </a:cubicBezTo>
                <a:cubicBezTo>
                  <a:pt x="5247" y="12729"/>
                  <a:pt x="5722" y="12727"/>
                  <a:pt x="5841" y="12837"/>
                </a:cubicBezTo>
                <a:cubicBezTo>
                  <a:pt x="6097" y="13076"/>
                  <a:pt x="5942" y="13220"/>
                  <a:pt x="5429" y="13221"/>
                </a:cubicBezTo>
                <a:cubicBezTo>
                  <a:pt x="4962" y="13222"/>
                  <a:pt x="3645" y="13577"/>
                  <a:pt x="2247" y="14080"/>
                </a:cubicBezTo>
                <a:cubicBezTo>
                  <a:pt x="1609" y="14309"/>
                  <a:pt x="1546" y="14359"/>
                  <a:pt x="1297" y="14845"/>
                </a:cubicBezTo>
                <a:cubicBezTo>
                  <a:pt x="1038" y="15350"/>
                  <a:pt x="1014" y="15368"/>
                  <a:pt x="483" y="15438"/>
                </a:cubicBezTo>
                <a:cubicBezTo>
                  <a:pt x="100" y="15488"/>
                  <a:pt x="-42" y="15549"/>
                  <a:pt x="11" y="15641"/>
                </a:cubicBezTo>
                <a:cubicBezTo>
                  <a:pt x="53" y="15714"/>
                  <a:pt x="87" y="15873"/>
                  <a:pt x="87" y="15997"/>
                </a:cubicBezTo>
                <a:cubicBezTo>
                  <a:pt x="87" y="16144"/>
                  <a:pt x="143" y="16228"/>
                  <a:pt x="249" y="16234"/>
                </a:cubicBezTo>
                <a:cubicBezTo>
                  <a:pt x="338" y="16240"/>
                  <a:pt x="1076" y="16251"/>
                  <a:pt x="1888" y="16262"/>
                </a:cubicBezTo>
                <a:lnTo>
                  <a:pt x="3364" y="16286"/>
                </a:lnTo>
                <a:lnTo>
                  <a:pt x="3364" y="16837"/>
                </a:lnTo>
                <a:lnTo>
                  <a:pt x="3364" y="17391"/>
                </a:lnTo>
                <a:lnTo>
                  <a:pt x="2835" y="17672"/>
                </a:lnTo>
                <a:cubicBezTo>
                  <a:pt x="2545" y="17827"/>
                  <a:pt x="2234" y="18070"/>
                  <a:pt x="2146" y="18213"/>
                </a:cubicBezTo>
                <a:cubicBezTo>
                  <a:pt x="2058" y="18357"/>
                  <a:pt x="1905" y="18474"/>
                  <a:pt x="1806" y="18474"/>
                </a:cubicBezTo>
                <a:cubicBezTo>
                  <a:pt x="1570" y="18474"/>
                  <a:pt x="1009" y="19193"/>
                  <a:pt x="1039" y="19458"/>
                </a:cubicBezTo>
                <a:cubicBezTo>
                  <a:pt x="1052" y="19584"/>
                  <a:pt x="1157" y="19685"/>
                  <a:pt x="1312" y="19724"/>
                </a:cubicBezTo>
                <a:cubicBezTo>
                  <a:pt x="1646" y="19807"/>
                  <a:pt x="1668" y="20181"/>
                  <a:pt x="1336" y="20123"/>
                </a:cubicBezTo>
                <a:cubicBezTo>
                  <a:pt x="1156" y="20092"/>
                  <a:pt x="1097" y="20140"/>
                  <a:pt x="1059" y="20347"/>
                </a:cubicBezTo>
                <a:cubicBezTo>
                  <a:pt x="1022" y="20554"/>
                  <a:pt x="1079" y="20716"/>
                  <a:pt x="1324" y="21100"/>
                </a:cubicBezTo>
                <a:lnTo>
                  <a:pt x="1635" y="21592"/>
                </a:lnTo>
                <a:lnTo>
                  <a:pt x="12204" y="21595"/>
                </a:lnTo>
                <a:lnTo>
                  <a:pt x="20898" y="21600"/>
                </a:lnTo>
                <a:lnTo>
                  <a:pt x="20898" y="19667"/>
                </a:lnTo>
                <a:cubicBezTo>
                  <a:pt x="20898" y="17801"/>
                  <a:pt x="20894" y="17727"/>
                  <a:pt x="20741" y="17585"/>
                </a:cubicBezTo>
                <a:cubicBezTo>
                  <a:pt x="20652" y="17503"/>
                  <a:pt x="20141" y="17410"/>
                  <a:pt x="19588" y="17376"/>
                </a:cubicBezTo>
                <a:cubicBezTo>
                  <a:pt x="18514" y="17309"/>
                  <a:pt x="18422" y="17248"/>
                  <a:pt x="18463" y="16636"/>
                </a:cubicBezTo>
                <a:lnTo>
                  <a:pt x="18486" y="16286"/>
                </a:lnTo>
                <a:lnTo>
                  <a:pt x="19933" y="16252"/>
                </a:lnTo>
                <a:lnTo>
                  <a:pt x="21381" y="16219"/>
                </a:lnTo>
                <a:lnTo>
                  <a:pt x="21474" y="15912"/>
                </a:lnTo>
                <a:cubicBezTo>
                  <a:pt x="21558" y="15640"/>
                  <a:pt x="21548" y="15551"/>
                  <a:pt x="21388" y="15131"/>
                </a:cubicBezTo>
                <a:cubicBezTo>
                  <a:pt x="20952" y="13992"/>
                  <a:pt x="20891" y="13713"/>
                  <a:pt x="20941" y="13136"/>
                </a:cubicBezTo>
                <a:cubicBezTo>
                  <a:pt x="20976" y="12728"/>
                  <a:pt x="20960" y="12529"/>
                  <a:pt x="20879" y="12371"/>
                </a:cubicBezTo>
                <a:cubicBezTo>
                  <a:pt x="20654" y="11931"/>
                  <a:pt x="19747" y="8532"/>
                  <a:pt x="19747" y="8129"/>
                </a:cubicBezTo>
                <a:cubicBezTo>
                  <a:pt x="19747" y="7905"/>
                  <a:pt x="19664" y="7291"/>
                  <a:pt x="19564" y="6760"/>
                </a:cubicBezTo>
                <a:cubicBezTo>
                  <a:pt x="19384" y="5799"/>
                  <a:pt x="19406" y="5378"/>
                  <a:pt x="19618" y="5685"/>
                </a:cubicBezTo>
                <a:cubicBezTo>
                  <a:pt x="19748" y="5873"/>
                  <a:pt x="19677" y="2418"/>
                  <a:pt x="19547" y="2191"/>
                </a:cubicBezTo>
                <a:cubicBezTo>
                  <a:pt x="19498" y="2106"/>
                  <a:pt x="19459" y="1936"/>
                  <a:pt x="19459" y="1812"/>
                </a:cubicBezTo>
                <a:cubicBezTo>
                  <a:pt x="19459" y="1688"/>
                  <a:pt x="19434" y="1588"/>
                  <a:pt x="19404" y="1588"/>
                </a:cubicBezTo>
                <a:cubicBezTo>
                  <a:pt x="19314" y="1588"/>
                  <a:pt x="19171" y="2545"/>
                  <a:pt x="19171" y="3152"/>
                </a:cubicBezTo>
                <a:cubicBezTo>
                  <a:pt x="19171" y="3508"/>
                  <a:pt x="19136" y="3744"/>
                  <a:pt x="19076" y="3783"/>
                </a:cubicBezTo>
                <a:cubicBezTo>
                  <a:pt x="19008" y="3828"/>
                  <a:pt x="18980" y="4129"/>
                  <a:pt x="18979" y="4812"/>
                </a:cubicBezTo>
                <a:cubicBezTo>
                  <a:pt x="18978" y="5802"/>
                  <a:pt x="18867" y="6539"/>
                  <a:pt x="18739" y="6402"/>
                </a:cubicBezTo>
                <a:cubicBezTo>
                  <a:pt x="18659" y="6316"/>
                  <a:pt x="18650" y="2596"/>
                  <a:pt x="18727" y="1461"/>
                </a:cubicBezTo>
                <a:cubicBezTo>
                  <a:pt x="18770" y="823"/>
                  <a:pt x="18789" y="769"/>
                  <a:pt x="18976" y="732"/>
                </a:cubicBezTo>
                <a:cubicBezTo>
                  <a:pt x="19088" y="710"/>
                  <a:pt x="19220" y="752"/>
                  <a:pt x="19270" y="825"/>
                </a:cubicBezTo>
                <a:cubicBezTo>
                  <a:pt x="19337" y="921"/>
                  <a:pt x="19405" y="888"/>
                  <a:pt x="19518" y="704"/>
                </a:cubicBezTo>
                <a:cubicBezTo>
                  <a:pt x="19685" y="434"/>
                  <a:pt x="19699" y="346"/>
                  <a:pt x="19630" y="34"/>
                </a:cubicBezTo>
                <a:cubicBezTo>
                  <a:pt x="19627" y="22"/>
                  <a:pt x="19622" y="10"/>
                  <a:pt x="19609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0" animBg="1" advAuto="0"/>
      <p:bldP spid="420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G_7733.png" descr="IMG_77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335" y="1269118"/>
            <a:ext cx="5030207" cy="3859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G_7807.jpeg" descr="IMG_7807.jpeg"/>
          <p:cNvPicPr>
            <a:picLocks noChangeAspect="1"/>
          </p:cNvPicPr>
          <p:nvPr/>
        </p:nvPicPr>
        <p:blipFill>
          <a:blip r:embed="rId3"/>
          <a:srcRect b="1522"/>
          <a:stretch>
            <a:fillRect/>
          </a:stretch>
        </p:blipFill>
        <p:spPr>
          <a:xfrm>
            <a:off x="3270453" y="3438226"/>
            <a:ext cx="15359883" cy="8551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IMG_7766.jpeg" descr="IMG_77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857" y="769244"/>
            <a:ext cx="5809133" cy="1449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G_7808.png" descr="IMG_7808.png"/>
          <p:cNvPicPr>
            <a:picLocks noChangeAspect="1"/>
          </p:cNvPicPr>
          <p:nvPr/>
        </p:nvPicPr>
        <p:blipFill>
          <a:blip r:embed="rId3"/>
          <a:srcRect l="42477" t="13182" r="12929" b="81435"/>
          <a:stretch>
            <a:fillRect/>
          </a:stretch>
        </p:blipFill>
        <p:spPr>
          <a:xfrm>
            <a:off x="3155553" y="2873203"/>
            <a:ext cx="18180691" cy="153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G_7808.png" descr="IMG_7808.png"/>
          <p:cNvPicPr>
            <a:picLocks noChangeAspect="1"/>
          </p:cNvPicPr>
          <p:nvPr/>
        </p:nvPicPr>
        <p:blipFill>
          <a:blip r:embed="rId3"/>
          <a:srcRect l="42329" t="18586" r="12811" b="65435"/>
          <a:stretch>
            <a:fillRect/>
          </a:stretch>
        </p:blipFill>
        <p:spPr>
          <a:xfrm>
            <a:off x="3047603" y="5840418"/>
            <a:ext cx="18288887" cy="4550098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أحمد حصلوا على درجات عالية في الشهادة الثانوية"/>
          <p:cNvSpPr txBox="1"/>
          <p:nvPr/>
        </p:nvSpPr>
        <p:spPr>
          <a:xfrm>
            <a:off x="11222510" y="9474334"/>
            <a:ext cx="8337142" cy="549599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أحمد حصلوا على درجات عالية في الشهادة الثانوية</a:t>
            </a:r>
          </a:p>
        </p:txBody>
      </p:sp>
      <p:pic>
        <p:nvPicPr>
          <p:cNvPr id="430" name="IMG_2439.jpeg" descr="IMG_24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481" y="10727286"/>
            <a:ext cx="5336989" cy="2988714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٢١٣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٢١٣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animBg="1" advAuto="0"/>
      <p:bldP spid="429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IMG_7766.jpeg" descr="IMG_77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857" y="769244"/>
            <a:ext cx="5809133" cy="1449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IMG_7808.png" descr="IMG_7808.png"/>
          <p:cNvPicPr>
            <a:picLocks noChangeAspect="1"/>
          </p:cNvPicPr>
          <p:nvPr/>
        </p:nvPicPr>
        <p:blipFill>
          <a:blip r:embed="rId3"/>
          <a:srcRect l="42477" t="13182" r="12929" b="81435"/>
          <a:stretch>
            <a:fillRect/>
          </a:stretch>
        </p:blipFill>
        <p:spPr>
          <a:xfrm>
            <a:off x="3155553" y="2873203"/>
            <a:ext cx="18180691" cy="153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G_7808.png" descr="IMG_7808.png"/>
          <p:cNvPicPr>
            <a:picLocks noChangeAspect="1"/>
          </p:cNvPicPr>
          <p:nvPr/>
        </p:nvPicPr>
        <p:blipFill>
          <a:blip r:embed="rId3"/>
          <a:srcRect l="42329" t="18586" r="12811" b="78395"/>
          <a:stretch>
            <a:fillRect/>
          </a:stretch>
        </p:blipFill>
        <p:spPr>
          <a:xfrm>
            <a:off x="3047603" y="5840418"/>
            <a:ext cx="18288887" cy="859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G_2439.jpeg" descr="IMG_24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197" y="10198328"/>
            <a:ext cx="6281557" cy="3517672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٢١٣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٢١٣</a:t>
            </a:r>
          </a:p>
        </p:txBody>
      </p:sp>
      <p:pic>
        <p:nvPicPr>
          <p:cNvPr id="438" name="IMG_7808.png" descr="IMG_7808.png"/>
          <p:cNvPicPr>
            <a:picLocks noChangeAspect="1"/>
          </p:cNvPicPr>
          <p:nvPr/>
        </p:nvPicPr>
        <p:blipFill>
          <a:blip r:embed="rId3"/>
          <a:srcRect l="42359" t="34796" r="12929" b="54924"/>
          <a:stretch>
            <a:fillRect/>
          </a:stretch>
        </p:blipFill>
        <p:spPr>
          <a:xfrm>
            <a:off x="3047603" y="6699653"/>
            <a:ext cx="18228776" cy="2927158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أحصل على درجات متنوعة"/>
          <p:cNvSpPr txBox="1"/>
          <p:nvPr/>
        </p:nvSpPr>
        <p:spPr>
          <a:xfrm>
            <a:off x="11294640" y="8438670"/>
            <a:ext cx="8337143" cy="549599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أحصل على درجات متنوعة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IMG_7766.jpeg" descr="IMG_77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857" y="769244"/>
            <a:ext cx="5809133" cy="1449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G_7808.png" descr="IMG_7808.png"/>
          <p:cNvPicPr>
            <a:picLocks noChangeAspect="1"/>
          </p:cNvPicPr>
          <p:nvPr/>
        </p:nvPicPr>
        <p:blipFill>
          <a:blip r:embed="rId3"/>
          <a:srcRect l="42477" t="13182" r="12929" b="81435"/>
          <a:stretch>
            <a:fillRect/>
          </a:stretch>
        </p:blipFill>
        <p:spPr>
          <a:xfrm>
            <a:off x="3155553" y="2873203"/>
            <a:ext cx="18180691" cy="153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G_7808.png" descr="IMG_7808.png"/>
          <p:cNvPicPr>
            <a:picLocks noChangeAspect="1"/>
          </p:cNvPicPr>
          <p:nvPr/>
        </p:nvPicPr>
        <p:blipFill>
          <a:blip r:embed="rId3"/>
          <a:srcRect l="42329" t="18586" r="12811" b="78395"/>
          <a:stretch>
            <a:fillRect/>
          </a:stretch>
        </p:blipFill>
        <p:spPr>
          <a:xfrm>
            <a:off x="3047603" y="5840418"/>
            <a:ext cx="18288887" cy="859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G_2439.jpeg" descr="IMG_24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197" y="10198328"/>
            <a:ext cx="6281557" cy="3517672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٢١٣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٢١٣</a:t>
            </a:r>
          </a:p>
        </p:txBody>
      </p:sp>
      <p:pic>
        <p:nvPicPr>
          <p:cNvPr id="446" name="IMG_7808.png" descr="IMG_7808.png"/>
          <p:cNvPicPr>
            <a:picLocks noChangeAspect="1"/>
          </p:cNvPicPr>
          <p:nvPr/>
        </p:nvPicPr>
        <p:blipFill>
          <a:blip r:embed="rId3"/>
          <a:srcRect l="42182" t="44860" r="12811" b="44396"/>
          <a:stretch>
            <a:fillRect/>
          </a:stretch>
        </p:blipFill>
        <p:spPr>
          <a:xfrm>
            <a:off x="2987278" y="6699653"/>
            <a:ext cx="18348994" cy="3059397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لا يترتب عليه نتيجة"/>
          <p:cNvSpPr txBox="1"/>
          <p:nvPr/>
        </p:nvSpPr>
        <p:spPr>
          <a:xfrm>
            <a:off x="11218183" y="8534844"/>
            <a:ext cx="8337142" cy="549599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لا يترتب عليه نتيجة </a:t>
            </a:r>
          </a:p>
        </p:txBody>
      </p:sp>
      <p:sp>
        <p:nvSpPr>
          <p:cNvPr id="448" name="المقدمة لا توصل إلى نتيجة لأن النتيجة غير متضمنة في المقدمات"/>
          <p:cNvSpPr txBox="1"/>
          <p:nvPr/>
        </p:nvSpPr>
        <p:spPr>
          <a:xfrm>
            <a:off x="3727741" y="7193923"/>
            <a:ext cx="5377457" cy="2070969"/>
          </a:xfrm>
          <a:prstGeom prst="rect">
            <a:avLst/>
          </a:prstGeom>
          <a:solidFill>
            <a:srgbClr val="FFC5A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4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المقدمة لا توصل إلى نتيجة لأن النتيجة غير متضمنة في المقدمات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0" animBg="1" advAuto="0"/>
      <p:bldP spid="448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G_7766.jpeg" descr="IMG_77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857" y="769244"/>
            <a:ext cx="5809133" cy="1449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G_7808.png" descr="IMG_7808.png"/>
          <p:cNvPicPr>
            <a:picLocks noChangeAspect="1"/>
          </p:cNvPicPr>
          <p:nvPr/>
        </p:nvPicPr>
        <p:blipFill>
          <a:blip r:embed="rId3"/>
          <a:srcRect l="42477" t="13182" r="12929" b="81435"/>
          <a:stretch>
            <a:fillRect/>
          </a:stretch>
        </p:blipFill>
        <p:spPr>
          <a:xfrm>
            <a:off x="3155553" y="2873203"/>
            <a:ext cx="18180691" cy="153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G_7808.png" descr="IMG_7808.png"/>
          <p:cNvPicPr>
            <a:picLocks noChangeAspect="1"/>
          </p:cNvPicPr>
          <p:nvPr/>
        </p:nvPicPr>
        <p:blipFill>
          <a:blip r:embed="rId3"/>
          <a:srcRect l="42329" t="18586" r="12811" b="78395"/>
          <a:stretch>
            <a:fillRect/>
          </a:stretch>
        </p:blipFill>
        <p:spPr>
          <a:xfrm>
            <a:off x="3047603" y="5840418"/>
            <a:ext cx="18288887" cy="859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G_2439.jpeg" descr="IMG_24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197" y="10198328"/>
            <a:ext cx="6281557" cy="3517672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٢١٣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٢١٣</a:t>
            </a:r>
          </a:p>
        </p:txBody>
      </p:sp>
      <p:pic>
        <p:nvPicPr>
          <p:cNvPr id="455" name="IMG_7808.png" descr="IMG_7808.png"/>
          <p:cNvPicPr>
            <a:picLocks noChangeAspect="1"/>
          </p:cNvPicPr>
          <p:nvPr/>
        </p:nvPicPr>
        <p:blipFill>
          <a:blip r:embed="rId3"/>
          <a:srcRect l="42182" t="55583" r="12811" b="34137"/>
          <a:stretch>
            <a:fillRect/>
          </a:stretch>
        </p:blipFill>
        <p:spPr>
          <a:xfrm>
            <a:off x="2987278" y="6699653"/>
            <a:ext cx="18348994" cy="2927158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لا يترتب عليه نتيجة"/>
          <p:cNvSpPr txBox="1"/>
          <p:nvPr/>
        </p:nvSpPr>
        <p:spPr>
          <a:xfrm>
            <a:off x="11218183" y="8534844"/>
            <a:ext cx="8337142" cy="549599"/>
          </a:xfrm>
          <a:prstGeom prst="rect">
            <a:avLst/>
          </a:prstGeom>
          <a:solidFill>
            <a:srgbClr val="DFEED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لا يترتب عليه نتيجة </a:t>
            </a:r>
          </a:p>
        </p:txBody>
      </p:sp>
      <p:sp>
        <p:nvSpPr>
          <p:cNvPr id="457" name="يمكن أن تكون هناك مواد أخرى غير الفل الذات موصلة للحرارة وقد يكون الماء منها"/>
          <p:cNvSpPr txBox="1"/>
          <p:nvPr/>
        </p:nvSpPr>
        <p:spPr>
          <a:xfrm>
            <a:off x="3727741" y="7336513"/>
            <a:ext cx="5377457" cy="178579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يمكن أن تكون هناك مواد أخرى غير الفل الذات موصلة للحرارة وقد يكون الماء منها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0" animBg="1" advAuto="0"/>
      <p:bldP spid="457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7024.png" descr="IMG_7024.png"/>
          <p:cNvPicPr>
            <a:picLocks noChangeAspect="1"/>
          </p:cNvPicPr>
          <p:nvPr/>
        </p:nvPicPr>
        <p:blipFill>
          <a:blip r:embed="rId2"/>
          <a:srcRect l="29355" t="42558" r="29875" b="32158"/>
          <a:stretch>
            <a:fillRect/>
          </a:stretch>
        </p:blipFill>
        <p:spPr>
          <a:xfrm>
            <a:off x="3863015" y="3017464"/>
            <a:ext cx="16034191" cy="6945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7024.png" descr="IMG_7024.png"/>
          <p:cNvPicPr>
            <a:picLocks noChangeAspect="1"/>
          </p:cNvPicPr>
          <p:nvPr/>
        </p:nvPicPr>
        <p:blipFill>
          <a:blip r:embed="rId2"/>
          <a:srcRect l="29931" t="67744" r="29931" b="11656"/>
          <a:stretch>
            <a:fillRect/>
          </a:stretch>
        </p:blipFill>
        <p:spPr>
          <a:xfrm>
            <a:off x="1877899" y="3017465"/>
            <a:ext cx="20004211" cy="7171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3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 advAuto="0"/>
      <p:bldP spid="161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IMG_7766.jpeg" descr="IMG_77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857" y="769244"/>
            <a:ext cx="5809133" cy="1449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G_7808.png" descr="IMG_7808.png"/>
          <p:cNvPicPr>
            <a:picLocks noChangeAspect="1"/>
          </p:cNvPicPr>
          <p:nvPr/>
        </p:nvPicPr>
        <p:blipFill>
          <a:blip r:embed="rId3"/>
          <a:srcRect l="42477" t="13182" r="12929" b="81435"/>
          <a:stretch>
            <a:fillRect/>
          </a:stretch>
        </p:blipFill>
        <p:spPr>
          <a:xfrm>
            <a:off x="3155553" y="2873203"/>
            <a:ext cx="18180691" cy="153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G_7808.png" descr="IMG_7808.png"/>
          <p:cNvPicPr>
            <a:picLocks noChangeAspect="1"/>
          </p:cNvPicPr>
          <p:nvPr/>
        </p:nvPicPr>
        <p:blipFill>
          <a:blip r:embed="rId3"/>
          <a:srcRect l="42329" t="18586" r="12811" b="78395"/>
          <a:stretch>
            <a:fillRect/>
          </a:stretch>
        </p:blipFill>
        <p:spPr>
          <a:xfrm>
            <a:off x="3047603" y="5840418"/>
            <a:ext cx="18288887" cy="859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G_2439.jpeg" descr="IMG_24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197" y="10198328"/>
            <a:ext cx="6281557" cy="3517672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٢١٣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٢١٣</a:t>
            </a:r>
          </a:p>
        </p:txBody>
      </p:sp>
      <p:pic>
        <p:nvPicPr>
          <p:cNvPr id="464" name="IMG_7808.png" descr="IMG_7808.png"/>
          <p:cNvPicPr>
            <a:picLocks noChangeAspect="1"/>
          </p:cNvPicPr>
          <p:nvPr/>
        </p:nvPicPr>
        <p:blipFill>
          <a:blip r:embed="rId3"/>
          <a:srcRect l="42297" t="65968" r="13047" b="23753"/>
          <a:stretch>
            <a:fillRect/>
          </a:stretch>
        </p:blipFill>
        <p:spPr>
          <a:xfrm>
            <a:off x="3031376" y="6699653"/>
            <a:ext cx="18206040" cy="2927158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لا يترتب عليه نتيجة"/>
          <p:cNvSpPr txBox="1"/>
          <p:nvPr/>
        </p:nvSpPr>
        <p:spPr>
          <a:xfrm>
            <a:off x="11218183" y="8534844"/>
            <a:ext cx="8337142" cy="549599"/>
          </a:xfrm>
          <a:prstGeom prst="rect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لا يترتب عليه نتيجة </a:t>
            </a:r>
          </a:p>
        </p:txBody>
      </p:sp>
      <p:sp>
        <p:nvSpPr>
          <p:cNvPr id="466" name="ليس السعوديون فقط هم الكرماء وقد يكون محمد من جنسية أخرى تتصف بالكرم"/>
          <p:cNvSpPr txBox="1"/>
          <p:nvPr/>
        </p:nvSpPr>
        <p:spPr>
          <a:xfrm>
            <a:off x="3727741" y="7336513"/>
            <a:ext cx="5377457" cy="1785790"/>
          </a:xfrm>
          <a:prstGeom prst="rect">
            <a:avLst/>
          </a:prstGeom>
          <a:solidFill>
            <a:srgbClr val="FFF7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ليس السعوديون فقط هم الكرماء وقد يكون محمد من جنسية أخرى تتصف بالكرم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" grpId="0" animBg="1" advAuto="0"/>
      <p:bldP spid="466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IMG_7766.jpeg" descr="IMG_77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857" y="769244"/>
            <a:ext cx="5809133" cy="1449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G_7808.png" descr="IMG_7808.png"/>
          <p:cNvPicPr>
            <a:picLocks noChangeAspect="1"/>
          </p:cNvPicPr>
          <p:nvPr/>
        </p:nvPicPr>
        <p:blipFill>
          <a:blip r:embed="rId3"/>
          <a:srcRect l="42477" t="13182" r="12929" b="81435"/>
          <a:stretch>
            <a:fillRect/>
          </a:stretch>
        </p:blipFill>
        <p:spPr>
          <a:xfrm>
            <a:off x="3155553" y="2873203"/>
            <a:ext cx="18180691" cy="153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G_7808.png" descr="IMG_7808.png"/>
          <p:cNvPicPr>
            <a:picLocks noChangeAspect="1"/>
          </p:cNvPicPr>
          <p:nvPr/>
        </p:nvPicPr>
        <p:blipFill>
          <a:blip r:embed="rId3"/>
          <a:srcRect l="42329" t="18586" r="12811" b="78395"/>
          <a:stretch>
            <a:fillRect/>
          </a:stretch>
        </p:blipFill>
        <p:spPr>
          <a:xfrm>
            <a:off x="3047603" y="5840418"/>
            <a:ext cx="18288887" cy="859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G_2439.jpeg" descr="IMG_24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197" y="10198328"/>
            <a:ext cx="6281557" cy="3517672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٢١٣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٢١٣</a:t>
            </a:r>
          </a:p>
        </p:txBody>
      </p:sp>
      <p:pic>
        <p:nvPicPr>
          <p:cNvPr id="474" name="IMG_7808.png" descr="IMG_7808.png"/>
          <p:cNvPicPr>
            <a:picLocks noChangeAspect="1"/>
          </p:cNvPicPr>
          <p:nvPr/>
        </p:nvPicPr>
        <p:blipFill>
          <a:blip r:embed="rId3"/>
          <a:srcRect l="42238" t="76015" r="13047" b="12819"/>
          <a:stretch>
            <a:fillRect/>
          </a:stretch>
        </p:blipFill>
        <p:spPr>
          <a:xfrm>
            <a:off x="3047603" y="6699653"/>
            <a:ext cx="18230083" cy="3179615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شقيقك موظفاً في إحدى الجامعات السعودية"/>
          <p:cNvSpPr txBox="1"/>
          <p:nvPr/>
        </p:nvSpPr>
        <p:spPr>
          <a:xfrm>
            <a:off x="11458619" y="8582931"/>
            <a:ext cx="8337142" cy="549599"/>
          </a:xfrm>
          <a:prstGeom prst="rect">
            <a:avLst/>
          </a:prstGeom>
          <a:solidFill>
            <a:srgbClr val="EFCA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 شقيقك موظفاً في إحدى الجامعات السعودية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IMG_7766.jpeg" descr="IMG_77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857" y="769244"/>
            <a:ext cx="5809133" cy="1449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G_7810.png" descr="IMG_7810.png"/>
          <p:cNvPicPr>
            <a:picLocks noChangeAspect="1"/>
          </p:cNvPicPr>
          <p:nvPr/>
        </p:nvPicPr>
        <p:blipFill>
          <a:blip r:embed="rId3"/>
          <a:srcRect l="13774" t="16828" r="35814" b="65885"/>
          <a:stretch>
            <a:fillRect/>
          </a:stretch>
        </p:blipFill>
        <p:spPr>
          <a:xfrm>
            <a:off x="2557065" y="4550171"/>
            <a:ext cx="19269919" cy="4615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IMG_7810.png" descr="IMG_7810.png"/>
          <p:cNvPicPr>
            <a:picLocks noChangeAspect="1"/>
          </p:cNvPicPr>
          <p:nvPr/>
        </p:nvPicPr>
        <p:blipFill>
          <a:blip r:embed="rId3"/>
          <a:srcRect l="35814" t="10167" r="35814" b="85368"/>
          <a:stretch>
            <a:fillRect/>
          </a:stretch>
        </p:blipFill>
        <p:spPr>
          <a:xfrm>
            <a:off x="9846184" y="2621329"/>
            <a:ext cx="9946604" cy="1093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IMG_6278.jpeg" descr="IMG_627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817" y="10130136"/>
            <a:ext cx="4816437" cy="3371507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٢١٤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٢١٤</a:t>
            </a:r>
          </a:p>
        </p:txBody>
      </p:sp>
      <p:pic>
        <p:nvPicPr>
          <p:cNvPr id="482" name="IMG_7811.png" descr="IMG_7811.png"/>
          <p:cNvPicPr>
            <a:picLocks noChangeAspect="1"/>
          </p:cNvPicPr>
          <p:nvPr/>
        </p:nvPicPr>
        <p:blipFill>
          <a:blip r:embed="rId5"/>
          <a:srcRect l="23929" t="16368" r="48801" b="72330"/>
          <a:stretch>
            <a:fillRect/>
          </a:stretch>
        </p:blipFill>
        <p:spPr>
          <a:xfrm>
            <a:off x="2986660" y="5774906"/>
            <a:ext cx="10886297" cy="3151133"/>
          </a:xfrm>
          <a:prstGeom prst="rect">
            <a:avLst/>
          </a:prstGeom>
          <a:ln w="114300">
            <a:solidFill>
              <a:srgbClr val="D38301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IMG_7766.jpeg" descr="IMG_77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857" y="769244"/>
            <a:ext cx="5809133" cy="1449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G_7810.png" descr="IMG_7810.png"/>
          <p:cNvPicPr>
            <a:picLocks noChangeAspect="1"/>
          </p:cNvPicPr>
          <p:nvPr/>
        </p:nvPicPr>
        <p:blipFill>
          <a:blip r:embed="rId3"/>
          <a:srcRect l="13774" t="16828" r="35814" b="79467"/>
          <a:stretch>
            <a:fillRect/>
          </a:stretch>
        </p:blipFill>
        <p:spPr>
          <a:xfrm>
            <a:off x="2557065" y="4116695"/>
            <a:ext cx="19269919" cy="989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MG_7810.png" descr="IMG_7810.png"/>
          <p:cNvPicPr>
            <a:picLocks noChangeAspect="1"/>
          </p:cNvPicPr>
          <p:nvPr/>
        </p:nvPicPr>
        <p:blipFill>
          <a:blip r:embed="rId3"/>
          <a:srcRect l="35814" t="10167" r="35814" b="85368"/>
          <a:stretch>
            <a:fillRect/>
          </a:stretch>
        </p:blipFill>
        <p:spPr>
          <a:xfrm>
            <a:off x="9846184" y="2621329"/>
            <a:ext cx="9946604" cy="1093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G_6278.jpeg" descr="IMG_627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381" y="9602687"/>
            <a:ext cx="5545913" cy="3882140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٢١٤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٢١٤</a:t>
            </a:r>
          </a:p>
        </p:txBody>
      </p:sp>
      <p:pic>
        <p:nvPicPr>
          <p:cNvPr id="489" name="IMG_7810.png" descr="IMG_7810.png"/>
          <p:cNvPicPr>
            <a:picLocks noChangeAspect="1"/>
          </p:cNvPicPr>
          <p:nvPr/>
        </p:nvPicPr>
        <p:blipFill>
          <a:blip r:embed="rId3"/>
          <a:srcRect l="13869" t="34387" r="36003" b="52332"/>
          <a:stretch>
            <a:fillRect/>
          </a:stretch>
        </p:blipFill>
        <p:spPr>
          <a:xfrm>
            <a:off x="2611040" y="5105708"/>
            <a:ext cx="19161723" cy="3545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G_7811.png" descr="IMG_7811.png"/>
          <p:cNvPicPr>
            <a:picLocks noChangeAspect="1"/>
          </p:cNvPicPr>
          <p:nvPr/>
        </p:nvPicPr>
        <p:blipFill>
          <a:blip r:embed="rId5"/>
          <a:srcRect l="18578" t="28304" r="43544" b="57075"/>
          <a:stretch>
            <a:fillRect/>
          </a:stretch>
        </p:blipFill>
        <p:spPr>
          <a:xfrm>
            <a:off x="2923471" y="5384800"/>
            <a:ext cx="10928910" cy="2946551"/>
          </a:xfrm>
          <a:prstGeom prst="rect">
            <a:avLst/>
          </a:prstGeom>
          <a:ln w="114300">
            <a:solidFill>
              <a:srgbClr val="D38301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0" animBg="1" advAuto="0"/>
      <p:bldP spid="489" grpId="0" animBg="1" advAuto="0"/>
      <p:bldP spid="490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IMG_7766.jpeg" descr="IMG_77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857" y="769244"/>
            <a:ext cx="5809133" cy="1449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G_7810.png" descr="IMG_7810.png"/>
          <p:cNvPicPr>
            <a:picLocks noChangeAspect="1"/>
          </p:cNvPicPr>
          <p:nvPr/>
        </p:nvPicPr>
        <p:blipFill>
          <a:blip r:embed="rId3"/>
          <a:srcRect l="13774" t="16828" r="35814" b="79467"/>
          <a:stretch>
            <a:fillRect/>
          </a:stretch>
        </p:blipFill>
        <p:spPr>
          <a:xfrm>
            <a:off x="2557065" y="4116695"/>
            <a:ext cx="19269919" cy="989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G_7810.png" descr="IMG_7810.png"/>
          <p:cNvPicPr>
            <a:picLocks noChangeAspect="1"/>
          </p:cNvPicPr>
          <p:nvPr/>
        </p:nvPicPr>
        <p:blipFill>
          <a:blip r:embed="rId3"/>
          <a:srcRect l="35814" t="10167" r="35814" b="85368"/>
          <a:stretch>
            <a:fillRect/>
          </a:stretch>
        </p:blipFill>
        <p:spPr>
          <a:xfrm>
            <a:off x="9846184" y="2621329"/>
            <a:ext cx="9946604" cy="1093141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٢١٤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٢١٤</a:t>
            </a:r>
          </a:p>
        </p:txBody>
      </p:sp>
      <p:pic>
        <p:nvPicPr>
          <p:cNvPr id="496" name="IMG_7810.png" descr="IMG_7810.png"/>
          <p:cNvPicPr>
            <a:picLocks noChangeAspect="1"/>
          </p:cNvPicPr>
          <p:nvPr/>
        </p:nvPicPr>
        <p:blipFill>
          <a:blip r:embed="rId3"/>
          <a:srcRect l="14049" t="47923" r="35823" b="33190"/>
          <a:stretch>
            <a:fillRect/>
          </a:stretch>
        </p:blipFill>
        <p:spPr>
          <a:xfrm>
            <a:off x="2665015" y="5105708"/>
            <a:ext cx="19161723" cy="5042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G_7811.png" descr="IMG_7811.png"/>
          <p:cNvPicPr>
            <a:picLocks noChangeAspect="1"/>
          </p:cNvPicPr>
          <p:nvPr/>
        </p:nvPicPr>
        <p:blipFill>
          <a:blip r:embed="rId4"/>
          <a:srcRect l="18578" t="43845" r="43544" b="40594"/>
          <a:stretch>
            <a:fillRect/>
          </a:stretch>
        </p:blipFill>
        <p:spPr>
          <a:xfrm>
            <a:off x="3158951" y="6136590"/>
            <a:ext cx="10389111" cy="2980970"/>
          </a:xfrm>
          <a:prstGeom prst="rect">
            <a:avLst/>
          </a:prstGeom>
          <a:ln w="114300">
            <a:solidFill>
              <a:srgbClr val="D38301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98" name="IMG_6278.jpeg" descr="IMG_6278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67255" y="9377082"/>
            <a:ext cx="5762213" cy="4033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 animBg="1" advAuto="0"/>
      <p:bldP spid="496" grpId="0" animBg="1" advAuto="0"/>
      <p:bldP spid="497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IMG_7766.jpeg" descr="IMG_77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857" y="769244"/>
            <a:ext cx="5809133" cy="1449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G_7810.png" descr="IMG_7810.png"/>
          <p:cNvPicPr>
            <a:picLocks noChangeAspect="1"/>
          </p:cNvPicPr>
          <p:nvPr/>
        </p:nvPicPr>
        <p:blipFill>
          <a:blip r:embed="rId3"/>
          <a:srcRect l="13774" t="16828" r="35814" b="79467"/>
          <a:stretch>
            <a:fillRect/>
          </a:stretch>
        </p:blipFill>
        <p:spPr>
          <a:xfrm>
            <a:off x="2557065" y="4116695"/>
            <a:ext cx="19269919" cy="989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IMG_7810.png" descr="IMG_7810.png"/>
          <p:cNvPicPr>
            <a:picLocks noChangeAspect="1"/>
          </p:cNvPicPr>
          <p:nvPr/>
        </p:nvPicPr>
        <p:blipFill>
          <a:blip r:embed="rId3"/>
          <a:srcRect l="35814" t="10167" r="35814" b="85368"/>
          <a:stretch>
            <a:fillRect/>
          </a:stretch>
        </p:blipFill>
        <p:spPr>
          <a:xfrm>
            <a:off x="9846184" y="2621329"/>
            <a:ext cx="9946604" cy="1093141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٢١٤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٢١٤</a:t>
            </a:r>
          </a:p>
        </p:txBody>
      </p:sp>
      <p:pic>
        <p:nvPicPr>
          <p:cNvPr id="504" name="IMG_7810.png" descr="IMG_7810.png"/>
          <p:cNvPicPr>
            <a:picLocks noChangeAspect="1"/>
          </p:cNvPicPr>
          <p:nvPr/>
        </p:nvPicPr>
        <p:blipFill>
          <a:blip r:embed="rId3"/>
          <a:srcRect l="13869" t="66743" r="36003" b="13402"/>
          <a:stretch>
            <a:fillRect/>
          </a:stretch>
        </p:blipFill>
        <p:spPr>
          <a:xfrm>
            <a:off x="2557065" y="5105707"/>
            <a:ext cx="19161723" cy="5300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7811.png" descr="IMG_7811.png"/>
          <p:cNvPicPr>
            <a:picLocks noChangeAspect="1"/>
          </p:cNvPicPr>
          <p:nvPr/>
        </p:nvPicPr>
        <p:blipFill>
          <a:blip r:embed="rId4"/>
          <a:srcRect l="18327" t="60438" r="43795" b="17988"/>
          <a:stretch>
            <a:fillRect/>
          </a:stretch>
        </p:blipFill>
        <p:spPr>
          <a:xfrm>
            <a:off x="2985859" y="5565230"/>
            <a:ext cx="10910424" cy="4340523"/>
          </a:xfrm>
          <a:prstGeom prst="rect">
            <a:avLst/>
          </a:prstGeom>
          <a:ln w="114300">
            <a:solidFill>
              <a:srgbClr val="D38301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06" name="IMG_6278.jpeg" descr="IMG_627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275" y="10042839"/>
            <a:ext cx="4520470" cy="3164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 advAuto="0"/>
      <p:bldP spid="504" grpId="0" animBg="1" advAuto="0"/>
      <p:bldP spid="505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IMG_7776.jpeg" descr="IMG_77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3513" y="1131254"/>
            <a:ext cx="11061701" cy="173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٢١٥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٢١٥</a:t>
            </a:r>
          </a:p>
        </p:txBody>
      </p:sp>
      <p:pic>
        <p:nvPicPr>
          <p:cNvPr id="510" name="IMG_7812.jpeg" descr="IMG_7812.jpeg"/>
          <p:cNvPicPr>
            <a:picLocks noChangeAspect="1"/>
          </p:cNvPicPr>
          <p:nvPr/>
        </p:nvPicPr>
        <p:blipFill>
          <a:blip r:embed="rId3"/>
          <a:srcRect b="15882"/>
          <a:stretch>
            <a:fillRect/>
          </a:stretch>
        </p:blipFill>
        <p:spPr>
          <a:xfrm>
            <a:off x="6005345" y="2990850"/>
            <a:ext cx="9859831" cy="988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G_6949.png" descr="IMG_694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3238" y="5403896"/>
            <a:ext cx="6088409" cy="6088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IMG_7813.png"/>
          <p:cNvGrpSpPr/>
          <p:nvPr/>
        </p:nvGrpSpPr>
        <p:grpSpPr>
          <a:xfrm>
            <a:off x="4346876" y="1900310"/>
            <a:ext cx="15690248" cy="9013090"/>
            <a:chOff x="0" y="0"/>
            <a:chExt cx="15690246" cy="9013088"/>
          </a:xfrm>
        </p:grpSpPr>
        <p:pic>
          <p:nvPicPr>
            <p:cNvPr id="514" name="IMG_7813.png" descr="IMG_781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5436247" cy="86828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3" name="IMG_7813.png" descr="IMG_7813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5690247" cy="901308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IMG_9445.png" descr="IMG_94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380" y="9070628"/>
            <a:ext cx="318770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IMG_9446.png" descr="IMG_94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480" y="5429250"/>
            <a:ext cx="2857501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نفع الله بهذا العرض… نفع الله بهذا العرض وجزى الله خير الجزاء كل من نشره للفائدة    " descr="نفع الله بهذا العرض… نفع الله بهذا العرض وجزى الله خير الجزاء كل من نشره للفائدة   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85161" y="6193012"/>
            <a:ext cx="13586829" cy="1750061"/>
          </a:xfrm>
          <a:prstGeom prst="rect">
            <a:avLst/>
          </a:prstGeom>
        </p:spPr>
      </p:pic>
      <p:pic>
        <p:nvPicPr>
          <p:cNvPr id="520" name="لا احلل بيع هذا العمل نٌشر للفائدة العلمية فقط لا احلل بيع هذا العمل نٌشر للفائدة العلمية فقط     " descr="لا احلل بيع هذا العمل نٌشر للفائدة العلمية فقط لا احلل بيع هذا العمل نٌشر للفائدة العلمية فقط    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61" y="9826278"/>
            <a:ext cx="13586829" cy="1028701"/>
          </a:xfrm>
          <a:prstGeom prst="rect">
            <a:avLst/>
          </a:prstGeom>
        </p:spPr>
      </p:pic>
      <p:sp>
        <p:nvSpPr>
          <p:cNvPr id="521" name="ريم الشهري"/>
          <p:cNvSpPr/>
          <p:nvPr/>
        </p:nvSpPr>
        <p:spPr>
          <a:xfrm>
            <a:off x="8501529" y="1700995"/>
            <a:ext cx="2365742" cy="23657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1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ريم الشهري </a:t>
            </a:r>
          </a:p>
        </p:txBody>
      </p:sp>
      <p:sp>
        <p:nvSpPr>
          <p:cNvPr id="522" name="ان احسنت فمن الله وان قصرت فمن نفسي والشيطان"/>
          <p:cNvSpPr txBox="1"/>
          <p:nvPr/>
        </p:nvSpPr>
        <p:spPr>
          <a:xfrm>
            <a:off x="10584925" y="2567714"/>
            <a:ext cx="8417955" cy="63230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rtl="0">
              <a:defRPr/>
            </a:pPr>
            <a:r>
              <a:t>ان احسنت فمن الله وان قصرت فمن نفسي والشيطان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7782.jpeg" descr="IMG_778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873" y="192348"/>
            <a:ext cx="12099897" cy="12940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7398.gif" descr="IMG_7398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9452" y="4022389"/>
            <a:ext cx="6320397" cy="6320397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مستطيل مستدير الزوايا"/>
          <p:cNvSpPr/>
          <p:nvPr/>
        </p:nvSpPr>
        <p:spPr>
          <a:xfrm>
            <a:off x="6433928" y="3496069"/>
            <a:ext cx="4753481" cy="397505"/>
          </a:xfrm>
          <a:prstGeom prst="roundRect">
            <a:avLst>
              <a:gd name="adj" fmla="val 25680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66" name="مستطيل مستدير الزوايا"/>
          <p:cNvSpPr/>
          <p:nvPr/>
        </p:nvSpPr>
        <p:spPr>
          <a:xfrm>
            <a:off x="10346717" y="4022389"/>
            <a:ext cx="4222115" cy="469963"/>
          </a:xfrm>
          <a:prstGeom prst="roundRect">
            <a:avLst>
              <a:gd name="adj" fmla="val 21721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67" name="مستطيل مستدير الزوايا"/>
          <p:cNvSpPr/>
          <p:nvPr/>
        </p:nvSpPr>
        <p:spPr>
          <a:xfrm>
            <a:off x="6433927" y="7391058"/>
            <a:ext cx="8134905" cy="437760"/>
          </a:xfrm>
          <a:prstGeom prst="roundRect">
            <a:avLst>
              <a:gd name="adj" fmla="val 23319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68" name="مستطيل مستدير الزوايا"/>
          <p:cNvSpPr/>
          <p:nvPr/>
        </p:nvSpPr>
        <p:spPr>
          <a:xfrm>
            <a:off x="10873972" y="7907304"/>
            <a:ext cx="3694860" cy="497103"/>
          </a:xfrm>
          <a:prstGeom prst="roundRect">
            <a:avLst>
              <a:gd name="adj" fmla="val 30592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 advAuto="0"/>
      <p:bldP spid="166" grpId="0" animBg="1" advAuto="0"/>
      <p:bldP spid="167" grpId="0" animBg="1" advAuto="0"/>
      <p:bldP spid="168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7779.jpeg" descr="IMG_7779.jpeg"/>
          <p:cNvPicPr>
            <a:picLocks noChangeAspect="1"/>
          </p:cNvPicPr>
          <p:nvPr/>
        </p:nvPicPr>
        <p:blipFill>
          <a:blip r:embed="rId2"/>
          <a:srcRect l="2578" t="55631" r="4583" b="8091"/>
          <a:stretch>
            <a:fillRect/>
          </a:stretch>
        </p:blipFill>
        <p:spPr>
          <a:xfrm>
            <a:off x="13971083" y="4981390"/>
            <a:ext cx="8273257" cy="2300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extrusionOk="0">
                <a:moveTo>
                  <a:pt x="8858" y="0"/>
                </a:moveTo>
                <a:cubicBezTo>
                  <a:pt x="7860" y="-7"/>
                  <a:pt x="6851" y="44"/>
                  <a:pt x="6767" y="161"/>
                </a:cubicBezTo>
                <a:cubicBezTo>
                  <a:pt x="6630" y="350"/>
                  <a:pt x="6606" y="807"/>
                  <a:pt x="6591" y="3319"/>
                </a:cubicBezTo>
                <a:cubicBezTo>
                  <a:pt x="6584" y="4546"/>
                  <a:pt x="6557" y="5594"/>
                  <a:pt x="6532" y="5651"/>
                </a:cubicBezTo>
                <a:cubicBezTo>
                  <a:pt x="6507" y="5707"/>
                  <a:pt x="6256" y="5048"/>
                  <a:pt x="5976" y="4183"/>
                </a:cubicBezTo>
                <a:cubicBezTo>
                  <a:pt x="5695" y="3318"/>
                  <a:pt x="5439" y="2646"/>
                  <a:pt x="5407" y="2690"/>
                </a:cubicBezTo>
                <a:cubicBezTo>
                  <a:pt x="5374" y="2733"/>
                  <a:pt x="5133" y="3682"/>
                  <a:pt x="4871" y="4802"/>
                </a:cubicBezTo>
                <a:lnTo>
                  <a:pt x="4394" y="6839"/>
                </a:lnTo>
                <a:lnTo>
                  <a:pt x="4579" y="7323"/>
                </a:lnTo>
                <a:cubicBezTo>
                  <a:pt x="4681" y="7590"/>
                  <a:pt x="4965" y="8431"/>
                  <a:pt x="5211" y="9193"/>
                </a:cubicBezTo>
                <a:cubicBezTo>
                  <a:pt x="5456" y="9955"/>
                  <a:pt x="5696" y="10552"/>
                  <a:pt x="5745" y="10515"/>
                </a:cubicBezTo>
                <a:cubicBezTo>
                  <a:pt x="5794" y="10478"/>
                  <a:pt x="5834" y="10657"/>
                  <a:pt x="5834" y="10929"/>
                </a:cubicBezTo>
                <a:cubicBezTo>
                  <a:pt x="5834" y="11299"/>
                  <a:pt x="5884" y="11428"/>
                  <a:pt x="6058" y="11488"/>
                </a:cubicBezTo>
                <a:cubicBezTo>
                  <a:pt x="6238" y="11549"/>
                  <a:pt x="6277" y="11489"/>
                  <a:pt x="6246" y="11197"/>
                </a:cubicBezTo>
                <a:cubicBezTo>
                  <a:pt x="6199" y="10757"/>
                  <a:pt x="6417" y="9709"/>
                  <a:pt x="6511" y="9919"/>
                </a:cubicBezTo>
                <a:cubicBezTo>
                  <a:pt x="6553" y="10012"/>
                  <a:pt x="6576" y="11966"/>
                  <a:pt x="6572" y="15060"/>
                </a:cubicBezTo>
                <a:lnTo>
                  <a:pt x="6566" y="20047"/>
                </a:lnTo>
                <a:lnTo>
                  <a:pt x="5983" y="20118"/>
                </a:lnTo>
                <a:cubicBezTo>
                  <a:pt x="5466" y="20179"/>
                  <a:pt x="5399" y="20238"/>
                  <a:pt x="5399" y="20632"/>
                </a:cubicBezTo>
                <a:cubicBezTo>
                  <a:pt x="5399" y="21250"/>
                  <a:pt x="5553" y="21438"/>
                  <a:pt x="6178" y="21593"/>
                </a:cubicBezTo>
                <a:lnTo>
                  <a:pt x="15346" y="21593"/>
                </a:lnTo>
                <a:cubicBezTo>
                  <a:pt x="16037" y="21450"/>
                  <a:pt x="16067" y="21159"/>
                  <a:pt x="16067" y="20550"/>
                </a:cubicBezTo>
                <a:cubicBezTo>
                  <a:pt x="16067" y="20079"/>
                  <a:pt x="16037" y="20055"/>
                  <a:pt x="15563" y="20129"/>
                </a:cubicBezTo>
                <a:cubicBezTo>
                  <a:pt x="14899" y="20234"/>
                  <a:pt x="14867" y="20121"/>
                  <a:pt x="14867" y="17734"/>
                </a:cubicBezTo>
                <a:cubicBezTo>
                  <a:pt x="14867" y="15989"/>
                  <a:pt x="14878" y="15822"/>
                  <a:pt x="15016" y="15630"/>
                </a:cubicBezTo>
                <a:cubicBezTo>
                  <a:pt x="15099" y="15515"/>
                  <a:pt x="15300" y="15036"/>
                  <a:pt x="15463" y="14568"/>
                </a:cubicBezTo>
                <a:cubicBezTo>
                  <a:pt x="15626" y="14101"/>
                  <a:pt x="15780" y="13764"/>
                  <a:pt x="15805" y="13819"/>
                </a:cubicBezTo>
                <a:cubicBezTo>
                  <a:pt x="15872" y="13970"/>
                  <a:pt x="16228" y="13282"/>
                  <a:pt x="16366" y="12732"/>
                </a:cubicBezTo>
                <a:cubicBezTo>
                  <a:pt x="16516" y="12138"/>
                  <a:pt x="16704" y="12109"/>
                  <a:pt x="16794" y="12668"/>
                </a:cubicBezTo>
                <a:cubicBezTo>
                  <a:pt x="16853" y="13030"/>
                  <a:pt x="16863" y="12999"/>
                  <a:pt x="16865" y="12452"/>
                </a:cubicBezTo>
                <a:cubicBezTo>
                  <a:pt x="16866" y="12086"/>
                  <a:pt x="16822" y="11759"/>
                  <a:pt x="16760" y="11674"/>
                </a:cubicBezTo>
                <a:cubicBezTo>
                  <a:pt x="16697" y="11586"/>
                  <a:pt x="16669" y="11374"/>
                  <a:pt x="16693" y="11152"/>
                </a:cubicBezTo>
                <a:cubicBezTo>
                  <a:pt x="16715" y="10947"/>
                  <a:pt x="16689" y="10477"/>
                  <a:pt x="16636" y="10109"/>
                </a:cubicBezTo>
                <a:cubicBezTo>
                  <a:pt x="16561" y="9589"/>
                  <a:pt x="16558" y="9374"/>
                  <a:pt x="16620" y="9148"/>
                </a:cubicBezTo>
                <a:cubicBezTo>
                  <a:pt x="16682" y="8922"/>
                  <a:pt x="16674" y="8806"/>
                  <a:pt x="16582" y="8620"/>
                </a:cubicBezTo>
                <a:cubicBezTo>
                  <a:pt x="16517" y="8488"/>
                  <a:pt x="16481" y="8278"/>
                  <a:pt x="16502" y="8154"/>
                </a:cubicBezTo>
                <a:cubicBezTo>
                  <a:pt x="16523" y="8030"/>
                  <a:pt x="16476" y="7927"/>
                  <a:pt x="16397" y="7927"/>
                </a:cubicBezTo>
                <a:cubicBezTo>
                  <a:pt x="16310" y="7927"/>
                  <a:pt x="16240" y="7742"/>
                  <a:pt x="16219" y="7450"/>
                </a:cubicBezTo>
                <a:cubicBezTo>
                  <a:pt x="16200" y="7186"/>
                  <a:pt x="16144" y="6969"/>
                  <a:pt x="16095" y="6969"/>
                </a:cubicBezTo>
                <a:cubicBezTo>
                  <a:pt x="16000" y="6969"/>
                  <a:pt x="15666" y="5094"/>
                  <a:pt x="15638" y="4403"/>
                </a:cubicBezTo>
                <a:cubicBezTo>
                  <a:pt x="15612" y="3775"/>
                  <a:pt x="15516" y="3785"/>
                  <a:pt x="15271" y="4437"/>
                </a:cubicBezTo>
                <a:cubicBezTo>
                  <a:pt x="15148" y="4764"/>
                  <a:pt x="15021" y="4975"/>
                  <a:pt x="14990" y="4906"/>
                </a:cubicBezTo>
                <a:cubicBezTo>
                  <a:pt x="14959" y="4837"/>
                  <a:pt x="14933" y="4101"/>
                  <a:pt x="14933" y="3271"/>
                </a:cubicBezTo>
                <a:cubicBezTo>
                  <a:pt x="14933" y="2440"/>
                  <a:pt x="14903" y="1445"/>
                  <a:pt x="14866" y="1062"/>
                </a:cubicBezTo>
                <a:lnTo>
                  <a:pt x="14799" y="369"/>
                </a:lnTo>
                <a:lnTo>
                  <a:pt x="12883" y="391"/>
                </a:lnTo>
                <a:cubicBezTo>
                  <a:pt x="11795" y="404"/>
                  <a:pt x="10932" y="317"/>
                  <a:pt x="10886" y="190"/>
                </a:cubicBezTo>
                <a:cubicBezTo>
                  <a:pt x="10844" y="73"/>
                  <a:pt x="9856" y="8"/>
                  <a:pt x="8858" y="0"/>
                </a:cubicBezTo>
                <a:close/>
                <a:moveTo>
                  <a:pt x="17988" y="1308"/>
                </a:moveTo>
                <a:cubicBezTo>
                  <a:pt x="17878" y="1366"/>
                  <a:pt x="17747" y="1888"/>
                  <a:pt x="17645" y="2731"/>
                </a:cubicBezTo>
                <a:cubicBezTo>
                  <a:pt x="17578" y="3278"/>
                  <a:pt x="17495" y="3924"/>
                  <a:pt x="17458" y="4165"/>
                </a:cubicBezTo>
                <a:cubicBezTo>
                  <a:pt x="17078" y="6692"/>
                  <a:pt x="16990" y="7912"/>
                  <a:pt x="17189" y="7871"/>
                </a:cubicBezTo>
                <a:cubicBezTo>
                  <a:pt x="17289" y="7850"/>
                  <a:pt x="18355" y="9526"/>
                  <a:pt x="18600" y="10091"/>
                </a:cubicBezTo>
                <a:cubicBezTo>
                  <a:pt x="18808" y="10568"/>
                  <a:pt x="19149" y="11039"/>
                  <a:pt x="19202" y="10921"/>
                </a:cubicBezTo>
                <a:cubicBezTo>
                  <a:pt x="19233" y="10854"/>
                  <a:pt x="19277" y="10918"/>
                  <a:pt x="19302" y="11059"/>
                </a:cubicBezTo>
                <a:cubicBezTo>
                  <a:pt x="19387" y="11557"/>
                  <a:pt x="19559" y="11160"/>
                  <a:pt x="19618" y="10329"/>
                </a:cubicBezTo>
                <a:cubicBezTo>
                  <a:pt x="19651" y="9867"/>
                  <a:pt x="19715" y="9328"/>
                  <a:pt x="19761" y="9130"/>
                </a:cubicBezTo>
                <a:cubicBezTo>
                  <a:pt x="19967" y="8234"/>
                  <a:pt x="20198" y="6469"/>
                  <a:pt x="20185" y="5886"/>
                </a:cubicBezTo>
                <a:cubicBezTo>
                  <a:pt x="20171" y="5313"/>
                  <a:pt x="20062" y="5051"/>
                  <a:pt x="19168" y="3442"/>
                </a:cubicBezTo>
                <a:cubicBezTo>
                  <a:pt x="18617" y="2451"/>
                  <a:pt x="18131" y="1535"/>
                  <a:pt x="18088" y="1408"/>
                </a:cubicBezTo>
                <a:cubicBezTo>
                  <a:pt x="18058" y="1320"/>
                  <a:pt x="18024" y="1288"/>
                  <a:pt x="17988" y="1308"/>
                </a:cubicBezTo>
                <a:close/>
                <a:moveTo>
                  <a:pt x="16972" y="3457"/>
                </a:moveTo>
                <a:cubicBezTo>
                  <a:pt x="16919" y="3456"/>
                  <a:pt x="16869" y="3664"/>
                  <a:pt x="16903" y="3863"/>
                </a:cubicBezTo>
                <a:cubicBezTo>
                  <a:pt x="16924" y="3986"/>
                  <a:pt x="16969" y="4086"/>
                  <a:pt x="17004" y="4086"/>
                </a:cubicBezTo>
                <a:cubicBezTo>
                  <a:pt x="17075" y="4086"/>
                  <a:pt x="17088" y="3763"/>
                  <a:pt x="17024" y="3535"/>
                </a:cubicBezTo>
                <a:cubicBezTo>
                  <a:pt x="17009" y="3480"/>
                  <a:pt x="16990" y="3457"/>
                  <a:pt x="16972" y="3457"/>
                </a:cubicBezTo>
                <a:close/>
                <a:moveTo>
                  <a:pt x="2009" y="5122"/>
                </a:moveTo>
                <a:cubicBezTo>
                  <a:pt x="1949" y="5185"/>
                  <a:pt x="1750" y="5361"/>
                  <a:pt x="1567" y="5517"/>
                </a:cubicBezTo>
                <a:cubicBezTo>
                  <a:pt x="904" y="6078"/>
                  <a:pt x="499" y="6653"/>
                  <a:pt x="524" y="6996"/>
                </a:cubicBezTo>
                <a:cubicBezTo>
                  <a:pt x="538" y="7178"/>
                  <a:pt x="600" y="8083"/>
                  <a:pt x="661" y="9007"/>
                </a:cubicBezTo>
                <a:lnTo>
                  <a:pt x="773" y="10687"/>
                </a:lnTo>
                <a:lnTo>
                  <a:pt x="1169" y="10609"/>
                </a:lnTo>
                <a:cubicBezTo>
                  <a:pt x="1387" y="10565"/>
                  <a:pt x="1603" y="10421"/>
                  <a:pt x="1649" y="10285"/>
                </a:cubicBezTo>
                <a:cubicBezTo>
                  <a:pt x="1783" y="9883"/>
                  <a:pt x="1920" y="10222"/>
                  <a:pt x="1886" y="10873"/>
                </a:cubicBezTo>
                <a:cubicBezTo>
                  <a:pt x="1851" y="11522"/>
                  <a:pt x="1951" y="11870"/>
                  <a:pt x="2633" y="13454"/>
                </a:cubicBezTo>
                <a:cubicBezTo>
                  <a:pt x="2853" y="13966"/>
                  <a:pt x="3078" y="14387"/>
                  <a:pt x="3133" y="14389"/>
                </a:cubicBezTo>
                <a:cubicBezTo>
                  <a:pt x="3225" y="14394"/>
                  <a:pt x="3904" y="10914"/>
                  <a:pt x="4126" y="9309"/>
                </a:cubicBezTo>
                <a:cubicBezTo>
                  <a:pt x="4208" y="8714"/>
                  <a:pt x="4204" y="8584"/>
                  <a:pt x="4098" y="8161"/>
                </a:cubicBezTo>
                <a:cubicBezTo>
                  <a:pt x="4032" y="7899"/>
                  <a:pt x="3966" y="7731"/>
                  <a:pt x="3950" y="7789"/>
                </a:cubicBezTo>
                <a:cubicBezTo>
                  <a:pt x="3934" y="7847"/>
                  <a:pt x="3713" y="7417"/>
                  <a:pt x="3460" y="6832"/>
                </a:cubicBezTo>
                <a:cubicBezTo>
                  <a:pt x="3206" y="6247"/>
                  <a:pt x="2958" y="5766"/>
                  <a:pt x="2909" y="5766"/>
                </a:cubicBezTo>
                <a:cubicBezTo>
                  <a:pt x="2859" y="5766"/>
                  <a:pt x="2735" y="6198"/>
                  <a:pt x="2634" y="6724"/>
                </a:cubicBezTo>
                <a:cubicBezTo>
                  <a:pt x="2449" y="7684"/>
                  <a:pt x="2333" y="7789"/>
                  <a:pt x="2333" y="6992"/>
                </a:cubicBezTo>
                <a:cubicBezTo>
                  <a:pt x="2333" y="6198"/>
                  <a:pt x="2126" y="5000"/>
                  <a:pt x="2009" y="5122"/>
                </a:cubicBezTo>
                <a:close/>
                <a:moveTo>
                  <a:pt x="3864" y="5349"/>
                </a:moveTo>
                <a:cubicBezTo>
                  <a:pt x="3841" y="5354"/>
                  <a:pt x="3811" y="5381"/>
                  <a:pt x="3775" y="5431"/>
                </a:cubicBezTo>
                <a:cubicBezTo>
                  <a:pt x="3686" y="5554"/>
                  <a:pt x="3680" y="5653"/>
                  <a:pt x="3744" y="5930"/>
                </a:cubicBezTo>
                <a:cubicBezTo>
                  <a:pt x="3813" y="6231"/>
                  <a:pt x="3832" y="6226"/>
                  <a:pt x="3885" y="5886"/>
                </a:cubicBezTo>
                <a:cubicBezTo>
                  <a:pt x="3942" y="5519"/>
                  <a:pt x="3933" y="5334"/>
                  <a:pt x="3864" y="5349"/>
                </a:cubicBezTo>
                <a:close/>
                <a:moveTo>
                  <a:pt x="20560" y="8977"/>
                </a:moveTo>
                <a:cubicBezTo>
                  <a:pt x="20536" y="8969"/>
                  <a:pt x="20512" y="9049"/>
                  <a:pt x="20474" y="9216"/>
                </a:cubicBezTo>
                <a:cubicBezTo>
                  <a:pt x="20427" y="9420"/>
                  <a:pt x="20408" y="9700"/>
                  <a:pt x="20431" y="9838"/>
                </a:cubicBezTo>
                <a:cubicBezTo>
                  <a:pt x="20482" y="10135"/>
                  <a:pt x="20537" y="10148"/>
                  <a:pt x="20650" y="9890"/>
                </a:cubicBezTo>
                <a:cubicBezTo>
                  <a:pt x="20716" y="9738"/>
                  <a:pt x="20716" y="9612"/>
                  <a:pt x="20647" y="9271"/>
                </a:cubicBezTo>
                <a:cubicBezTo>
                  <a:pt x="20608" y="9080"/>
                  <a:pt x="20583" y="8985"/>
                  <a:pt x="20560" y="8977"/>
                </a:cubicBezTo>
                <a:close/>
                <a:moveTo>
                  <a:pt x="17421" y="9003"/>
                </a:moveTo>
                <a:cubicBezTo>
                  <a:pt x="17385" y="9059"/>
                  <a:pt x="17405" y="9383"/>
                  <a:pt x="17477" y="10013"/>
                </a:cubicBezTo>
                <a:cubicBezTo>
                  <a:pt x="17557" y="10709"/>
                  <a:pt x="17572" y="10912"/>
                  <a:pt x="17591" y="11529"/>
                </a:cubicBezTo>
                <a:cubicBezTo>
                  <a:pt x="17614" y="12264"/>
                  <a:pt x="17711" y="11279"/>
                  <a:pt x="17703" y="10400"/>
                </a:cubicBezTo>
                <a:cubicBezTo>
                  <a:pt x="17697" y="9794"/>
                  <a:pt x="17651" y="9429"/>
                  <a:pt x="17548" y="9182"/>
                </a:cubicBezTo>
                <a:cubicBezTo>
                  <a:pt x="17485" y="9033"/>
                  <a:pt x="17443" y="8969"/>
                  <a:pt x="17421" y="9003"/>
                </a:cubicBezTo>
                <a:close/>
                <a:moveTo>
                  <a:pt x="21534" y="10087"/>
                </a:moveTo>
                <a:cubicBezTo>
                  <a:pt x="21497" y="10087"/>
                  <a:pt x="21466" y="10197"/>
                  <a:pt x="21466" y="10329"/>
                </a:cubicBezTo>
                <a:cubicBezTo>
                  <a:pt x="21466" y="10461"/>
                  <a:pt x="21497" y="10568"/>
                  <a:pt x="21534" y="10568"/>
                </a:cubicBezTo>
                <a:cubicBezTo>
                  <a:pt x="21570" y="10568"/>
                  <a:pt x="21600" y="10461"/>
                  <a:pt x="21600" y="10329"/>
                </a:cubicBezTo>
                <a:cubicBezTo>
                  <a:pt x="21600" y="10197"/>
                  <a:pt x="21570" y="10087"/>
                  <a:pt x="21534" y="10087"/>
                </a:cubicBezTo>
                <a:close/>
                <a:moveTo>
                  <a:pt x="70" y="12728"/>
                </a:moveTo>
                <a:cubicBezTo>
                  <a:pt x="32" y="12728"/>
                  <a:pt x="0" y="12838"/>
                  <a:pt x="0" y="12970"/>
                </a:cubicBezTo>
                <a:cubicBezTo>
                  <a:pt x="0" y="13102"/>
                  <a:pt x="13" y="13208"/>
                  <a:pt x="29" y="13208"/>
                </a:cubicBezTo>
                <a:cubicBezTo>
                  <a:pt x="45" y="13208"/>
                  <a:pt x="78" y="13102"/>
                  <a:pt x="101" y="12970"/>
                </a:cubicBezTo>
                <a:cubicBezTo>
                  <a:pt x="123" y="12838"/>
                  <a:pt x="109" y="12728"/>
                  <a:pt x="70" y="12728"/>
                </a:cubicBezTo>
                <a:close/>
                <a:moveTo>
                  <a:pt x="16622" y="13059"/>
                </a:moveTo>
                <a:cubicBezTo>
                  <a:pt x="16616" y="13059"/>
                  <a:pt x="16609" y="13068"/>
                  <a:pt x="16599" y="13089"/>
                </a:cubicBezTo>
                <a:cubicBezTo>
                  <a:pt x="16563" y="13170"/>
                  <a:pt x="16533" y="13338"/>
                  <a:pt x="16533" y="13462"/>
                </a:cubicBezTo>
                <a:cubicBezTo>
                  <a:pt x="16533" y="13807"/>
                  <a:pt x="16581" y="13732"/>
                  <a:pt x="16625" y="13317"/>
                </a:cubicBezTo>
                <a:cubicBezTo>
                  <a:pt x="16642" y="13156"/>
                  <a:pt x="16640" y="13061"/>
                  <a:pt x="16622" y="1305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1" name="الدرس الأول  : الاستدلال الاستنباطي"/>
          <p:cNvSpPr/>
          <p:nvPr/>
        </p:nvSpPr>
        <p:spPr>
          <a:xfrm>
            <a:off x="3293168" y="6555919"/>
            <a:ext cx="11688275" cy="1452461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الأول  : الاستدلال الاستنباطي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7779.jpeg" descr="IMG_7779.jpeg"/>
          <p:cNvPicPr>
            <a:picLocks noChangeAspect="1"/>
          </p:cNvPicPr>
          <p:nvPr/>
        </p:nvPicPr>
        <p:blipFill>
          <a:blip r:embed="rId2"/>
          <a:srcRect l="2580" t="55633" r="4586" b="8088"/>
          <a:stretch>
            <a:fillRect/>
          </a:stretch>
        </p:blipFill>
        <p:spPr>
          <a:xfrm>
            <a:off x="17712325" y="1376625"/>
            <a:ext cx="5902326" cy="1641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extrusionOk="0">
                <a:moveTo>
                  <a:pt x="8858" y="0"/>
                </a:moveTo>
                <a:cubicBezTo>
                  <a:pt x="7860" y="-7"/>
                  <a:pt x="6852" y="41"/>
                  <a:pt x="6768" y="157"/>
                </a:cubicBezTo>
                <a:cubicBezTo>
                  <a:pt x="6631" y="346"/>
                  <a:pt x="6605" y="803"/>
                  <a:pt x="6591" y="3315"/>
                </a:cubicBezTo>
                <a:cubicBezTo>
                  <a:pt x="6584" y="4542"/>
                  <a:pt x="6557" y="5593"/>
                  <a:pt x="6531" y="5649"/>
                </a:cubicBezTo>
                <a:cubicBezTo>
                  <a:pt x="6506" y="5706"/>
                  <a:pt x="6256" y="5047"/>
                  <a:pt x="5975" y="4182"/>
                </a:cubicBezTo>
                <a:cubicBezTo>
                  <a:pt x="5695" y="3317"/>
                  <a:pt x="5438" y="2645"/>
                  <a:pt x="5406" y="2689"/>
                </a:cubicBezTo>
                <a:cubicBezTo>
                  <a:pt x="5373" y="2733"/>
                  <a:pt x="5132" y="3684"/>
                  <a:pt x="4870" y="4803"/>
                </a:cubicBezTo>
                <a:lnTo>
                  <a:pt x="4393" y="6839"/>
                </a:lnTo>
                <a:lnTo>
                  <a:pt x="4579" y="7320"/>
                </a:lnTo>
                <a:cubicBezTo>
                  <a:pt x="4681" y="7586"/>
                  <a:pt x="4964" y="8432"/>
                  <a:pt x="5210" y="9194"/>
                </a:cubicBezTo>
                <a:cubicBezTo>
                  <a:pt x="5455" y="9956"/>
                  <a:pt x="5696" y="10551"/>
                  <a:pt x="5744" y="10515"/>
                </a:cubicBezTo>
                <a:cubicBezTo>
                  <a:pt x="5794" y="10477"/>
                  <a:pt x="5833" y="10656"/>
                  <a:pt x="5833" y="10927"/>
                </a:cubicBezTo>
                <a:cubicBezTo>
                  <a:pt x="5833" y="11297"/>
                  <a:pt x="5885" y="11426"/>
                  <a:pt x="6059" y="11486"/>
                </a:cubicBezTo>
                <a:cubicBezTo>
                  <a:pt x="6239" y="11548"/>
                  <a:pt x="6276" y="11490"/>
                  <a:pt x="6245" y="11199"/>
                </a:cubicBezTo>
                <a:cubicBezTo>
                  <a:pt x="6198" y="10759"/>
                  <a:pt x="6416" y="9709"/>
                  <a:pt x="6511" y="9920"/>
                </a:cubicBezTo>
                <a:cubicBezTo>
                  <a:pt x="6552" y="10012"/>
                  <a:pt x="6576" y="11963"/>
                  <a:pt x="6572" y="15057"/>
                </a:cubicBezTo>
                <a:lnTo>
                  <a:pt x="6566" y="20048"/>
                </a:lnTo>
                <a:lnTo>
                  <a:pt x="5984" y="20116"/>
                </a:lnTo>
                <a:cubicBezTo>
                  <a:pt x="5467" y="20177"/>
                  <a:pt x="5400" y="20238"/>
                  <a:pt x="5400" y="20632"/>
                </a:cubicBezTo>
                <a:cubicBezTo>
                  <a:pt x="5400" y="21253"/>
                  <a:pt x="5553" y="21438"/>
                  <a:pt x="6184" y="21593"/>
                </a:cubicBezTo>
                <a:lnTo>
                  <a:pt x="15273" y="21593"/>
                </a:lnTo>
                <a:cubicBezTo>
                  <a:pt x="15998" y="21453"/>
                  <a:pt x="16066" y="21168"/>
                  <a:pt x="16066" y="20549"/>
                </a:cubicBezTo>
                <a:cubicBezTo>
                  <a:pt x="16067" y="20077"/>
                  <a:pt x="16037" y="20051"/>
                  <a:pt x="15564" y="20126"/>
                </a:cubicBezTo>
                <a:cubicBezTo>
                  <a:pt x="14900" y="20231"/>
                  <a:pt x="14867" y="20117"/>
                  <a:pt x="14867" y="17730"/>
                </a:cubicBezTo>
                <a:cubicBezTo>
                  <a:pt x="14867" y="15985"/>
                  <a:pt x="14878" y="15818"/>
                  <a:pt x="15016" y="15626"/>
                </a:cubicBezTo>
                <a:cubicBezTo>
                  <a:pt x="15099" y="15511"/>
                  <a:pt x="15300" y="15033"/>
                  <a:pt x="15464" y="14566"/>
                </a:cubicBezTo>
                <a:cubicBezTo>
                  <a:pt x="15627" y="14099"/>
                  <a:pt x="15780" y="13764"/>
                  <a:pt x="15805" y="13819"/>
                </a:cubicBezTo>
                <a:cubicBezTo>
                  <a:pt x="15872" y="13970"/>
                  <a:pt x="16229" y="13279"/>
                  <a:pt x="16367" y="12728"/>
                </a:cubicBezTo>
                <a:cubicBezTo>
                  <a:pt x="16516" y="12135"/>
                  <a:pt x="16705" y="12107"/>
                  <a:pt x="16795" y="12666"/>
                </a:cubicBezTo>
                <a:cubicBezTo>
                  <a:pt x="16854" y="13028"/>
                  <a:pt x="16863" y="12998"/>
                  <a:pt x="16865" y="12452"/>
                </a:cubicBezTo>
                <a:cubicBezTo>
                  <a:pt x="16866" y="12086"/>
                  <a:pt x="16822" y="11754"/>
                  <a:pt x="16761" y="11669"/>
                </a:cubicBezTo>
                <a:cubicBezTo>
                  <a:pt x="16697" y="11581"/>
                  <a:pt x="16669" y="11373"/>
                  <a:pt x="16692" y="11152"/>
                </a:cubicBezTo>
                <a:cubicBezTo>
                  <a:pt x="16714" y="10946"/>
                  <a:pt x="16690" y="10476"/>
                  <a:pt x="16637" y="10108"/>
                </a:cubicBezTo>
                <a:cubicBezTo>
                  <a:pt x="16562" y="9587"/>
                  <a:pt x="16558" y="9373"/>
                  <a:pt x="16620" y="9147"/>
                </a:cubicBezTo>
                <a:cubicBezTo>
                  <a:pt x="16682" y="8921"/>
                  <a:pt x="16674" y="8806"/>
                  <a:pt x="16582" y="8620"/>
                </a:cubicBezTo>
                <a:cubicBezTo>
                  <a:pt x="16517" y="8488"/>
                  <a:pt x="16481" y="8274"/>
                  <a:pt x="16502" y="8150"/>
                </a:cubicBezTo>
                <a:cubicBezTo>
                  <a:pt x="16523" y="8026"/>
                  <a:pt x="16476" y="7925"/>
                  <a:pt x="16398" y="7925"/>
                </a:cubicBezTo>
                <a:cubicBezTo>
                  <a:pt x="16310" y="7925"/>
                  <a:pt x="16240" y="7737"/>
                  <a:pt x="16219" y="7445"/>
                </a:cubicBezTo>
                <a:cubicBezTo>
                  <a:pt x="16200" y="7181"/>
                  <a:pt x="16145" y="6965"/>
                  <a:pt x="16095" y="6965"/>
                </a:cubicBezTo>
                <a:cubicBezTo>
                  <a:pt x="16000" y="6965"/>
                  <a:pt x="15666" y="5093"/>
                  <a:pt x="15638" y="4401"/>
                </a:cubicBezTo>
                <a:cubicBezTo>
                  <a:pt x="15612" y="3773"/>
                  <a:pt x="15516" y="3786"/>
                  <a:pt x="15270" y="4438"/>
                </a:cubicBezTo>
                <a:cubicBezTo>
                  <a:pt x="15147" y="4765"/>
                  <a:pt x="15021" y="4972"/>
                  <a:pt x="14990" y="4903"/>
                </a:cubicBezTo>
                <a:cubicBezTo>
                  <a:pt x="14959" y="4833"/>
                  <a:pt x="14934" y="4099"/>
                  <a:pt x="14934" y="3268"/>
                </a:cubicBezTo>
                <a:cubicBezTo>
                  <a:pt x="14934" y="2438"/>
                  <a:pt x="14904" y="1443"/>
                  <a:pt x="14867" y="1060"/>
                </a:cubicBezTo>
                <a:lnTo>
                  <a:pt x="14798" y="366"/>
                </a:lnTo>
                <a:lnTo>
                  <a:pt x="12883" y="387"/>
                </a:lnTo>
                <a:cubicBezTo>
                  <a:pt x="11795" y="399"/>
                  <a:pt x="10931" y="315"/>
                  <a:pt x="10886" y="188"/>
                </a:cubicBezTo>
                <a:cubicBezTo>
                  <a:pt x="10843" y="71"/>
                  <a:pt x="9856" y="8"/>
                  <a:pt x="8858" y="0"/>
                </a:cubicBezTo>
                <a:close/>
                <a:moveTo>
                  <a:pt x="17988" y="1306"/>
                </a:moveTo>
                <a:cubicBezTo>
                  <a:pt x="17878" y="1364"/>
                  <a:pt x="17748" y="1888"/>
                  <a:pt x="17645" y="2731"/>
                </a:cubicBezTo>
                <a:cubicBezTo>
                  <a:pt x="17578" y="3278"/>
                  <a:pt x="17495" y="3926"/>
                  <a:pt x="17459" y="4166"/>
                </a:cubicBezTo>
                <a:cubicBezTo>
                  <a:pt x="17079" y="6694"/>
                  <a:pt x="16990" y="7914"/>
                  <a:pt x="17189" y="7873"/>
                </a:cubicBezTo>
                <a:cubicBezTo>
                  <a:pt x="17289" y="7852"/>
                  <a:pt x="18355" y="9527"/>
                  <a:pt x="18601" y="10092"/>
                </a:cubicBezTo>
                <a:cubicBezTo>
                  <a:pt x="18808" y="10569"/>
                  <a:pt x="19149" y="11040"/>
                  <a:pt x="19202" y="10922"/>
                </a:cubicBezTo>
                <a:cubicBezTo>
                  <a:pt x="19232" y="10855"/>
                  <a:pt x="19278" y="10916"/>
                  <a:pt x="19302" y="11058"/>
                </a:cubicBezTo>
                <a:cubicBezTo>
                  <a:pt x="19388" y="11555"/>
                  <a:pt x="19560" y="11158"/>
                  <a:pt x="19619" y="10327"/>
                </a:cubicBezTo>
                <a:cubicBezTo>
                  <a:pt x="19652" y="9865"/>
                  <a:pt x="19716" y="9324"/>
                  <a:pt x="19761" y="9126"/>
                </a:cubicBezTo>
                <a:cubicBezTo>
                  <a:pt x="19968" y="8230"/>
                  <a:pt x="20199" y="6467"/>
                  <a:pt x="20185" y="5884"/>
                </a:cubicBezTo>
                <a:cubicBezTo>
                  <a:pt x="20172" y="5312"/>
                  <a:pt x="20063" y="5050"/>
                  <a:pt x="19169" y="3441"/>
                </a:cubicBezTo>
                <a:cubicBezTo>
                  <a:pt x="18618" y="2449"/>
                  <a:pt x="18131" y="1536"/>
                  <a:pt x="18088" y="1410"/>
                </a:cubicBezTo>
                <a:cubicBezTo>
                  <a:pt x="18058" y="1321"/>
                  <a:pt x="18024" y="1286"/>
                  <a:pt x="17988" y="1306"/>
                </a:cubicBezTo>
                <a:close/>
                <a:moveTo>
                  <a:pt x="16973" y="3456"/>
                </a:moveTo>
                <a:cubicBezTo>
                  <a:pt x="16919" y="3456"/>
                  <a:pt x="16869" y="3665"/>
                  <a:pt x="16903" y="3864"/>
                </a:cubicBezTo>
                <a:cubicBezTo>
                  <a:pt x="16924" y="3987"/>
                  <a:pt x="16970" y="4088"/>
                  <a:pt x="17005" y="4088"/>
                </a:cubicBezTo>
                <a:cubicBezTo>
                  <a:pt x="17076" y="4088"/>
                  <a:pt x="17088" y="3763"/>
                  <a:pt x="17025" y="3535"/>
                </a:cubicBezTo>
                <a:cubicBezTo>
                  <a:pt x="17010" y="3479"/>
                  <a:pt x="16990" y="3457"/>
                  <a:pt x="16973" y="3456"/>
                </a:cubicBezTo>
                <a:close/>
                <a:moveTo>
                  <a:pt x="2009" y="5122"/>
                </a:moveTo>
                <a:cubicBezTo>
                  <a:pt x="1949" y="5185"/>
                  <a:pt x="1749" y="5363"/>
                  <a:pt x="1566" y="5519"/>
                </a:cubicBezTo>
                <a:cubicBezTo>
                  <a:pt x="903" y="6080"/>
                  <a:pt x="499" y="6653"/>
                  <a:pt x="524" y="6996"/>
                </a:cubicBezTo>
                <a:cubicBezTo>
                  <a:pt x="538" y="7179"/>
                  <a:pt x="599" y="8082"/>
                  <a:pt x="661" y="9006"/>
                </a:cubicBezTo>
                <a:lnTo>
                  <a:pt x="773" y="10687"/>
                </a:lnTo>
                <a:lnTo>
                  <a:pt x="1169" y="10609"/>
                </a:lnTo>
                <a:cubicBezTo>
                  <a:pt x="1387" y="10565"/>
                  <a:pt x="1603" y="10416"/>
                  <a:pt x="1648" y="10280"/>
                </a:cubicBezTo>
                <a:cubicBezTo>
                  <a:pt x="1783" y="9878"/>
                  <a:pt x="1920" y="10224"/>
                  <a:pt x="1885" y="10875"/>
                </a:cubicBezTo>
                <a:cubicBezTo>
                  <a:pt x="1851" y="11524"/>
                  <a:pt x="1951" y="11869"/>
                  <a:pt x="2633" y="13454"/>
                </a:cubicBezTo>
                <a:cubicBezTo>
                  <a:pt x="2853" y="13965"/>
                  <a:pt x="3078" y="14386"/>
                  <a:pt x="3133" y="14388"/>
                </a:cubicBezTo>
                <a:cubicBezTo>
                  <a:pt x="3224" y="14393"/>
                  <a:pt x="3903" y="10909"/>
                  <a:pt x="4125" y="9304"/>
                </a:cubicBezTo>
                <a:cubicBezTo>
                  <a:pt x="4207" y="8709"/>
                  <a:pt x="4205" y="8583"/>
                  <a:pt x="4099" y="8160"/>
                </a:cubicBezTo>
                <a:cubicBezTo>
                  <a:pt x="4033" y="7898"/>
                  <a:pt x="3965" y="7732"/>
                  <a:pt x="3949" y="7790"/>
                </a:cubicBezTo>
                <a:cubicBezTo>
                  <a:pt x="3933" y="7847"/>
                  <a:pt x="3713" y="7414"/>
                  <a:pt x="3460" y="6829"/>
                </a:cubicBezTo>
                <a:cubicBezTo>
                  <a:pt x="3206" y="6244"/>
                  <a:pt x="2957" y="5769"/>
                  <a:pt x="2908" y="5769"/>
                </a:cubicBezTo>
                <a:cubicBezTo>
                  <a:pt x="2858" y="5769"/>
                  <a:pt x="2734" y="6199"/>
                  <a:pt x="2633" y="6725"/>
                </a:cubicBezTo>
                <a:cubicBezTo>
                  <a:pt x="2448" y="7685"/>
                  <a:pt x="2333" y="7788"/>
                  <a:pt x="2333" y="6991"/>
                </a:cubicBezTo>
                <a:cubicBezTo>
                  <a:pt x="2333" y="6197"/>
                  <a:pt x="2125" y="5000"/>
                  <a:pt x="2009" y="5122"/>
                </a:cubicBezTo>
                <a:close/>
                <a:moveTo>
                  <a:pt x="3863" y="5346"/>
                </a:moveTo>
                <a:cubicBezTo>
                  <a:pt x="3840" y="5351"/>
                  <a:pt x="3811" y="5380"/>
                  <a:pt x="3775" y="5430"/>
                </a:cubicBezTo>
                <a:cubicBezTo>
                  <a:pt x="3686" y="5552"/>
                  <a:pt x="3679" y="5654"/>
                  <a:pt x="3743" y="5931"/>
                </a:cubicBezTo>
                <a:cubicBezTo>
                  <a:pt x="3812" y="6232"/>
                  <a:pt x="3831" y="6224"/>
                  <a:pt x="3884" y="5884"/>
                </a:cubicBezTo>
                <a:cubicBezTo>
                  <a:pt x="3941" y="5518"/>
                  <a:pt x="3933" y="5332"/>
                  <a:pt x="3863" y="5346"/>
                </a:cubicBezTo>
                <a:close/>
                <a:moveTo>
                  <a:pt x="20560" y="8975"/>
                </a:moveTo>
                <a:cubicBezTo>
                  <a:pt x="20536" y="8967"/>
                  <a:pt x="20513" y="9049"/>
                  <a:pt x="20474" y="9215"/>
                </a:cubicBezTo>
                <a:cubicBezTo>
                  <a:pt x="20427" y="9419"/>
                  <a:pt x="20409" y="9698"/>
                  <a:pt x="20432" y="9836"/>
                </a:cubicBezTo>
                <a:cubicBezTo>
                  <a:pt x="20483" y="10133"/>
                  <a:pt x="20537" y="10146"/>
                  <a:pt x="20650" y="9888"/>
                </a:cubicBezTo>
                <a:cubicBezTo>
                  <a:pt x="20716" y="9737"/>
                  <a:pt x="20716" y="9613"/>
                  <a:pt x="20647" y="9272"/>
                </a:cubicBezTo>
                <a:cubicBezTo>
                  <a:pt x="20608" y="9081"/>
                  <a:pt x="20584" y="8982"/>
                  <a:pt x="20560" y="8975"/>
                </a:cubicBezTo>
                <a:close/>
                <a:moveTo>
                  <a:pt x="17451" y="9001"/>
                </a:moveTo>
                <a:cubicBezTo>
                  <a:pt x="17380" y="8942"/>
                  <a:pt x="17390" y="9258"/>
                  <a:pt x="17477" y="10014"/>
                </a:cubicBezTo>
                <a:cubicBezTo>
                  <a:pt x="17556" y="10710"/>
                  <a:pt x="17572" y="10911"/>
                  <a:pt x="17591" y="11528"/>
                </a:cubicBezTo>
                <a:cubicBezTo>
                  <a:pt x="17614" y="12263"/>
                  <a:pt x="17712" y="11279"/>
                  <a:pt x="17703" y="10400"/>
                </a:cubicBezTo>
                <a:cubicBezTo>
                  <a:pt x="17697" y="9794"/>
                  <a:pt x="17651" y="9430"/>
                  <a:pt x="17548" y="9183"/>
                </a:cubicBezTo>
                <a:cubicBezTo>
                  <a:pt x="17506" y="9084"/>
                  <a:pt x="17474" y="9020"/>
                  <a:pt x="17451" y="9001"/>
                </a:cubicBezTo>
                <a:close/>
                <a:moveTo>
                  <a:pt x="21533" y="10087"/>
                </a:moveTo>
                <a:cubicBezTo>
                  <a:pt x="21497" y="10087"/>
                  <a:pt x="21466" y="10195"/>
                  <a:pt x="21466" y="10327"/>
                </a:cubicBezTo>
                <a:cubicBezTo>
                  <a:pt x="21466" y="10459"/>
                  <a:pt x="21497" y="10567"/>
                  <a:pt x="21533" y="10567"/>
                </a:cubicBezTo>
                <a:cubicBezTo>
                  <a:pt x="21570" y="10567"/>
                  <a:pt x="21600" y="10459"/>
                  <a:pt x="21600" y="10327"/>
                </a:cubicBezTo>
                <a:cubicBezTo>
                  <a:pt x="21600" y="10195"/>
                  <a:pt x="21570" y="10087"/>
                  <a:pt x="21533" y="10087"/>
                </a:cubicBezTo>
                <a:close/>
                <a:moveTo>
                  <a:pt x="70" y="12728"/>
                </a:moveTo>
                <a:cubicBezTo>
                  <a:pt x="31" y="12728"/>
                  <a:pt x="0" y="12836"/>
                  <a:pt x="0" y="12968"/>
                </a:cubicBezTo>
                <a:cubicBezTo>
                  <a:pt x="0" y="13100"/>
                  <a:pt x="13" y="13209"/>
                  <a:pt x="29" y="13209"/>
                </a:cubicBezTo>
                <a:cubicBezTo>
                  <a:pt x="45" y="13209"/>
                  <a:pt x="78" y="13100"/>
                  <a:pt x="100" y="12968"/>
                </a:cubicBezTo>
                <a:cubicBezTo>
                  <a:pt x="123" y="12836"/>
                  <a:pt x="109" y="12728"/>
                  <a:pt x="70" y="12728"/>
                </a:cubicBezTo>
                <a:close/>
                <a:moveTo>
                  <a:pt x="16599" y="13089"/>
                </a:moveTo>
                <a:cubicBezTo>
                  <a:pt x="16563" y="13169"/>
                  <a:pt x="16534" y="13335"/>
                  <a:pt x="16534" y="13459"/>
                </a:cubicBezTo>
                <a:cubicBezTo>
                  <a:pt x="16534" y="13804"/>
                  <a:pt x="16581" y="13729"/>
                  <a:pt x="16626" y="13313"/>
                </a:cubicBezTo>
                <a:cubicBezTo>
                  <a:pt x="16648" y="13099"/>
                  <a:pt x="16637" y="13004"/>
                  <a:pt x="16599" y="130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4" name="الدرس الأول  : الاستدلال الاستنباطي"/>
          <p:cNvSpPr/>
          <p:nvPr/>
        </p:nvSpPr>
        <p:spPr>
          <a:xfrm>
            <a:off x="6099978" y="1843384"/>
            <a:ext cx="11285819" cy="1402450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الأول  : الاستدلال الاستنباطي</a:t>
            </a:r>
          </a:p>
        </p:txBody>
      </p:sp>
      <p:pic>
        <p:nvPicPr>
          <p:cNvPr id="175" name="IMG_6649.jpeg" descr="IMG_6649.jpeg"/>
          <p:cNvPicPr>
            <a:picLocks noChangeAspect="1"/>
          </p:cNvPicPr>
          <p:nvPr/>
        </p:nvPicPr>
        <p:blipFill>
          <a:blip r:embed="rId3"/>
          <a:srcRect l="2096" t="6501" r="3548" b="3717"/>
          <a:stretch>
            <a:fillRect/>
          </a:stretch>
        </p:blipFill>
        <p:spPr>
          <a:xfrm>
            <a:off x="3626842" y="3885877"/>
            <a:ext cx="17130316" cy="8489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76" name="استدلال…"/>
          <p:cNvSpPr txBox="1"/>
          <p:nvPr/>
        </p:nvSpPr>
        <p:spPr>
          <a:xfrm>
            <a:off x="16299482" y="7798554"/>
            <a:ext cx="3166083" cy="152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6250" indent="-476250" algn="r" defTabSz="825500" rtl="0">
              <a:lnSpc>
                <a:spcPct val="125000"/>
              </a:lnSpc>
              <a:buClr>
                <a:srgbClr val="515151"/>
              </a:buClr>
              <a:buSzPct val="45000"/>
              <a:buFont typeface="Zapf Dingbats"/>
              <a:buChar char="✦"/>
              <a:defRPr sz="4200" b="1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استدلال   </a:t>
            </a:r>
          </a:p>
          <a:p>
            <a:pPr marL="476250" indent="-476250" algn="r" defTabSz="825500" rtl="0">
              <a:lnSpc>
                <a:spcPct val="125000"/>
              </a:lnSpc>
              <a:buClr>
                <a:srgbClr val="515151"/>
              </a:buClr>
              <a:buSzPct val="45000"/>
              <a:buFont typeface="Zapf Dingbats"/>
              <a:buChar char="✦"/>
              <a:defRPr sz="4200" b="1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استنباط </a:t>
            </a:r>
          </a:p>
        </p:txBody>
      </p:sp>
      <p:pic>
        <p:nvPicPr>
          <p:cNvPr id="177" name="IMG_7784.jpeg" descr="IMG_7784.jpeg"/>
          <p:cNvPicPr>
            <a:picLocks noChangeAspect="1"/>
          </p:cNvPicPr>
          <p:nvPr/>
        </p:nvPicPr>
        <p:blipFill>
          <a:blip r:embed="rId4"/>
          <a:srcRect l="4776" t="6834" r="4148" b="7421"/>
          <a:stretch>
            <a:fillRect/>
          </a:stretch>
        </p:blipFill>
        <p:spPr>
          <a:xfrm>
            <a:off x="8357162" y="7798553"/>
            <a:ext cx="6006838" cy="3595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6" h="21429" extrusionOk="0">
                <a:moveTo>
                  <a:pt x="20224" y="1"/>
                </a:moveTo>
                <a:cubicBezTo>
                  <a:pt x="20128" y="-5"/>
                  <a:pt x="20030" y="70"/>
                  <a:pt x="19928" y="225"/>
                </a:cubicBezTo>
                <a:cubicBezTo>
                  <a:pt x="19763" y="474"/>
                  <a:pt x="19491" y="1697"/>
                  <a:pt x="19334" y="2896"/>
                </a:cubicBezTo>
                <a:cubicBezTo>
                  <a:pt x="19020" y="5304"/>
                  <a:pt x="18875" y="9709"/>
                  <a:pt x="18993" y="13322"/>
                </a:cubicBezTo>
                <a:cubicBezTo>
                  <a:pt x="19121" y="17259"/>
                  <a:pt x="19426" y="19913"/>
                  <a:pt x="19884" y="21080"/>
                </a:cubicBezTo>
                <a:cubicBezTo>
                  <a:pt x="20086" y="21595"/>
                  <a:pt x="20390" y="21534"/>
                  <a:pt x="20612" y="20936"/>
                </a:cubicBezTo>
                <a:cubicBezTo>
                  <a:pt x="20833" y="20340"/>
                  <a:pt x="21156" y="18268"/>
                  <a:pt x="21313" y="16430"/>
                </a:cubicBezTo>
                <a:cubicBezTo>
                  <a:pt x="21494" y="14315"/>
                  <a:pt x="21471" y="6675"/>
                  <a:pt x="21278" y="4637"/>
                </a:cubicBezTo>
                <a:cubicBezTo>
                  <a:pt x="20986" y="1559"/>
                  <a:pt x="20637" y="24"/>
                  <a:pt x="20224" y="1"/>
                </a:cubicBezTo>
                <a:close/>
                <a:moveTo>
                  <a:pt x="2461" y="1630"/>
                </a:moveTo>
                <a:cubicBezTo>
                  <a:pt x="2301" y="1627"/>
                  <a:pt x="2140" y="1646"/>
                  <a:pt x="1976" y="1687"/>
                </a:cubicBezTo>
                <a:cubicBezTo>
                  <a:pt x="1652" y="1767"/>
                  <a:pt x="1166" y="2007"/>
                  <a:pt x="897" y="2219"/>
                </a:cubicBezTo>
                <a:cubicBezTo>
                  <a:pt x="435" y="2584"/>
                  <a:pt x="409" y="2627"/>
                  <a:pt x="461" y="3019"/>
                </a:cubicBezTo>
                <a:cubicBezTo>
                  <a:pt x="502" y="3330"/>
                  <a:pt x="480" y="3456"/>
                  <a:pt x="373" y="3525"/>
                </a:cubicBezTo>
                <a:cubicBezTo>
                  <a:pt x="252" y="3602"/>
                  <a:pt x="267" y="3667"/>
                  <a:pt x="473" y="3946"/>
                </a:cubicBezTo>
                <a:lnTo>
                  <a:pt x="716" y="4272"/>
                </a:lnTo>
                <a:lnTo>
                  <a:pt x="435" y="4440"/>
                </a:lnTo>
                <a:cubicBezTo>
                  <a:pt x="215" y="4571"/>
                  <a:pt x="175" y="4648"/>
                  <a:pt x="250" y="4797"/>
                </a:cubicBezTo>
                <a:cubicBezTo>
                  <a:pt x="322" y="4943"/>
                  <a:pt x="302" y="5032"/>
                  <a:pt x="166" y="5173"/>
                </a:cubicBezTo>
                <a:cubicBezTo>
                  <a:pt x="-106" y="5457"/>
                  <a:pt x="-48" y="5866"/>
                  <a:pt x="377" y="6678"/>
                </a:cubicBezTo>
                <a:cubicBezTo>
                  <a:pt x="1196" y="8239"/>
                  <a:pt x="2479" y="8798"/>
                  <a:pt x="3768" y="8154"/>
                </a:cubicBezTo>
                <a:cubicBezTo>
                  <a:pt x="4113" y="7981"/>
                  <a:pt x="4728" y="7587"/>
                  <a:pt x="5133" y="7279"/>
                </a:cubicBezTo>
                <a:lnTo>
                  <a:pt x="5870" y="6716"/>
                </a:lnTo>
                <a:lnTo>
                  <a:pt x="6916" y="7253"/>
                </a:lnTo>
                <a:lnTo>
                  <a:pt x="7961" y="7790"/>
                </a:lnTo>
                <a:lnTo>
                  <a:pt x="7977" y="10808"/>
                </a:lnTo>
                <a:cubicBezTo>
                  <a:pt x="7990" y="13504"/>
                  <a:pt x="8008" y="13859"/>
                  <a:pt x="8147" y="14114"/>
                </a:cubicBezTo>
                <a:cubicBezTo>
                  <a:pt x="8248" y="14301"/>
                  <a:pt x="8270" y="14434"/>
                  <a:pt x="8211" y="14495"/>
                </a:cubicBezTo>
                <a:cubicBezTo>
                  <a:pt x="8098" y="14611"/>
                  <a:pt x="8093" y="15283"/>
                  <a:pt x="8202" y="15571"/>
                </a:cubicBezTo>
                <a:cubicBezTo>
                  <a:pt x="8258" y="15718"/>
                  <a:pt x="8311" y="15737"/>
                  <a:pt x="8372" y="15635"/>
                </a:cubicBezTo>
                <a:cubicBezTo>
                  <a:pt x="8550" y="15338"/>
                  <a:pt x="8645" y="14008"/>
                  <a:pt x="8687" y="11217"/>
                </a:cubicBezTo>
                <a:lnTo>
                  <a:pt x="8729" y="8360"/>
                </a:lnTo>
                <a:lnTo>
                  <a:pt x="8954" y="8390"/>
                </a:lnTo>
                <a:cubicBezTo>
                  <a:pt x="9399" y="8451"/>
                  <a:pt x="9403" y="8468"/>
                  <a:pt x="9349" y="9890"/>
                </a:cubicBezTo>
                <a:cubicBezTo>
                  <a:pt x="9319" y="10715"/>
                  <a:pt x="9353" y="12044"/>
                  <a:pt x="9440" y="13407"/>
                </a:cubicBezTo>
                <a:cubicBezTo>
                  <a:pt x="9621" y="16243"/>
                  <a:pt x="9811" y="17047"/>
                  <a:pt x="10174" y="16499"/>
                </a:cubicBezTo>
                <a:cubicBezTo>
                  <a:pt x="10442" y="16093"/>
                  <a:pt x="10622" y="14420"/>
                  <a:pt x="10678" y="11787"/>
                </a:cubicBezTo>
                <a:lnTo>
                  <a:pt x="10730" y="9360"/>
                </a:lnTo>
                <a:lnTo>
                  <a:pt x="10987" y="9405"/>
                </a:lnTo>
                <a:cubicBezTo>
                  <a:pt x="11128" y="9430"/>
                  <a:pt x="11272" y="9498"/>
                  <a:pt x="11308" y="9556"/>
                </a:cubicBezTo>
                <a:cubicBezTo>
                  <a:pt x="11344" y="9615"/>
                  <a:pt x="11394" y="10591"/>
                  <a:pt x="11419" y="11725"/>
                </a:cubicBezTo>
                <a:cubicBezTo>
                  <a:pt x="11492" y="15122"/>
                  <a:pt x="11758" y="17444"/>
                  <a:pt x="12098" y="17662"/>
                </a:cubicBezTo>
                <a:cubicBezTo>
                  <a:pt x="12574" y="17967"/>
                  <a:pt x="12961" y="15495"/>
                  <a:pt x="13019" y="11787"/>
                </a:cubicBezTo>
                <a:lnTo>
                  <a:pt x="13040" y="10361"/>
                </a:lnTo>
                <a:lnTo>
                  <a:pt x="13331" y="10361"/>
                </a:lnTo>
                <a:lnTo>
                  <a:pt x="13620" y="10361"/>
                </a:lnTo>
                <a:lnTo>
                  <a:pt x="13654" y="12073"/>
                </a:lnTo>
                <a:cubicBezTo>
                  <a:pt x="13695" y="14087"/>
                  <a:pt x="13888" y="16560"/>
                  <a:pt x="14083" y="17565"/>
                </a:cubicBezTo>
                <a:cubicBezTo>
                  <a:pt x="14615" y="20316"/>
                  <a:pt x="15338" y="17790"/>
                  <a:pt x="15469" y="12717"/>
                </a:cubicBezTo>
                <a:cubicBezTo>
                  <a:pt x="15522" y="10694"/>
                  <a:pt x="15527" y="10645"/>
                  <a:pt x="15720" y="10600"/>
                </a:cubicBezTo>
                <a:cubicBezTo>
                  <a:pt x="16054" y="10521"/>
                  <a:pt x="16164" y="10811"/>
                  <a:pt x="16165" y="11770"/>
                </a:cubicBezTo>
                <a:cubicBezTo>
                  <a:pt x="16165" y="13203"/>
                  <a:pt x="16334" y="15836"/>
                  <a:pt x="16517" y="17286"/>
                </a:cubicBezTo>
                <a:cubicBezTo>
                  <a:pt x="16612" y="18032"/>
                  <a:pt x="16701" y="18771"/>
                  <a:pt x="16716" y="18928"/>
                </a:cubicBezTo>
                <a:cubicBezTo>
                  <a:pt x="16730" y="19085"/>
                  <a:pt x="16746" y="19264"/>
                  <a:pt x="16752" y="19325"/>
                </a:cubicBezTo>
                <a:cubicBezTo>
                  <a:pt x="16758" y="19387"/>
                  <a:pt x="16851" y="19495"/>
                  <a:pt x="16956" y="19566"/>
                </a:cubicBezTo>
                <a:cubicBezTo>
                  <a:pt x="17207" y="19735"/>
                  <a:pt x="17180" y="19734"/>
                  <a:pt x="17363" y="19571"/>
                </a:cubicBezTo>
                <a:cubicBezTo>
                  <a:pt x="17953" y="19044"/>
                  <a:pt x="18396" y="13289"/>
                  <a:pt x="18221" y="8435"/>
                </a:cubicBezTo>
                <a:cubicBezTo>
                  <a:pt x="18050" y="3703"/>
                  <a:pt x="17569" y="1107"/>
                  <a:pt x="17017" y="1940"/>
                </a:cubicBezTo>
                <a:cubicBezTo>
                  <a:pt x="16651" y="2494"/>
                  <a:pt x="16305" y="5236"/>
                  <a:pt x="16196" y="8468"/>
                </a:cubicBezTo>
                <a:cubicBezTo>
                  <a:pt x="16164" y="9396"/>
                  <a:pt x="16107" y="10190"/>
                  <a:pt x="16067" y="10231"/>
                </a:cubicBezTo>
                <a:cubicBezTo>
                  <a:pt x="16027" y="10272"/>
                  <a:pt x="15888" y="10220"/>
                  <a:pt x="15758" y="10117"/>
                </a:cubicBezTo>
                <a:cubicBezTo>
                  <a:pt x="15526" y="9932"/>
                  <a:pt x="15522" y="9900"/>
                  <a:pt x="15464" y="8251"/>
                </a:cubicBezTo>
                <a:cubicBezTo>
                  <a:pt x="15393" y="6250"/>
                  <a:pt x="15190" y="4330"/>
                  <a:pt x="14950" y="3397"/>
                </a:cubicBezTo>
                <a:cubicBezTo>
                  <a:pt x="14809" y="2853"/>
                  <a:pt x="14733" y="2718"/>
                  <a:pt x="14566" y="2718"/>
                </a:cubicBezTo>
                <a:cubicBezTo>
                  <a:pt x="14402" y="2718"/>
                  <a:pt x="14322" y="2852"/>
                  <a:pt x="14193" y="3338"/>
                </a:cubicBezTo>
                <a:cubicBezTo>
                  <a:pt x="13991" y="4102"/>
                  <a:pt x="13882" y="4943"/>
                  <a:pt x="13746" y="6789"/>
                </a:cubicBezTo>
                <a:cubicBezTo>
                  <a:pt x="13653" y="8040"/>
                  <a:pt x="13619" y="8222"/>
                  <a:pt x="13468" y="8258"/>
                </a:cubicBezTo>
                <a:cubicBezTo>
                  <a:pt x="13123" y="8341"/>
                  <a:pt x="13002" y="7997"/>
                  <a:pt x="12873" y="6567"/>
                </a:cubicBezTo>
                <a:cubicBezTo>
                  <a:pt x="12702" y="4663"/>
                  <a:pt x="12502" y="3803"/>
                  <a:pt x="12216" y="3747"/>
                </a:cubicBezTo>
                <a:cubicBezTo>
                  <a:pt x="12029" y="3711"/>
                  <a:pt x="11973" y="3790"/>
                  <a:pt x="11862" y="4253"/>
                </a:cubicBezTo>
                <a:cubicBezTo>
                  <a:pt x="11729" y="4806"/>
                  <a:pt x="11569" y="6077"/>
                  <a:pt x="11515" y="7004"/>
                </a:cubicBezTo>
                <a:cubicBezTo>
                  <a:pt x="11487" y="7486"/>
                  <a:pt x="11474" y="7503"/>
                  <a:pt x="11161" y="7470"/>
                </a:cubicBezTo>
                <a:cubicBezTo>
                  <a:pt x="10721" y="7425"/>
                  <a:pt x="10627" y="7258"/>
                  <a:pt x="10511" y="6314"/>
                </a:cubicBezTo>
                <a:cubicBezTo>
                  <a:pt x="10369" y="5164"/>
                  <a:pt x="10208" y="4690"/>
                  <a:pt x="9977" y="4745"/>
                </a:cubicBezTo>
                <a:cubicBezTo>
                  <a:pt x="9778" y="4793"/>
                  <a:pt x="9596" y="5471"/>
                  <a:pt x="9558" y="6306"/>
                </a:cubicBezTo>
                <a:cubicBezTo>
                  <a:pt x="9532" y="6860"/>
                  <a:pt x="9487" y="6899"/>
                  <a:pt x="9010" y="6780"/>
                </a:cubicBezTo>
                <a:cubicBezTo>
                  <a:pt x="8666" y="6694"/>
                  <a:pt x="8599" y="6620"/>
                  <a:pt x="8494" y="6200"/>
                </a:cubicBezTo>
                <a:cubicBezTo>
                  <a:pt x="8386" y="5768"/>
                  <a:pt x="8205" y="5538"/>
                  <a:pt x="8205" y="5833"/>
                </a:cubicBezTo>
                <a:cubicBezTo>
                  <a:pt x="8205" y="5897"/>
                  <a:pt x="8155" y="6065"/>
                  <a:pt x="8093" y="6205"/>
                </a:cubicBezTo>
                <a:cubicBezTo>
                  <a:pt x="7986" y="6448"/>
                  <a:pt x="7939" y="6445"/>
                  <a:pt x="6983" y="6141"/>
                </a:cubicBezTo>
                <a:lnTo>
                  <a:pt x="5983" y="5822"/>
                </a:lnTo>
                <a:lnTo>
                  <a:pt x="5620" y="5020"/>
                </a:lnTo>
                <a:cubicBezTo>
                  <a:pt x="4595" y="2749"/>
                  <a:pt x="3577" y="1652"/>
                  <a:pt x="2461" y="163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99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99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699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99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99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99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7779.jpeg" descr="IMG_7779.jpeg"/>
          <p:cNvPicPr>
            <a:picLocks noChangeAspect="1"/>
          </p:cNvPicPr>
          <p:nvPr/>
        </p:nvPicPr>
        <p:blipFill>
          <a:blip r:embed="rId2"/>
          <a:srcRect l="2580" t="55633" r="4586" b="8088"/>
          <a:stretch>
            <a:fillRect/>
          </a:stretch>
        </p:blipFill>
        <p:spPr>
          <a:xfrm>
            <a:off x="17712325" y="1376625"/>
            <a:ext cx="5902326" cy="1641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extrusionOk="0">
                <a:moveTo>
                  <a:pt x="8858" y="0"/>
                </a:moveTo>
                <a:cubicBezTo>
                  <a:pt x="7860" y="-7"/>
                  <a:pt x="6852" y="41"/>
                  <a:pt x="6768" y="157"/>
                </a:cubicBezTo>
                <a:cubicBezTo>
                  <a:pt x="6631" y="346"/>
                  <a:pt x="6605" y="803"/>
                  <a:pt x="6591" y="3315"/>
                </a:cubicBezTo>
                <a:cubicBezTo>
                  <a:pt x="6584" y="4542"/>
                  <a:pt x="6557" y="5593"/>
                  <a:pt x="6531" y="5649"/>
                </a:cubicBezTo>
                <a:cubicBezTo>
                  <a:pt x="6506" y="5706"/>
                  <a:pt x="6256" y="5047"/>
                  <a:pt x="5975" y="4182"/>
                </a:cubicBezTo>
                <a:cubicBezTo>
                  <a:pt x="5695" y="3317"/>
                  <a:pt x="5438" y="2645"/>
                  <a:pt x="5406" y="2689"/>
                </a:cubicBezTo>
                <a:cubicBezTo>
                  <a:pt x="5373" y="2733"/>
                  <a:pt x="5132" y="3684"/>
                  <a:pt x="4870" y="4803"/>
                </a:cubicBezTo>
                <a:lnTo>
                  <a:pt x="4393" y="6839"/>
                </a:lnTo>
                <a:lnTo>
                  <a:pt x="4579" y="7320"/>
                </a:lnTo>
                <a:cubicBezTo>
                  <a:pt x="4681" y="7586"/>
                  <a:pt x="4964" y="8432"/>
                  <a:pt x="5210" y="9194"/>
                </a:cubicBezTo>
                <a:cubicBezTo>
                  <a:pt x="5455" y="9956"/>
                  <a:pt x="5696" y="10551"/>
                  <a:pt x="5744" y="10515"/>
                </a:cubicBezTo>
                <a:cubicBezTo>
                  <a:pt x="5794" y="10477"/>
                  <a:pt x="5833" y="10656"/>
                  <a:pt x="5833" y="10927"/>
                </a:cubicBezTo>
                <a:cubicBezTo>
                  <a:pt x="5833" y="11297"/>
                  <a:pt x="5885" y="11426"/>
                  <a:pt x="6059" y="11486"/>
                </a:cubicBezTo>
                <a:cubicBezTo>
                  <a:pt x="6239" y="11548"/>
                  <a:pt x="6276" y="11490"/>
                  <a:pt x="6245" y="11199"/>
                </a:cubicBezTo>
                <a:cubicBezTo>
                  <a:pt x="6198" y="10759"/>
                  <a:pt x="6416" y="9709"/>
                  <a:pt x="6511" y="9920"/>
                </a:cubicBezTo>
                <a:cubicBezTo>
                  <a:pt x="6552" y="10012"/>
                  <a:pt x="6576" y="11963"/>
                  <a:pt x="6572" y="15057"/>
                </a:cubicBezTo>
                <a:lnTo>
                  <a:pt x="6566" y="20048"/>
                </a:lnTo>
                <a:lnTo>
                  <a:pt x="5984" y="20116"/>
                </a:lnTo>
                <a:cubicBezTo>
                  <a:pt x="5467" y="20177"/>
                  <a:pt x="5400" y="20238"/>
                  <a:pt x="5400" y="20632"/>
                </a:cubicBezTo>
                <a:cubicBezTo>
                  <a:pt x="5400" y="21253"/>
                  <a:pt x="5553" y="21438"/>
                  <a:pt x="6184" y="21593"/>
                </a:cubicBezTo>
                <a:lnTo>
                  <a:pt x="15273" y="21593"/>
                </a:lnTo>
                <a:cubicBezTo>
                  <a:pt x="15998" y="21453"/>
                  <a:pt x="16066" y="21168"/>
                  <a:pt x="16066" y="20549"/>
                </a:cubicBezTo>
                <a:cubicBezTo>
                  <a:pt x="16067" y="20077"/>
                  <a:pt x="16037" y="20051"/>
                  <a:pt x="15564" y="20126"/>
                </a:cubicBezTo>
                <a:cubicBezTo>
                  <a:pt x="14900" y="20231"/>
                  <a:pt x="14867" y="20117"/>
                  <a:pt x="14867" y="17730"/>
                </a:cubicBezTo>
                <a:cubicBezTo>
                  <a:pt x="14867" y="15985"/>
                  <a:pt x="14878" y="15818"/>
                  <a:pt x="15016" y="15626"/>
                </a:cubicBezTo>
                <a:cubicBezTo>
                  <a:pt x="15099" y="15511"/>
                  <a:pt x="15300" y="15033"/>
                  <a:pt x="15464" y="14566"/>
                </a:cubicBezTo>
                <a:cubicBezTo>
                  <a:pt x="15627" y="14099"/>
                  <a:pt x="15780" y="13764"/>
                  <a:pt x="15805" y="13819"/>
                </a:cubicBezTo>
                <a:cubicBezTo>
                  <a:pt x="15872" y="13970"/>
                  <a:pt x="16229" y="13279"/>
                  <a:pt x="16367" y="12728"/>
                </a:cubicBezTo>
                <a:cubicBezTo>
                  <a:pt x="16516" y="12135"/>
                  <a:pt x="16705" y="12107"/>
                  <a:pt x="16795" y="12666"/>
                </a:cubicBezTo>
                <a:cubicBezTo>
                  <a:pt x="16854" y="13028"/>
                  <a:pt x="16863" y="12998"/>
                  <a:pt x="16865" y="12452"/>
                </a:cubicBezTo>
                <a:cubicBezTo>
                  <a:pt x="16866" y="12086"/>
                  <a:pt x="16822" y="11754"/>
                  <a:pt x="16761" y="11669"/>
                </a:cubicBezTo>
                <a:cubicBezTo>
                  <a:pt x="16697" y="11581"/>
                  <a:pt x="16669" y="11373"/>
                  <a:pt x="16692" y="11152"/>
                </a:cubicBezTo>
                <a:cubicBezTo>
                  <a:pt x="16714" y="10946"/>
                  <a:pt x="16690" y="10476"/>
                  <a:pt x="16637" y="10108"/>
                </a:cubicBezTo>
                <a:cubicBezTo>
                  <a:pt x="16562" y="9587"/>
                  <a:pt x="16558" y="9373"/>
                  <a:pt x="16620" y="9147"/>
                </a:cubicBezTo>
                <a:cubicBezTo>
                  <a:pt x="16682" y="8921"/>
                  <a:pt x="16674" y="8806"/>
                  <a:pt x="16582" y="8620"/>
                </a:cubicBezTo>
                <a:cubicBezTo>
                  <a:pt x="16517" y="8488"/>
                  <a:pt x="16481" y="8274"/>
                  <a:pt x="16502" y="8150"/>
                </a:cubicBezTo>
                <a:cubicBezTo>
                  <a:pt x="16523" y="8026"/>
                  <a:pt x="16476" y="7925"/>
                  <a:pt x="16398" y="7925"/>
                </a:cubicBezTo>
                <a:cubicBezTo>
                  <a:pt x="16310" y="7925"/>
                  <a:pt x="16240" y="7737"/>
                  <a:pt x="16219" y="7445"/>
                </a:cubicBezTo>
                <a:cubicBezTo>
                  <a:pt x="16200" y="7181"/>
                  <a:pt x="16145" y="6965"/>
                  <a:pt x="16095" y="6965"/>
                </a:cubicBezTo>
                <a:cubicBezTo>
                  <a:pt x="16000" y="6965"/>
                  <a:pt x="15666" y="5093"/>
                  <a:pt x="15638" y="4401"/>
                </a:cubicBezTo>
                <a:cubicBezTo>
                  <a:pt x="15612" y="3773"/>
                  <a:pt x="15516" y="3786"/>
                  <a:pt x="15270" y="4438"/>
                </a:cubicBezTo>
                <a:cubicBezTo>
                  <a:pt x="15147" y="4765"/>
                  <a:pt x="15021" y="4972"/>
                  <a:pt x="14990" y="4903"/>
                </a:cubicBezTo>
                <a:cubicBezTo>
                  <a:pt x="14959" y="4833"/>
                  <a:pt x="14934" y="4099"/>
                  <a:pt x="14934" y="3268"/>
                </a:cubicBezTo>
                <a:cubicBezTo>
                  <a:pt x="14934" y="2438"/>
                  <a:pt x="14904" y="1443"/>
                  <a:pt x="14867" y="1060"/>
                </a:cubicBezTo>
                <a:lnTo>
                  <a:pt x="14798" y="366"/>
                </a:lnTo>
                <a:lnTo>
                  <a:pt x="12883" y="387"/>
                </a:lnTo>
                <a:cubicBezTo>
                  <a:pt x="11795" y="399"/>
                  <a:pt x="10931" y="315"/>
                  <a:pt x="10886" y="188"/>
                </a:cubicBezTo>
                <a:cubicBezTo>
                  <a:pt x="10843" y="71"/>
                  <a:pt x="9856" y="8"/>
                  <a:pt x="8858" y="0"/>
                </a:cubicBezTo>
                <a:close/>
                <a:moveTo>
                  <a:pt x="17988" y="1306"/>
                </a:moveTo>
                <a:cubicBezTo>
                  <a:pt x="17878" y="1364"/>
                  <a:pt x="17748" y="1888"/>
                  <a:pt x="17645" y="2731"/>
                </a:cubicBezTo>
                <a:cubicBezTo>
                  <a:pt x="17578" y="3278"/>
                  <a:pt x="17495" y="3926"/>
                  <a:pt x="17459" y="4166"/>
                </a:cubicBezTo>
                <a:cubicBezTo>
                  <a:pt x="17079" y="6694"/>
                  <a:pt x="16990" y="7914"/>
                  <a:pt x="17189" y="7873"/>
                </a:cubicBezTo>
                <a:cubicBezTo>
                  <a:pt x="17289" y="7852"/>
                  <a:pt x="18355" y="9527"/>
                  <a:pt x="18601" y="10092"/>
                </a:cubicBezTo>
                <a:cubicBezTo>
                  <a:pt x="18808" y="10569"/>
                  <a:pt x="19149" y="11040"/>
                  <a:pt x="19202" y="10922"/>
                </a:cubicBezTo>
                <a:cubicBezTo>
                  <a:pt x="19232" y="10855"/>
                  <a:pt x="19278" y="10916"/>
                  <a:pt x="19302" y="11058"/>
                </a:cubicBezTo>
                <a:cubicBezTo>
                  <a:pt x="19388" y="11555"/>
                  <a:pt x="19560" y="11158"/>
                  <a:pt x="19619" y="10327"/>
                </a:cubicBezTo>
                <a:cubicBezTo>
                  <a:pt x="19652" y="9865"/>
                  <a:pt x="19716" y="9324"/>
                  <a:pt x="19761" y="9126"/>
                </a:cubicBezTo>
                <a:cubicBezTo>
                  <a:pt x="19968" y="8230"/>
                  <a:pt x="20199" y="6467"/>
                  <a:pt x="20185" y="5884"/>
                </a:cubicBezTo>
                <a:cubicBezTo>
                  <a:pt x="20172" y="5312"/>
                  <a:pt x="20063" y="5050"/>
                  <a:pt x="19169" y="3441"/>
                </a:cubicBezTo>
                <a:cubicBezTo>
                  <a:pt x="18618" y="2449"/>
                  <a:pt x="18131" y="1536"/>
                  <a:pt x="18088" y="1410"/>
                </a:cubicBezTo>
                <a:cubicBezTo>
                  <a:pt x="18058" y="1321"/>
                  <a:pt x="18024" y="1286"/>
                  <a:pt x="17988" y="1306"/>
                </a:cubicBezTo>
                <a:close/>
                <a:moveTo>
                  <a:pt x="16973" y="3456"/>
                </a:moveTo>
                <a:cubicBezTo>
                  <a:pt x="16919" y="3456"/>
                  <a:pt x="16869" y="3665"/>
                  <a:pt x="16903" y="3864"/>
                </a:cubicBezTo>
                <a:cubicBezTo>
                  <a:pt x="16924" y="3987"/>
                  <a:pt x="16970" y="4088"/>
                  <a:pt x="17005" y="4088"/>
                </a:cubicBezTo>
                <a:cubicBezTo>
                  <a:pt x="17076" y="4088"/>
                  <a:pt x="17088" y="3763"/>
                  <a:pt x="17025" y="3535"/>
                </a:cubicBezTo>
                <a:cubicBezTo>
                  <a:pt x="17010" y="3479"/>
                  <a:pt x="16990" y="3457"/>
                  <a:pt x="16973" y="3456"/>
                </a:cubicBezTo>
                <a:close/>
                <a:moveTo>
                  <a:pt x="2009" y="5122"/>
                </a:moveTo>
                <a:cubicBezTo>
                  <a:pt x="1949" y="5185"/>
                  <a:pt x="1749" y="5363"/>
                  <a:pt x="1566" y="5519"/>
                </a:cubicBezTo>
                <a:cubicBezTo>
                  <a:pt x="903" y="6080"/>
                  <a:pt x="499" y="6653"/>
                  <a:pt x="524" y="6996"/>
                </a:cubicBezTo>
                <a:cubicBezTo>
                  <a:pt x="538" y="7179"/>
                  <a:pt x="599" y="8082"/>
                  <a:pt x="661" y="9006"/>
                </a:cubicBezTo>
                <a:lnTo>
                  <a:pt x="773" y="10687"/>
                </a:lnTo>
                <a:lnTo>
                  <a:pt x="1169" y="10609"/>
                </a:lnTo>
                <a:cubicBezTo>
                  <a:pt x="1387" y="10565"/>
                  <a:pt x="1603" y="10416"/>
                  <a:pt x="1648" y="10280"/>
                </a:cubicBezTo>
                <a:cubicBezTo>
                  <a:pt x="1783" y="9878"/>
                  <a:pt x="1920" y="10224"/>
                  <a:pt x="1885" y="10875"/>
                </a:cubicBezTo>
                <a:cubicBezTo>
                  <a:pt x="1851" y="11524"/>
                  <a:pt x="1951" y="11869"/>
                  <a:pt x="2633" y="13454"/>
                </a:cubicBezTo>
                <a:cubicBezTo>
                  <a:pt x="2853" y="13965"/>
                  <a:pt x="3078" y="14386"/>
                  <a:pt x="3133" y="14388"/>
                </a:cubicBezTo>
                <a:cubicBezTo>
                  <a:pt x="3224" y="14393"/>
                  <a:pt x="3903" y="10909"/>
                  <a:pt x="4125" y="9304"/>
                </a:cubicBezTo>
                <a:cubicBezTo>
                  <a:pt x="4207" y="8709"/>
                  <a:pt x="4205" y="8583"/>
                  <a:pt x="4099" y="8160"/>
                </a:cubicBezTo>
                <a:cubicBezTo>
                  <a:pt x="4033" y="7898"/>
                  <a:pt x="3965" y="7732"/>
                  <a:pt x="3949" y="7790"/>
                </a:cubicBezTo>
                <a:cubicBezTo>
                  <a:pt x="3933" y="7847"/>
                  <a:pt x="3713" y="7414"/>
                  <a:pt x="3460" y="6829"/>
                </a:cubicBezTo>
                <a:cubicBezTo>
                  <a:pt x="3206" y="6244"/>
                  <a:pt x="2957" y="5769"/>
                  <a:pt x="2908" y="5769"/>
                </a:cubicBezTo>
                <a:cubicBezTo>
                  <a:pt x="2858" y="5769"/>
                  <a:pt x="2734" y="6199"/>
                  <a:pt x="2633" y="6725"/>
                </a:cubicBezTo>
                <a:cubicBezTo>
                  <a:pt x="2448" y="7685"/>
                  <a:pt x="2333" y="7788"/>
                  <a:pt x="2333" y="6991"/>
                </a:cubicBezTo>
                <a:cubicBezTo>
                  <a:pt x="2333" y="6197"/>
                  <a:pt x="2125" y="5000"/>
                  <a:pt x="2009" y="5122"/>
                </a:cubicBezTo>
                <a:close/>
                <a:moveTo>
                  <a:pt x="3863" y="5346"/>
                </a:moveTo>
                <a:cubicBezTo>
                  <a:pt x="3840" y="5351"/>
                  <a:pt x="3811" y="5380"/>
                  <a:pt x="3775" y="5430"/>
                </a:cubicBezTo>
                <a:cubicBezTo>
                  <a:pt x="3686" y="5552"/>
                  <a:pt x="3679" y="5654"/>
                  <a:pt x="3743" y="5931"/>
                </a:cubicBezTo>
                <a:cubicBezTo>
                  <a:pt x="3812" y="6232"/>
                  <a:pt x="3831" y="6224"/>
                  <a:pt x="3884" y="5884"/>
                </a:cubicBezTo>
                <a:cubicBezTo>
                  <a:pt x="3941" y="5518"/>
                  <a:pt x="3933" y="5332"/>
                  <a:pt x="3863" y="5346"/>
                </a:cubicBezTo>
                <a:close/>
                <a:moveTo>
                  <a:pt x="20560" y="8975"/>
                </a:moveTo>
                <a:cubicBezTo>
                  <a:pt x="20536" y="8967"/>
                  <a:pt x="20513" y="9049"/>
                  <a:pt x="20474" y="9215"/>
                </a:cubicBezTo>
                <a:cubicBezTo>
                  <a:pt x="20427" y="9419"/>
                  <a:pt x="20409" y="9698"/>
                  <a:pt x="20432" y="9836"/>
                </a:cubicBezTo>
                <a:cubicBezTo>
                  <a:pt x="20483" y="10133"/>
                  <a:pt x="20537" y="10146"/>
                  <a:pt x="20650" y="9888"/>
                </a:cubicBezTo>
                <a:cubicBezTo>
                  <a:pt x="20716" y="9737"/>
                  <a:pt x="20716" y="9613"/>
                  <a:pt x="20647" y="9272"/>
                </a:cubicBezTo>
                <a:cubicBezTo>
                  <a:pt x="20608" y="9081"/>
                  <a:pt x="20584" y="8982"/>
                  <a:pt x="20560" y="8975"/>
                </a:cubicBezTo>
                <a:close/>
                <a:moveTo>
                  <a:pt x="17451" y="9001"/>
                </a:moveTo>
                <a:cubicBezTo>
                  <a:pt x="17380" y="8942"/>
                  <a:pt x="17390" y="9258"/>
                  <a:pt x="17477" y="10014"/>
                </a:cubicBezTo>
                <a:cubicBezTo>
                  <a:pt x="17556" y="10710"/>
                  <a:pt x="17572" y="10911"/>
                  <a:pt x="17591" y="11528"/>
                </a:cubicBezTo>
                <a:cubicBezTo>
                  <a:pt x="17614" y="12263"/>
                  <a:pt x="17712" y="11279"/>
                  <a:pt x="17703" y="10400"/>
                </a:cubicBezTo>
                <a:cubicBezTo>
                  <a:pt x="17697" y="9794"/>
                  <a:pt x="17651" y="9430"/>
                  <a:pt x="17548" y="9183"/>
                </a:cubicBezTo>
                <a:cubicBezTo>
                  <a:pt x="17506" y="9084"/>
                  <a:pt x="17474" y="9020"/>
                  <a:pt x="17451" y="9001"/>
                </a:cubicBezTo>
                <a:close/>
                <a:moveTo>
                  <a:pt x="21533" y="10087"/>
                </a:moveTo>
                <a:cubicBezTo>
                  <a:pt x="21497" y="10087"/>
                  <a:pt x="21466" y="10195"/>
                  <a:pt x="21466" y="10327"/>
                </a:cubicBezTo>
                <a:cubicBezTo>
                  <a:pt x="21466" y="10459"/>
                  <a:pt x="21497" y="10567"/>
                  <a:pt x="21533" y="10567"/>
                </a:cubicBezTo>
                <a:cubicBezTo>
                  <a:pt x="21570" y="10567"/>
                  <a:pt x="21600" y="10459"/>
                  <a:pt x="21600" y="10327"/>
                </a:cubicBezTo>
                <a:cubicBezTo>
                  <a:pt x="21600" y="10195"/>
                  <a:pt x="21570" y="10087"/>
                  <a:pt x="21533" y="10087"/>
                </a:cubicBezTo>
                <a:close/>
                <a:moveTo>
                  <a:pt x="70" y="12728"/>
                </a:moveTo>
                <a:cubicBezTo>
                  <a:pt x="31" y="12728"/>
                  <a:pt x="0" y="12836"/>
                  <a:pt x="0" y="12968"/>
                </a:cubicBezTo>
                <a:cubicBezTo>
                  <a:pt x="0" y="13100"/>
                  <a:pt x="13" y="13209"/>
                  <a:pt x="29" y="13209"/>
                </a:cubicBezTo>
                <a:cubicBezTo>
                  <a:pt x="45" y="13209"/>
                  <a:pt x="78" y="13100"/>
                  <a:pt x="100" y="12968"/>
                </a:cubicBezTo>
                <a:cubicBezTo>
                  <a:pt x="123" y="12836"/>
                  <a:pt x="109" y="12728"/>
                  <a:pt x="70" y="12728"/>
                </a:cubicBezTo>
                <a:close/>
                <a:moveTo>
                  <a:pt x="16599" y="13089"/>
                </a:moveTo>
                <a:cubicBezTo>
                  <a:pt x="16563" y="13169"/>
                  <a:pt x="16534" y="13335"/>
                  <a:pt x="16534" y="13459"/>
                </a:cubicBezTo>
                <a:cubicBezTo>
                  <a:pt x="16534" y="13804"/>
                  <a:pt x="16581" y="13729"/>
                  <a:pt x="16626" y="13313"/>
                </a:cubicBezTo>
                <a:cubicBezTo>
                  <a:pt x="16648" y="13099"/>
                  <a:pt x="16637" y="13004"/>
                  <a:pt x="16599" y="130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0" name="الدرس الأول  : الاستدلال الاستنباطي"/>
          <p:cNvSpPr/>
          <p:nvPr/>
        </p:nvSpPr>
        <p:spPr>
          <a:xfrm>
            <a:off x="6099978" y="1843384"/>
            <a:ext cx="11285819" cy="1402450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الدرس الأول  : الاستدلال الاستنباطي</a:t>
            </a:r>
          </a:p>
        </p:txBody>
      </p:sp>
      <p:pic>
        <p:nvPicPr>
          <p:cNvPr id="181" name="اهداف الدرس اهداف الدرس " descr="اهداف الدرس اهداف الدرس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801" y="3706169"/>
            <a:ext cx="7202383" cy="1028701"/>
          </a:xfrm>
          <a:prstGeom prst="rect">
            <a:avLst/>
          </a:prstGeom>
        </p:spPr>
      </p:pic>
      <p:pic>
        <p:nvPicPr>
          <p:cNvPr id="182" name="IMG_7784.jpeg" descr="IMG_7784.jpeg"/>
          <p:cNvPicPr>
            <a:picLocks noChangeAspect="1"/>
          </p:cNvPicPr>
          <p:nvPr/>
        </p:nvPicPr>
        <p:blipFill>
          <a:blip r:embed="rId4"/>
          <a:srcRect l="4776" t="6834" r="4147" b="7422"/>
          <a:stretch>
            <a:fillRect/>
          </a:stretch>
        </p:blipFill>
        <p:spPr>
          <a:xfrm>
            <a:off x="1533060" y="6668485"/>
            <a:ext cx="8738442" cy="5230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429" extrusionOk="0">
                <a:moveTo>
                  <a:pt x="20272" y="1"/>
                </a:moveTo>
                <a:cubicBezTo>
                  <a:pt x="20176" y="-5"/>
                  <a:pt x="20077" y="70"/>
                  <a:pt x="19974" y="225"/>
                </a:cubicBezTo>
                <a:cubicBezTo>
                  <a:pt x="19809" y="474"/>
                  <a:pt x="19536" y="1697"/>
                  <a:pt x="19379" y="2896"/>
                </a:cubicBezTo>
                <a:cubicBezTo>
                  <a:pt x="19063" y="5305"/>
                  <a:pt x="18919" y="9709"/>
                  <a:pt x="19037" y="13323"/>
                </a:cubicBezTo>
                <a:cubicBezTo>
                  <a:pt x="19166" y="17260"/>
                  <a:pt x="19471" y="19913"/>
                  <a:pt x="19930" y="21080"/>
                </a:cubicBezTo>
                <a:cubicBezTo>
                  <a:pt x="20133" y="21595"/>
                  <a:pt x="20438" y="21535"/>
                  <a:pt x="20660" y="20937"/>
                </a:cubicBezTo>
                <a:cubicBezTo>
                  <a:pt x="20882" y="20341"/>
                  <a:pt x="21204" y="18267"/>
                  <a:pt x="21362" y="16430"/>
                </a:cubicBezTo>
                <a:cubicBezTo>
                  <a:pt x="21453" y="15372"/>
                  <a:pt x="21493" y="12934"/>
                  <a:pt x="21486" y="10505"/>
                </a:cubicBezTo>
                <a:cubicBezTo>
                  <a:pt x="21479" y="8076"/>
                  <a:pt x="21424" y="5655"/>
                  <a:pt x="21327" y="4636"/>
                </a:cubicBezTo>
                <a:cubicBezTo>
                  <a:pt x="21034" y="1558"/>
                  <a:pt x="20686" y="24"/>
                  <a:pt x="20272" y="1"/>
                </a:cubicBezTo>
                <a:close/>
                <a:moveTo>
                  <a:pt x="2466" y="1630"/>
                </a:moveTo>
                <a:cubicBezTo>
                  <a:pt x="2306" y="1627"/>
                  <a:pt x="2144" y="1646"/>
                  <a:pt x="1980" y="1687"/>
                </a:cubicBezTo>
                <a:cubicBezTo>
                  <a:pt x="1655" y="1767"/>
                  <a:pt x="1168" y="2006"/>
                  <a:pt x="898" y="2218"/>
                </a:cubicBezTo>
                <a:cubicBezTo>
                  <a:pt x="434" y="2583"/>
                  <a:pt x="410" y="2629"/>
                  <a:pt x="461" y="3020"/>
                </a:cubicBezTo>
                <a:cubicBezTo>
                  <a:pt x="503" y="3332"/>
                  <a:pt x="481" y="3457"/>
                  <a:pt x="374" y="3526"/>
                </a:cubicBezTo>
                <a:cubicBezTo>
                  <a:pt x="252" y="3603"/>
                  <a:pt x="267" y="3667"/>
                  <a:pt x="474" y="3945"/>
                </a:cubicBezTo>
                <a:lnTo>
                  <a:pt x="717" y="4274"/>
                </a:lnTo>
                <a:lnTo>
                  <a:pt x="436" y="4440"/>
                </a:lnTo>
                <a:cubicBezTo>
                  <a:pt x="215" y="4570"/>
                  <a:pt x="175" y="4648"/>
                  <a:pt x="250" y="4797"/>
                </a:cubicBezTo>
                <a:cubicBezTo>
                  <a:pt x="322" y="4943"/>
                  <a:pt x="302" y="5032"/>
                  <a:pt x="166" y="5173"/>
                </a:cubicBezTo>
                <a:cubicBezTo>
                  <a:pt x="-107" y="5456"/>
                  <a:pt x="-49" y="5867"/>
                  <a:pt x="378" y="6679"/>
                </a:cubicBezTo>
                <a:cubicBezTo>
                  <a:pt x="1198" y="8240"/>
                  <a:pt x="2484" y="8798"/>
                  <a:pt x="3777" y="8153"/>
                </a:cubicBezTo>
                <a:cubicBezTo>
                  <a:pt x="4123" y="7981"/>
                  <a:pt x="4739" y="7587"/>
                  <a:pt x="5145" y="7279"/>
                </a:cubicBezTo>
                <a:lnTo>
                  <a:pt x="5882" y="6716"/>
                </a:lnTo>
                <a:lnTo>
                  <a:pt x="6932" y="7253"/>
                </a:lnTo>
                <a:lnTo>
                  <a:pt x="7981" y="7789"/>
                </a:lnTo>
                <a:lnTo>
                  <a:pt x="7995" y="10809"/>
                </a:lnTo>
                <a:cubicBezTo>
                  <a:pt x="8008" y="13505"/>
                  <a:pt x="8026" y="13860"/>
                  <a:pt x="8165" y="14116"/>
                </a:cubicBezTo>
                <a:cubicBezTo>
                  <a:pt x="8266" y="14302"/>
                  <a:pt x="8289" y="14435"/>
                  <a:pt x="8229" y="14497"/>
                </a:cubicBezTo>
                <a:cubicBezTo>
                  <a:pt x="8117" y="14612"/>
                  <a:pt x="8112" y="15282"/>
                  <a:pt x="8222" y="15571"/>
                </a:cubicBezTo>
                <a:cubicBezTo>
                  <a:pt x="8277" y="15718"/>
                  <a:pt x="8331" y="15738"/>
                  <a:pt x="8391" y="15636"/>
                </a:cubicBezTo>
                <a:cubicBezTo>
                  <a:pt x="8570" y="15339"/>
                  <a:pt x="8665" y="14008"/>
                  <a:pt x="8707" y="11217"/>
                </a:cubicBezTo>
                <a:lnTo>
                  <a:pt x="8750" y="8360"/>
                </a:lnTo>
                <a:lnTo>
                  <a:pt x="8974" y="8391"/>
                </a:lnTo>
                <a:cubicBezTo>
                  <a:pt x="9420" y="8451"/>
                  <a:pt x="9425" y="8468"/>
                  <a:pt x="9371" y="9890"/>
                </a:cubicBezTo>
                <a:cubicBezTo>
                  <a:pt x="9340" y="10715"/>
                  <a:pt x="9374" y="12046"/>
                  <a:pt x="9461" y="13409"/>
                </a:cubicBezTo>
                <a:cubicBezTo>
                  <a:pt x="9642" y="16245"/>
                  <a:pt x="9834" y="17048"/>
                  <a:pt x="10198" y="16500"/>
                </a:cubicBezTo>
                <a:cubicBezTo>
                  <a:pt x="10467" y="16094"/>
                  <a:pt x="10646" y="14421"/>
                  <a:pt x="10702" y="11788"/>
                </a:cubicBezTo>
                <a:lnTo>
                  <a:pt x="10755" y="9360"/>
                </a:lnTo>
                <a:lnTo>
                  <a:pt x="11012" y="9405"/>
                </a:lnTo>
                <a:cubicBezTo>
                  <a:pt x="11153" y="9430"/>
                  <a:pt x="11299" y="9498"/>
                  <a:pt x="11335" y="9557"/>
                </a:cubicBezTo>
                <a:cubicBezTo>
                  <a:pt x="11371" y="9615"/>
                  <a:pt x="11420" y="10592"/>
                  <a:pt x="11445" y="11726"/>
                </a:cubicBezTo>
                <a:cubicBezTo>
                  <a:pt x="11518" y="15123"/>
                  <a:pt x="11785" y="17444"/>
                  <a:pt x="12127" y="17662"/>
                </a:cubicBezTo>
                <a:cubicBezTo>
                  <a:pt x="12604" y="17967"/>
                  <a:pt x="12990" y="15496"/>
                  <a:pt x="13048" y="11788"/>
                </a:cubicBezTo>
                <a:lnTo>
                  <a:pt x="13071" y="10360"/>
                </a:lnTo>
                <a:lnTo>
                  <a:pt x="13361" y="10360"/>
                </a:lnTo>
                <a:lnTo>
                  <a:pt x="13650" y="10360"/>
                </a:lnTo>
                <a:lnTo>
                  <a:pt x="13686" y="12074"/>
                </a:lnTo>
                <a:cubicBezTo>
                  <a:pt x="13727" y="14088"/>
                  <a:pt x="13921" y="16561"/>
                  <a:pt x="14116" y="17566"/>
                </a:cubicBezTo>
                <a:cubicBezTo>
                  <a:pt x="14650" y="20317"/>
                  <a:pt x="15373" y="17790"/>
                  <a:pt x="15505" y="12716"/>
                </a:cubicBezTo>
                <a:cubicBezTo>
                  <a:pt x="15557" y="10693"/>
                  <a:pt x="15563" y="10645"/>
                  <a:pt x="15756" y="10599"/>
                </a:cubicBezTo>
                <a:cubicBezTo>
                  <a:pt x="16091" y="10520"/>
                  <a:pt x="16202" y="10810"/>
                  <a:pt x="16202" y="11770"/>
                </a:cubicBezTo>
                <a:cubicBezTo>
                  <a:pt x="16203" y="13202"/>
                  <a:pt x="16372" y="15836"/>
                  <a:pt x="16556" y="17287"/>
                </a:cubicBezTo>
                <a:cubicBezTo>
                  <a:pt x="16650" y="18033"/>
                  <a:pt x="16740" y="18772"/>
                  <a:pt x="16755" y="18929"/>
                </a:cubicBezTo>
                <a:cubicBezTo>
                  <a:pt x="16769" y="19086"/>
                  <a:pt x="16786" y="19264"/>
                  <a:pt x="16792" y="19326"/>
                </a:cubicBezTo>
                <a:cubicBezTo>
                  <a:pt x="16798" y="19387"/>
                  <a:pt x="16890" y="19495"/>
                  <a:pt x="16996" y="19566"/>
                </a:cubicBezTo>
                <a:cubicBezTo>
                  <a:pt x="17247" y="19735"/>
                  <a:pt x="17220" y="19734"/>
                  <a:pt x="17403" y="19571"/>
                </a:cubicBezTo>
                <a:cubicBezTo>
                  <a:pt x="17995" y="19044"/>
                  <a:pt x="18440" y="13288"/>
                  <a:pt x="18264" y="8435"/>
                </a:cubicBezTo>
                <a:cubicBezTo>
                  <a:pt x="18093" y="3702"/>
                  <a:pt x="17611" y="1105"/>
                  <a:pt x="17057" y="1939"/>
                </a:cubicBezTo>
                <a:cubicBezTo>
                  <a:pt x="16690" y="2492"/>
                  <a:pt x="16343" y="5237"/>
                  <a:pt x="16234" y="8469"/>
                </a:cubicBezTo>
                <a:cubicBezTo>
                  <a:pt x="16202" y="9396"/>
                  <a:pt x="16144" y="10189"/>
                  <a:pt x="16104" y="10230"/>
                </a:cubicBezTo>
                <a:cubicBezTo>
                  <a:pt x="16064" y="10271"/>
                  <a:pt x="15925" y="10219"/>
                  <a:pt x="15795" y="10116"/>
                </a:cubicBezTo>
                <a:cubicBezTo>
                  <a:pt x="15563" y="9931"/>
                  <a:pt x="15558" y="9900"/>
                  <a:pt x="15500" y="8251"/>
                </a:cubicBezTo>
                <a:cubicBezTo>
                  <a:pt x="15429" y="6250"/>
                  <a:pt x="15226" y="4330"/>
                  <a:pt x="14984" y="3397"/>
                </a:cubicBezTo>
                <a:cubicBezTo>
                  <a:pt x="14844" y="2853"/>
                  <a:pt x="14767" y="2719"/>
                  <a:pt x="14600" y="2719"/>
                </a:cubicBezTo>
                <a:cubicBezTo>
                  <a:pt x="14436" y="2719"/>
                  <a:pt x="14355" y="2852"/>
                  <a:pt x="14226" y="3339"/>
                </a:cubicBezTo>
                <a:cubicBezTo>
                  <a:pt x="14023" y="4103"/>
                  <a:pt x="13914" y="4943"/>
                  <a:pt x="13777" y="6789"/>
                </a:cubicBezTo>
                <a:cubicBezTo>
                  <a:pt x="13685" y="8040"/>
                  <a:pt x="13650" y="8223"/>
                  <a:pt x="13499" y="8259"/>
                </a:cubicBezTo>
                <a:cubicBezTo>
                  <a:pt x="13153" y="8342"/>
                  <a:pt x="13032" y="7997"/>
                  <a:pt x="12903" y="6566"/>
                </a:cubicBezTo>
                <a:cubicBezTo>
                  <a:pt x="12732" y="4663"/>
                  <a:pt x="12530" y="3803"/>
                  <a:pt x="12243" y="3747"/>
                </a:cubicBezTo>
                <a:cubicBezTo>
                  <a:pt x="12056" y="3710"/>
                  <a:pt x="12000" y="3789"/>
                  <a:pt x="11889" y="4253"/>
                </a:cubicBezTo>
                <a:cubicBezTo>
                  <a:pt x="11756" y="4805"/>
                  <a:pt x="11595" y="6077"/>
                  <a:pt x="11541" y="7004"/>
                </a:cubicBezTo>
                <a:cubicBezTo>
                  <a:pt x="11512" y="7486"/>
                  <a:pt x="11500" y="7503"/>
                  <a:pt x="11186" y="7470"/>
                </a:cubicBezTo>
                <a:cubicBezTo>
                  <a:pt x="10745" y="7425"/>
                  <a:pt x="10652" y="7259"/>
                  <a:pt x="10535" y="6314"/>
                </a:cubicBezTo>
                <a:cubicBezTo>
                  <a:pt x="10393" y="5165"/>
                  <a:pt x="10230" y="4690"/>
                  <a:pt x="9999" y="4745"/>
                </a:cubicBezTo>
                <a:cubicBezTo>
                  <a:pt x="9799" y="4793"/>
                  <a:pt x="9617" y="5471"/>
                  <a:pt x="9579" y="6306"/>
                </a:cubicBezTo>
                <a:cubicBezTo>
                  <a:pt x="9554" y="6860"/>
                  <a:pt x="9508" y="6899"/>
                  <a:pt x="9030" y="6779"/>
                </a:cubicBezTo>
                <a:cubicBezTo>
                  <a:pt x="8686" y="6694"/>
                  <a:pt x="8620" y="6620"/>
                  <a:pt x="8514" y="6201"/>
                </a:cubicBezTo>
                <a:cubicBezTo>
                  <a:pt x="8406" y="5768"/>
                  <a:pt x="8224" y="5539"/>
                  <a:pt x="8224" y="5835"/>
                </a:cubicBezTo>
                <a:cubicBezTo>
                  <a:pt x="8224" y="5898"/>
                  <a:pt x="8174" y="6064"/>
                  <a:pt x="8112" y="6204"/>
                </a:cubicBezTo>
                <a:cubicBezTo>
                  <a:pt x="8005" y="6447"/>
                  <a:pt x="7956" y="6445"/>
                  <a:pt x="6998" y="6140"/>
                </a:cubicBezTo>
                <a:lnTo>
                  <a:pt x="5997" y="5822"/>
                </a:lnTo>
                <a:lnTo>
                  <a:pt x="5634" y="5020"/>
                </a:lnTo>
                <a:cubicBezTo>
                  <a:pt x="4606" y="2750"/>
                  <a:pt x="3585" y="1652"/>
                  <a:pt x="2466" y="16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3" name="مربع نص 5"/>
          <p:cNvSpPr txBox="1"/>
          <p:nvPr/>
        </p:nvSpPr>
        <p:spPr>
          <a:xfrm>
            <a:off x="5902281" y="5833037"/>
            <a:ext cx="17774238" cy="4024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4775200" lvl="7" indent="-508000" algn="r" defTabSz="1828800" rtl="0">
              <a:lnSpc>
                <a:spcPct val="150000"/>
              </a:lnSpc>
              <a:buSzPct val="40000"/>
              <a:buBlip>
                <a:blip r:embed="rId5"/>
              </a:buBlip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 التعرف على معنى الاستدلال</a:t>
            </a:r>
          </a:p>
          <a:p>
            <a:pPr marL="4775200" lvl="7" indent="-508000" algn="r" defTabSz="1828800" rtl="0">
              <a:lnSpc>
                <a:spcPct val="150000"/>
              </a:lnSpc>
              <a:buSzPct val="40000"/>
              <a:buBlip>
                <a:blip r:embed="rId5"/>
              </a:buBlip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أرصد انواع الاستدلال</a:t>
            </a:r>
          </a:p>
          <a:p>
            <a:pPr marL="4775200" lvl="7" indent="-508000" algn="r" defTabSz="1828800" rtl="0">
              <a:lnSpc>
                <a:spcPct val="150000"/>
              </a:lnSpc>
              <a:buSzPct val="40000"/>
              <a:buBlip>
                <a:blip r:embed="rId5"/>
              </a:buBlip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حدد مفهوم الاستدلال الاستنباطي وأنواعه</a:t>
            </a:r>
          </a:p>
          <a:p>
            <a:pPr marL="4775200" lvl="7" indent="-508000" algn="r" defTabSz="1828800" rtl="0">
              <a:lnSpc>
                <a:spcPct val="150000"/>
              </a:lnSpc>
              <a:buSzPct val="40000"/>
              <a:buBlip>
                <a:blip r:embed="rId5"/>
              </a:buBlip>
              <a:defRPr sz="40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أوضح مكونات الاستدلال الاستنباطي وإجراءاته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 advAuto="0"/>
      <p:bldP spid="183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٢٠٦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٢٠٦</a:t>
            </a:r>
          </a:p>
        </p:txBody>
      </p:sp>
      <p:pic>
        <p:nvPicPr>
          <p:cNvPr id="186" name="IMG_7786.jpeg" descr="IMG_778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482" y="2133361"/>
            <a:ext cx="11673036" cy="9052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G_7779.jpeg" descr="IMG_7779.jpeg"/>
          <p:cNvPicPr>
            <a:picLocks noChangeAspect="1"/>
          </p:cNvPicPr>
          <p:nvPr/>
        </p:nvPicPr>
        <p:blipFill>
          <a:blip r:embed="rId3"/>
          <a:srcRect l="2579" t="55627" r="4585" b="8088"/>
          <a:stretch>
            <a:fillRect/>
          </a:stretch>
        </p:blipFill>
        <p:spPr>
          <a:xfrm>
            <a:off x="4104496" y="1101060"/>
            <a:ext cx="7405292" cy="2059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extrusionOk="0">
                <a:moveTo>
                  <a:pt x="8858" y="0"/>
                </a:moveTo>
                <a:cubicBezTo>
                  <a:pt x="7860" y="-7"/>
                  <a:pt x="6852" y="46"/>
                  <a:pt x="6767" y="163"/>
                </a:cubicBezTo>
                <a:cubicBezTo>
                  <a:pt x="6630" y="352"/>
                  <a:pt x="6605" y="808"/>
                  <a:pt x="6590" y="3320"/>
                </a:cubicBezTo>
                <a:cubicBezTo>
                  <a:pt x="6583" y="4547"/>
                  <a:pt x="6557" y="5598"/>
                  <a:pt x="6531" y="5654"/>
                </a:cubicBezTo>
                <a:cubicBezTo>
                  <a:pt x="6506" y="5711"/>
                  <a:pt x="6256" y="5046"/>
                  <a:pt x="5976" y="4182"/>
                </a:cubicBezTo>
                <a:cubicBezTo>
                  <a:pt x="5695" y="3317"/>
                  <a:pt x="5439" y="2648"/>
                  <a:pt x="5406" y="2692"/>
                </a:cubicBezTo>
                <a:cubicBezTo>
                  <a:pt x="5373" y="2736"/>
                  <a:pt x="5132" y="3686"/>
                  <a:pt x="4870" y="4806"/>
                </a:cubicBezTo>
                <a:lnTo>
                  <a:pt x="4394" y="6840"/>
                </a:lnTo>
                <a:lnTo>
                  <a:pt x="4580" y="7323"/>
                </a:lnTo>
                <a:cubicBezTo>
                  <a:pt x="4681" y="7589"/>
                  <a:pt x="4965" y="8433"/>
                  <a:pt x="5210" y="9195"/>
                </a:cubicBezTo>
                <a:cubicBezTo>
                  <a:pt x="5456" y="9957"/>
                  <a:pt x="5697" y="10550"/>
                  <a:pt x="5745" y="10514"/>
                </a:cubicBezTo>
                <a:cubicBezTo>
                  <a:pt x="5795" y="10476"/>
                  <a:pt x="5833" y="10658"/>
                  <a:pt x="5833" y="10930"/>
                </a:cubicBezTo>
                <a:cubicBezTo>
                  <a:pt x="5833" y="11300"/>
                  <a:pt x="5885" y="11427"/>
                  <a:pt x="6059" y="11487"/>
                </a:cubicBezTo>
                <a:cubicBezTo>
                  <a:pt x="6239" y="11549"/>
                  <a:pt x="6276" y="11492"/>
                  <a:pt x="6245" y="11200"/>
                </a:cubicBezTo>
                <a:cubicBezTo>
                  <a:pt x="6198" y="10761"/>
                  <a:pt x="6417" y="9712"/>
                  <a:pt x="6512" y="9923"/>
                </a:cubicBezTo>
                <a:cubicBezTo>
                  <a:pt x="6553" y="10015"/>
                  <a:pt x="6577" y="11964"/>
                  <a:pt x="6573" y="15057"/>
                </a:cubicBezTo>
                <a:lnTo>
                  <a:pt x="6566" y="20049"/>
                </a:lnTo>
                <a:lnTo>
                  <a:pt x="5984" y="20116"/>
                </a:lnTo>
                <a:cubicBezTo>
                  <a:pt x="5467" y="20177"/>
                  <a:pt x="5400" y="20238"/>
                  <a:pt x="5400" y="20632"/>
                </a:cubicBezTo>
                <a:cubicBezTo>
                  <a:pt x="5400" y="21254"/>
                  <a:pt x="5553" y="21438"/>
                  <a:pt x="6187" y="21593"/>
                </a:cubicBezTo>
                <a:lnTo>
                  <a:pt x="15336" y="21593"/>
                </a:lnTo>
                <a:cubicBezTo>
                  <a:pt x="16036" y="21451"/>
                  <a:pt x="16066" y="21160"/>
                  <a:pt x="16067" y="20549"/>
                </a:cubicBezTo>
                <a:cubicBezTo>
                  <a:pt x="16067" y="20077"/>
                  <a:pt x="16038" y="20054"/>
                  <a:pt x="15564" y="20129"/>
                </a:cubicBezTo>
                <a:cubicBezTo>
                  <a:pt x="14900" y="20233"/>
                  <a:pt x="14867" y="20119"/>
                  <a:pt x="14867" y="17732"/>
                </a:cubicBezTo>
                <a:cubicBezTo>
                  <a:pt x="14867" y="15987"/>
                  <a:pt x="14879" y="15819"/>
                  <a:pt x="15017" y="15627"/>
                </a:cubicBezTo>
                <a:cubicBezTo>
                  <a:pt x="15099" y="15512"/>
                  <a:pt x="15300" y="15038"/>
                  <a:pt x="15463" y="14570"/>
                </a:cubicBezTo>
                <a:cubicBezTo>
                  <a:pt x="15627" y="14103"/>
                  <a:pt x="15780" y="13766"/>
                  <a:pt x="15805" y="13821"/>
                </a:cubicBezTo>
                <a:cubicBezTo>
                  <a:pt x="15872" y="13972"/>
                  <a:pt x="16228" y="13281"/>
                  <a:pt x="16366" y="12731"/>
                </a:cubicBezTo>
                <a:cubicBezTo>
                  <a:pt x="16516" y="12138"/>
                  <a:pt x="16704" y="12110"/>
                  <a:pt x="16795" y="12669"/>
                </a:cubicBezTo>
                <a:cubicBezTo>
                  <a:pt x="16853" y="13031"/>
                  <a:pt x="16864" y="12999"/>
                  <a:pt x="16865" y="12453"/>
                </a:cubicBezTo>
                <a:cubicBezTo>
                  <a:pt x="16867" y="12087"/>
                  <a:pt x="16822" y="11756"/>
                  <a:pt x="16760" y="11670"/>
                </a:cubicBezTo>
                <a:cubicBezTo>
                  <a:pt x="16697" y="11583"/>
                  <a:pt x="16669" y="11372"/>
                  <a:pt x="16693" y="11150"/>
                </a:cubicBezTo>
                <a:cubicBezTo>
                  <a:pt x="16715" y="10945"/>
                  <a:pt x="16689" y="10478"/>
                  <a:pt x="16636" y="10110"/>
                </a:cubicBezTo>
                <a:cubicBezTo>
                  <a:pt x="16561" y="9590"/>
                  <a:pt x="16558" y="9375"/>
                  <a:pt x="16620" y="9149"/>
                </a:cubicBezTo>
                <a:cubicBezTo>
                  <a:pt x="16682" y="8923"/>
                  <a:pt x="16674" y="8807"/>
                  <a:pt x="16582" y="8621"/>
                </a:cubicBezTo>
                <a:cubicBezTo>
                  <a:pt x="16517" y="8489"/>
                  <a:pt x="16482" y="8279"/>
                  <a:pt x="16503" y="8155"/>
                </a:cubicBezTo>
                <a:cubicBezTo>
                  <a:pt x="16524" y="8031"/>
                  <a:pt x="16477" y="7930"/>
                  <a:pt x="16398" y="7930"/>
                </a:cubicBezTo>
                <a:cubicBezTo>
                  <a:pt x="16310" y="7930"/>
                  <a:pt x="16241" y="7740"/>
                  <a:pt x="16219" y="7448"/>
                </a:cubicBezTo>
                <a:cubicBezTo>
                  <a:pt x="16200" y="7184"/>
                  <a:pt x="16145" y="6969"/>
                  <a:pt x="16096" y="6969"/>
                </a:cubicBezTo>
                <a:cubicBezTo>
                  <a:pt x="16001" y="6969"/>
                  <a:pt x="15666" y="5097"/>
                  <a:pt x="15638" y="4406"/>
                </a:cubicBezTo>
                <a:cubicBezTo>
                  <a:pt x="15613" y="3778"/>
                  <a:pt x="15517" y="3788"/>
                  <a:pt x="15271" y="4440"/>
                </a:cubicBezTo>
                <a:cubicBezTo>
                  <a:pt x="15148" y="4767"/>
                  <a:pt x="15021" y="4975"/>
                  <a:pt x="14990" y="4906"/>
                </a:cubicBezTo>
                <a:cubicBezTo>
                  <a:pt x="14959" y="4836"/>
                  <a:pt x="14933" y="4101"/>
                  <a:pt x="14933" y="3270"/>
                </a:cubicBezTo>
                <a:cubicBezTo>
                  <a:pt x="14933" y="2440"/>
                  <a:pt x="14903" y="1448"/>
                  <a:pt x="14866" y="1065"/>
                </a:cubicBezTo>
                <a:lnTo>
                  <a:pt x="14799" y="371"/>
                </a:lnTo>
                <a:lnTo>
                  <a:pt x="12883" y="391"/>
                </a:lnTo>
                <a:cubicBezTo>
                  <a:pt x="11795" y="404"/>
                  <a:pt x="10932" y="318"/>
                  <a:pt x="10886" y="192"/>
                </a:cubicBezTo>
                <a:cubicBezTo>
                  <a:pt x="10844" y="74"/>
                  <a:pt x="9856" y="8"/>
                  <a:pt x="8858" y="0"/>
                </a:cubicBezTo>
                <a:close/>
                <a:moveTo>
                  <a:pt x="17988" y="1311"/>
                </a:moveTo>
                <a:cubicBezTo>
                  <a:pt x="17879" y="1370"/>
                  <a:pt x="17748" y="1891"/>
                  <a:pt x="17646" y="2734"/>
                </a:cubicBezTo>
                <a:cubicBezTo>
                  <a:pt x="17579" y="3281"/>
                  <a:pt x="17495" y="3928"/>
                  <a:pt x="17459" y="4169"/>
                </a:cubicBezTo>
                <a:cubicBezTo>
                  <a:pt x="17079" y="6696"/>
                  <a:pt x="16990" y="7913"/>
                  <a:pt x="17189" y="7872"/>
                </a:cubicBezTo>
                <a:cubicBezTo>
                  <a:pt x="17290" y="7851"/>
                  <a:pt x="18355" y="9529"/>
                  <a:pt x="18601" y="10094"/>
                </a:cubicBezTo>
                <a:cubicBezTo>
                  <a:pt x="18808" y="10571"/>
                  <a:pt x="19150" y="11039"/>
                  <a:pt x="19203" y="10921"/>
                </a:cubicBezTo>
                <a:cubicBezTo>
                  <a:pt x="19233" y="10854"/>
                  <a:pt x="19278" y="10917"/>
                  <a:pt x="19302" y="11059"/>
                </a:cubicBezTo>
                <a:cubicBezTo>
                  <a:pt x="19387" y="11556"/>
                  <a:pt x="19559" y="11157"/>
                  <a:pt x="19618" y="10327"/>
                </a:cubicBezTo>
                <a:cubicBezTo>
                  <a:pt x="19651" y="9865"/>
                  <a:pt x="19716" y="9326"/>
                  <a:pt x="19762" y="9128"/>
                </a:cubicBezTo>
                <a:cubicBezTo>
                  <a:pt x="19968" y="8233"/>
                  <a:pt x="20199" y="6471"/>
                  <a:pt x="20185" y="5887"/>
                </a:cubicBezTo>
                <a:cubicBezTo>
                  <a:pt x="20172" y="5315"/>
                  <a:pt x="20063" y="5054"/>
                  <a:pt x="19169" y="3445"/>
                </a:cubicBezTo>
                <a:cubicBezTo>
                  <a:pt x="18618" y="2454"/>
                  <a:pt x="18132" y="1537"/>
                  <a:pt x="18089" y="1411"/>
                </a:cubicBezTo>
                <a:cubicBezTo>
                  <a:pt x="18059" y="1322"/>
                  <a:pt x="18025" y="1291"/>
                  <a:pt x="17988" y="1311"/>
                </a:cubicBezTo>
                <a:close/>
                <a:moveTo>
                  <a:pt x="16973" y="3458"/>
                </a:moveTo>
                <a:cubicBezTo>
                  <a:pt x="16920" y="3457"/>
                  <a:pt x="16869" y="3666"/>
                  <a:pt x="16904" y="3865"/>
                </a:cubicBezTo>
                <a:cubicBezTo>
                  <a:pt x="16925" y="3988"/>
                  <a:pt x="16970" y="4090"/>
                  <a:pt x="17004" y="4090"/>
                </a:cubicBezTo>
                <a:cubicBezTo>
                  <a:pt x="17076" y="4090"/>
                  <a:pt x="17087" y="3765"/>
                  <a:pt x="17024" y="3537"/>
                </a:cubicBezTo>
                <a:cubicBezTo>
                  <a:pt x="17009" y="3481"/>
                  <a:pt x="16991" y="3458"/>
                  <a:pt x="16973" y="3458"/>
                </a:cubicBezTo>
                <a:close/>
                <a:moveTo>
                  <a:pt x="2008" y="5122"/>
                </a:moveTo>
                <a:cubicBezTo>
                  <a:pt x="1949" y="5185"/>
                  <a:pt x="1750" y="5362"/>
                  <a:pt x="1566" y="5517"/>
                </a:cubicBezTo>
                <a:cubicBezTo>
                  <a:pt x="904" y="6078"/>
                  <a:pt x="499" y="6655"/>
                  <a:pt x="524" y="6998"/>
                </a:cubicBezTo>
                <a:cubicBezTo>
                  <a:pt x="538" y="7181"/>
                  <a:pt x="599" y="8084"/>
                  <a:pt x="661" y="9008"/>
                </a:cubicBezTo>
                <a:lnTo>
                  <a:pt x="772" y="10689"/>
                </a:lnTo>
                <a:lnTo>
                  <a:pt x="1169" y="10609"/>
                </a:lnTo>
                <a:cubicBezTo>
                  <a:pt x="1387" y="10566"/>
                  <a:pt x="1603" y="10421"/>
                  <a:pt x="1648" y="10285"/>
                </a:cubicBezTo>
                <a:cubicBezTo>
                  <a:pt x="1783" y="9883"/>
                  <a:pt x="1920" y="10225"/>
                  <a:pt x="1886" y="10876"/>
                </a:cubicBezTo>
                <a:cubicBezTo>
                  <a:pt x="1851" y="11524"/>
                  <a:pt x="1952" y="11871"/>
                  <a:pt x="2634" y="13455"/>
                </a:cubicBezTo>
                <a:cubicBezTo>
                  <a:pt x="2854" y="13967"/>
                  <a:pt x="3079" y="14384"/>
                  <a:pt x="3134" y="14387"/>
                </a:cubicBezTo>
                <a:cubicBezTo>
                  <a:pt x="3225" y="14392"/>
                  <a:pt x="3904" y="10912"/>
                  <a:pt x="4126" y="9307"/>
                </a:cubicBezTo>
                <a:cubicBezTo>
                  <a:pt x="4208" y="8713"/>
                  <a:pt x="4204" y="8586"/>
                  <a:pt x="4098" y="8163"/>
                </a:cubicBezTo>
                <a:cubicBezTo>
                  <a:pt x="4032" y="7901"/>
                  <a:pt x="3966" y="7735"/>
                  <a:pt x="3950" y="7793"/>
                </a:cubicBezTo>
                <a:cubicBezTo>
                  <a:pt x="3934" y="7851"/>
                  <a:pt x="3712" y="7417"/>
                  <a:pt x="3459" y="6832"/>
                </a:cubicBezTo>
                <a:cubicBezTo>
                  <a:pt x="3205" y="6247"/>
                  <a:pt x="2958" y="5771"/>
                  <a:pt x="2908" y="5771"/>
                </a:cubicBezTo>
                <a:cubicBezTo>
                  <a:pt x="2858" y="5771"/>
                  <a:pt x="2735" y="6198"/>
                  <a:pt x="2634" y="6724"/>
                </a:cubicBezTo>
                <a:cubicBezTo>
                  <a:pt x="2449" y="7684"/>
                  <a:pt x="2333" y="7791"/>
                  <a:pt x="2333" y="6994"/>
                </a:cubicBezTo>
                <a:cubicBezTo>
                  <a:pt x="2333" y="6200"/>
                  <a:pt x="2125" y="5000"/>
                  <a:pt x="2008" y="5122"/>
                </a:cubicBezTo>
                <a:close/>
                <a:moveTo>
                  <a:pt x="3863" y="5351"/>
                </a:moveTo>
                <a:cubicBezTo>
                  <a:pt x="3840" y="5356"/>
                  <a:pt x="3810" y="5384"/>
                  <a:pt x="3774" y="5434"/>
                </a:cubicBezTo>
                <a:cubicBezTo>
                  <a:pt x="3685" y="5557"/>
                  <a:pt x="3679" y="5656"/>
                  <a:pt x="3743" y="5933"/>
                </a:cubicBezTo>
                <a:cubicBezTo>
                  <a:pt x="3812" y="6234"/>
                  <a:pt x="3831" y="6228"/>
                  <a:pt x="3884" y="5887"/>
                </a:cubicBezTo>
                <a:cubicBezTo>
                  <a:pt x="3941" y="5521"/>
                  <a:pt x="3932" y="5336"/>
                  <a:pt x="3863" y="5351"/>
                </a:cubicBezTo>
                <a:close/>
                <a:moveTo>
                  <a:pt x="20560" y="8979"/>
                </a:moveTo>
                <a:cubicBezTo>
                  <a:pt x="20537" y="8971"/>
                  <a:pt x="20513" y="9049"/>
                  <a:pt x="20475" y="9216"/>
                </a:cubicBezTo>
                <a:cubicBezTo>
                  <a:pt x="20428" y="9420"/>
                  <a:pt x="20408" y="9702"/>
                  <a:pt x="20432" y="9840"/>
                </a:cubicBezTo>
                <a:cubicBezTo>
                  <a:pt x="20483" y="10137"/>
                  <a:pt x="20538" y="10147"/>
                  <a:pt x="20651" y="9890"/>
                </a:cubicBezTo>
                <a:cubicBezTo>
                  <a:pt x="20717" y="9738"/>
                  <a:pt x="20716" y="9614"/>
                  <a:pt x="20647" y="9274"/>
                </a:cubicBezTo>
                <a:cubicBezTo>
                  <a:pt x="20608" y="9082"/>
                  <a:pt x="20584" y="8986"/>
                  <a:pt x="20560" y="8979"/>
                </a:cubicBezTo>
                <a:close/>
                <a:moveTo>
                  <a:pt x="17422" y="9004"/>
                </a:moveTo>
                <a:cubicBezTo>
                  <a:pt x="17386" y="9060"/>
                  <a:pt x="17406" y="9385"/>
                  <a:pt x="17478" y="10015"/>
                </a:cubicBezTo>
                <a:cubicBezTo>
                  <a:pt x="17557" y="10711"/>
                  <a:pt x="17572" y="10913"/>
                  <a:pt x="17591" y="11529"/>
                </a:cubicBezTo>
                <a:cubicBezTo>
                  <a:pt x="17614" y="12264"/>
                  <a:pt x="17712" y="11281"/>
                  <a:pt x="17703" y="10401"/>
                </a:cubicBezTo>
                <a:cubicBezTo>
                  <a:pt x="17698" y="9796"/>
                  <a:pt x="17650" y="9429"/>
                  <a:pt x="17547" y="9182"/>
                </a:cubicBezTo>
                <a:cubicBezTo>
                  <a:pt x="17485" y="9033"/>
                  <a:pt x="17444" y="8970"/>
                  <a:pt x="17422" y="9004"/>
                </a:cubicBezTo>
                <a:close/>
                <a:moveTo>
                  <a:pt x="21534" y="10089"/>
                </a:moveTo>
                <a:cubicBezTo>
                  <a:pt x="21497" y="10089"/>
                  <a:pt x="21467" y="10199"/>
                  <a:pt x="21467" y="10331"/>
                </a:cubicBezTo>
                <a:cubicBezTo>
                  <a:pt x="21467" y="10463"/>
                  <a:pt x="21497" y="10568"/>
                  <a:pt x="21534" y="10568"/>
                </a:cubicBezTo>
                <a:cubicBezTo>
                  <a:pt x="21571" y="10568"/>
                  <a:pt x="21600" y="10463"/>
                  <a:pt x="21600" y="10331"/>
                </a:cubicBezTo>
                <a:cubicBezTo>
                  <a:pt x="21600" y="10199"/>
                  <a:pt x="21571" y="10089"/>
                  <a:pt x="21534" y="10089"/>
                </a:cubicBezTo>
                <a:close/>
                <a:moveTo>
                  <a:pt x="71" y="12727"/>
                </a:moveTo>
                <a:cubicBezTo>
                  <a:pt x="32" y="12727"/>
                  <a:pt x="0" y="12836"/>
                  <a:pt x="0" y="12968"/>
                </a:cubicBezTo>
                <a:cubicBezTo>
                  <a:pt x="0" y="13100"/>
                  <a:pt x="13" y="13210"/>
                  <a:pt x="29" y="13210"/>
                </a:cubicBezTo>
                <a:cubicBezTo>
                  <a:pt x="45" y="13210"/>
                  <a:pt x="77" y="13100"/>
                  <a:pt x="100" y="12968"/>
                </a:cubicBezTo>
                <a:cubicBezTo>
                  <a:pt x="122" y="12836"/>
                  <a:pt x="109" y="12727"/>
                  <a:pt x="71" y="12727"/>
                </a:cubicBezTo>
                <a:close/>
                <a:moveTo>
                  <a:pt x="16599" y="13089"/>
                </a:moveTo>
                <a:cubicBezTo>
                  <a:pt x="16563" y="13170"/>
                  <a:pt x="16533" y="13339"/>
                  <a:pt x="16533" y="13464"/>
                </a:cubicBezTo>
                <a:cubicBezTo>
                  <a:pt x="16533" y="13809"/>
                  <a:pt x="16581" y="13734"/>
                  <a:pt x="16626" y="13318"/>
                </a:cubicBezTo>
                <a:cubicBezTo>
                  <a:pt x="16648" y="13104"/>
                  <a:pt x="16637" y="13005"/>
                  <a:pt x="16599" y="130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8" name="مستطيل مستدير الزوايا"/>
          <p:cNvSpPr/>
          <p:nvPr/>
        </p:nvSpPr>
        <p:spPr>
          <a:xfrm>
            <a:off x="15480608" y="3325126"/>
            <a:ext cx="1676243" cy="540113"/>
          </a:xfrm>
          <a:prstGeom prst="roundRect">
            <a:avLst>
              <a:gd name="adj" fmla="val 24279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89" name="مستطيل مستدير الزوايا"/>
          <p:cNvSpPr/>
          <p:nvPr/>
        </p:nvSpPr>
        <p:spPr>
          <a:xfrm>
            <a:off x="6944555" y="4022389"/>
            <a:ext cx="10798025" cy="564157"/>
          </a:xfrm>
          <a:prstGeom prst="roundRect">
            <a:avLst>
              <a:gd name="adj" fmla="val 26425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190" name="مستطيل مستدير الزوايا"/>
          <p:cNvSpPr/>
          <p:nvPr/>
        </p:nvSpPr>
        <p:spPr>
          <a:xfrm>
            <a:off x="9927935" y="4743695"/>
            <a:ext cx="7814645" cy="452822"/>
          </a:xfrm>
          <a:prstGeom prst="roundRect">
            <a:avLst>
              <a:gd name="adj" fmla="val 22543"/>
            </a:avLst>
          </a:prstGeom>
          <a:solidFill>
            <a:srgbClr val="F5EC00">
              <a:alpha val="5296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 advAuto="0"/>
      <p:bldP spid="189" grpId="0" animBg="1" advAuto="0"/>
      <p:bldP spid="19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٢٠٦"/>
          <p:cNvSpPr/>
          <p:nvPr/>
        </p:nvSpPr>
        <p:spPr>
          <a:xfrm>
            <a:off x="-175387" y="12698248"/>
            <a:ext cx="2281512" cy="1017752"/>
          </a:xfrm>
          <a:prstGeom prst="roundRect">
            <a:avLst>
              <a:gd name="adj" fmla="val 36757"/>
            </a:avLst>
          </a:prstGeom>
          <a:solidFill>
            <a:srgbClr val="469E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6500" spc="-13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٢٠٦</a:t>
            </a:r>
          </a:p>
        </p:txBody>
      </p:sp>
      <p:pic>
        <p:nvPicPr>
          <p:cNvPr id="193" name="IMG_7789.jpeg" descr="IMG_7789.jpeg"/>
          <p:cNvPicPr>
            <a:picLocks noChangeAspect="1"/>
          </p:cNvPicPr>
          <p:nvPr/>
        </p:nvPicPr>
        <p:blipFill>
          <a:blip r:embed="rId2"/>
          <a:srcRect r="52586"/>
          <a:stretch>
            <a:fillRect/>
          </a:stretch>
        </p:blipFill>
        <p:spPr>
          <a:xfrm>
            <a:off x="2929304" y="3492227"/>
            <a:ext cx="9148410" cy="6731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7789.jpeg" descr="IMG_7789.jpeg"/>
          <p:cNvPicPr>
            <a:picLocks noChangeAspect="1"/>
          </p:cNvPicPr>
          <p:nvPr/>
        </p:nvPicPr>
        <p:blipFill>
          <a:blip r:embed="rId2"/>
          <a:srcRect l="47539" r="2056" b="2857"/>
          <a:stretch>
            <a:fillRect/>
          </a:stretch>
        </p:blipFill>
        <p:spPr>
          <a:xfrm>
            <a:off x="12077669" y="3684315"/>
            <a:ext cx="9725456" cy="6539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Office PowerPoint</Application>
  <PresentationFormat>Custom</PresentationFormat>
  <Paragraphs>148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Calibri</vt:lpstr>
      <vt:lpstr>Cochin</vt:lpstr>
      <vt:lpstr>Farah Regular</vt:lpstr>
      <vt:lpstr>Geeza Pro Bold</vt:lpstr>
      <vt:lpstr>Geeza Pro Regular</vt:lpstr>
      <vt:lpstr>Helvetica</vt:lpstr>
      <vt:lpstr>Helvetica Neue</vt:lpstr>
      <vt:lpstr>Muna Bold</vt:lpstr>
      <vt:lpstr>Zapf Dingbats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YUSRA</dc:creator>
  <cp:lastModifiedBy>Microsoft account</cp:lastModifiedBy>
  <cp:revision>3</cp:revision>
  <dcterms:modified xsi:type="dcterms:W3CDTF">2021-10-27T20:48:05Z</dcterms:modified>
</cp:coreProperties>
</file>