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91" r:id="rId5"/>
    <p:sldId id="292" r:id="rId6"/>
    <p:sldId id="260" r:id="rId7"/>
    <p:sldId id="285" r:id="rId8"/>
    <p:sldId id="293" r:id="rId9"/>
    <p:sldId id="286" r:id="rId10"/>
    <p:sldId id="287" r:id="rId11"/>
    <p:sldId id="263" r:id="rId12"/>
    <p:sldId id="266" r:id="rId13"/>
    <p:sldId id="265" r:id="rId14"/>
    <p:sldId id="267" r:id="rId15"/>
    <p:sldId id="288" r:id="rId16"/>
    <p:sldId id="268" r:id="rId17"/>
    <p:sldId id="290" r:id="rId18"/>
    <p:sldId id="269" r:id="rId19"/>
    <p:sldId id="270" r:id="rId20"/>
    <p:sldId id="272" r:id="rId21"/>
    <p:sldId id="295" r:id="rId22"/>
    <p:sldId id="296" r:id="rId23"/>
    <p:sldId id="297" r:id="rId24"/>
    <p:sldId id="298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2511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7111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4270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4799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7869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19/06/35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20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19/06/35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1300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19/06/35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2818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19/06/35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4644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19/06/35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0896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19/06/35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3056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7AC9D-D8A5-491D-ACBF-37EF4F786CF8}" type="datetimeFigureOut">
              <a:rPr lang="ar-SA" smtClean="0"/>
              <a:t>19/06/35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334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4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1.png"/><Relationship Id="rId7" Type="http://schemas.openxmlformats.org/officeDocument/2006/relationships/image" Target="../media/image59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6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62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63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64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image" Target="../media/image56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66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67.pn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20.png"/><Relationship Id="rId4" Type="http://schemas.openxmlformats.org/officeDocument/2006/relationships/image" Target="../media/image6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1.png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260648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314" y="1196751"/>
            <a:ext cx="2256825" cy="443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36825"/>
            <a:ext cx="3476401" cy="1924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413" y="1772816"/>
            <a:ext cx="1318925" cy="75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636912"/>
            <a:ext cx="2242171" cy="71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369" y="3576805"/>
            <a:ext cx="2080969" cy="71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505" y="4488276"/>
            <a:ext cx="3062834" cy="596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029" y="5301208"/>
            <a:ext cx="2784395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57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92696"/>
            <a:ext cx="1962150" cy="52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481" y="778420"/>
            <a:ext cx="4295775" cy="3524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2398447" cy="19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3" name="رابط مستقيم 32"/>
          <p:cNvCxnSpPr/>
          <p:nvPr/>
        </p:nvCxnSpPr>
        <p:spPr>
          <a:xfrm rot="5400000">
            <a:off x="3167222" y="4928290"/>
            <a:ext cx="3096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مستقيم 33"/>
          <p:cNvCxnSpPr/>
          <p:nvPr/>
        </p:nvCxnSpPr>
        <p:spPr>
          <a:xfrm rot="10800000">
            <a:off x="940528" y="3381084"/>
            <a:ext cx="7632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شكل بيضاوي 7"/>
          <p:cNvSpPr/>
          <p:nvPr/>
        </p:nvSpPr>
        <p:spPr>
          <a:xfrm>
            <a:off x="2296210" y="2104390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شكل بيضاوي 8"/>
          <p:cNvSpPr/>
          <p:nvPr/>
        </p:nvSpPr>
        <p:spPr>
          <a:xfrm>
            <a:off x="1101102" y="2911032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شكل بيضاوي 9"/>
          <p:cNvSpPr/>
          <p:nvPr/>
        </p:nvSpPr>
        <p:spPr>
          <a:xfrm>
            <a:off x="1852646" y="2615066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 dirty="0"/>
          </a:p>
        </p:txBody>
      </p:sp>
      <p:grpSp>
        <p:nvGrpSpPr>
          <p:cNvPr id="11" name="مجموعة 10"/>
          <p:cNvGrpSpPr/>
          <p:nvPr/>
        </p:nvGrpSpPr>
        <p:grpSpPr>
          <a:xfrm>
            <a:off x="4271174" y="2238076"/>
            <a:ext cx="1214446" cy="556990"/>
            <a:chOff x="4071934" y="3258228"/>
            <a:chExt cx="1214446" cy="556990"/>
          </a:xfrm>
        </p:grpSpPr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4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E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15" name="عنوان 1"/>
          <p:cNvSpPr txBox="1">
            <a:spLocks/>
          </p:cNvSpPr>
          <p:nvPr/>
        </p:nvSpPr>
        <p:spPr>
          <a:xfrm>
            <a:off x="5403692" y="2238076"/>
            <a:ext cx="255268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̶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( 39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 34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عنوان 1"/>
          <p:cNvSpPr txBox="1">
            <a:spLocks/>
          </p:cNvSpPr>
          <p:nvPr/>
        </p:nvSpPr>
        <p:spPr>
          <a:xfrm>
            <a:off x="7784454" y="2225544"/>
            <a:ext cx="72945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107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عنوان 1"/>
          <p:cNvSpPr txBox="1">
            <a:spLocks/>
          </p:cNvSpPr>
          <p:nvPr/>
        </p:nvSpPr>
        <p:spPr>
          <a:xfrm>
            <a:off x="5413610" y="4524092"/>
            <a:ext cx="2643206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f  sin 107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12 sin </a:t>
            </a:r>
            <a:r>
              <a:rPr lang="en-US" sz="2000" b="1" dirty="0" smtClean="0">
                <a:latin typeface="+mj-lt"/>
                <a:ea typeface="+mj-ea"/>
                <a:cs typeface="+mj-cs"/>
              </a:rPr>
              <a:t>34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8" name="مجموعة 17"/>
          <p:cNvGrpSpPr/>
          <p:nvPr/>
        </p:nvGrpSpPr>
        <p:grpSpPr>
          <a:xfrm>
            <a:off x="5572132" y="3595398"/>
            <a:ext cx="2386482" cy="758786"/>
            <a:chOff x="5572132" y="4283224"/>
            <a:chExt cx="2386482" cy="758786"/>
          </a:xfrm>
        </p:grpSpPr>
        <p:grpSp>
          <p:nvGrpSpPr>
            <p:cNvPr id="20" name="مجموعة 19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26" name="رابط مستقيم 25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مربع نص 26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34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28" name="مربع نص 27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f</a:t>
                </a:r>
                <a:endParaRPr lang="ar-SA" sz="2000" b="1" dirty="0"/>
              </a:p>
            </p:txBody>
          </p:sp>
        </p:grpSp>
        <p:sp>
          <p:nvSpPr>
            <p:cNvPr id="21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22" name="مجموعة 21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23" name="رابط مستقيم 22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مربع نص 23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107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25" name="مربع نص 24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12</a:t>
                </a:r>
                <a:endParaRPr lang="ar-SA" sz="2000" b="1" dirty="0"/>
              </a:p>
            </p:txBody>
          </p:sp>
        </p:grpSp>
      </p:grpSp>
      <p:sp>
        <p:nvSpPr>
          <p:cNvPr id="29" name="عنوان 1"/>
          <p:cNvSpPr txBox="1">
            <a:spLocks/>
          </p:cNvSpPr>
          <p:nvPr/>
        </p:nvSpPr>
        <p:spPr>
          <a:xfrm>
            <a:off x="5500694" y="532659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f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0" name="مجموعة 29"/>
          <p:cNvGrpSpPr/>
          <p:nvPr/>
        </p:nvGrpSpPr>
        <p:grpSpPr>
          <a:xfrm>
            <a:off x="5930462" y="5160102"/>
            <a:ext cx="1377842" cy="763722"/>
            <a:chOff x="4241064" y="3718512"/>
            <a:chExt cx="1377842" cy="763722"/>
          </a:xfrm>
        </p:grpSpPr>
        <p:cxnSp>
          <p:nvCxnSpPr>
            <p:cNvPr id="31" name="رابط مستقيم 30"/>
            <p:cNvCxnSpPr/>
            <p:nvPr/>
          </p:nvCxnSpPr>
          <p:spPr>
            <a:xfrm rot="10800000">
              <a:off x="4435969" y="4088934"/>
              <a:ext cx="972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مربع نص 34"/>
            <p:cNvSpPr txBox="1"/>
            <p:nvPr/>
          </p:nvSpPr>
          <p:spPr>
            <a:xfrm>
              <a:off x="4241064" y="3718512"/>
              <a:ext cx="137784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12 Sin 34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36" name="مربع نص 35"/>
            <p:cNvSpPr txBox="1"/>
            <p:nvPr/>
          </p:nvSpPr>
          <p:spPr>
            <a:xfrm>
              <a:off x="4440864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107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37" name="عنوان 1"/>
          <p:cNvSpPr txBox="1">
            <a:spLocks/>
          </p:cNvSpPr>
          <p:nvPr/>
        </p:nvSpPr>
        <p:spPr>
          <a:xfrm>
            <a:off x="5500694" y="6112410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f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8" name="عنوان 1"/>
          <p:cNvSpPr txBox="1">
            <a:spLocks/>
          </p:cNvSpPr>
          <p:nvPr/>
        </p:nvSpPr>
        <p:spPr>
          <a:xfrm>
            <a:off x="5929322" y="611024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7,0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9" name="عنوان 1"/>
          <p:cNvSpPr txBox="1">
            <a:spLocks/>
          </p:cNvSpPr>
          <p:nvPr/>
        </p:nvSpPr>
        <p:spPr>
          <a:xfrm>
            <a:off x="5930198" y="6107810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7,0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0" name="عنوان 1"/>
          <p:cNvSpPr txBox="1">
            <a:spLocks/>
          </p:cNvSpPr>
          <p:nvPr/>
        </p:nvSpPr>
        <p:spPr>
          <a:xfrm>
            <a:off x="928058" y="4524092"/>
            <a:ext cx="2643206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d  sin 107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12 sin 39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1" name="مجموعة 40"/>
          <p:cNvGrpSpPr/>
          <p:nvPr/>
        </p:nvGrpSpPr>
        <p:grpSpPr>
          <a:xfrm>
            <a:off x="1100566" y="3595398"/>
            <a:ext cx="2386482" cy="758786"/>
            <a:chOff x="5572132" y="4283224"/>
            <a:chExt cx="2386482" cy="758786"/>
          </a:xfrm>
        </p:grpSpPr>
        <p:grpSp>
          <p:nvGrpSpPr>
            <p:cNvPr id="42" name="مجموعة 41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48" name="رابط مستقيم 47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مربع نص 48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39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50" name="مربع نص 49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d</a:t>
                </a:r>
                <a:endParaRPr lang="ar-SA" sz="2000" b="1" dirty="0"/>
              </a:p>
            </p:txBody>
          </p:sp>
        </p:grpSp>
        <p:sp>
          <p:nvSpPr>
            <p:cNvPr id="43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44" name="مجموعة 43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45" name="رابط مستقيم 44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مربع نص 45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107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47" name="مربع نص 46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12</a:t>
                </a:r>
                <a:endParaRPr lang="ar-SA" sz="2000" b="1" dirty="0"/>
              </a:p>
            </p:txBody>
          </p:sp>
        </p:grpSp>
      </p:grpSp>
      <p:sp>
        <p:nvSpPr>
          <p:cNvPr id="51" name="عنوان 1"/>
          <p:cNvSpPr txBox="1">
            <a:spLocks/>
          </p:cNvSpPr>
          <p:nvPr/>
        </p:nvSpPr>
        <p:spPr>
          <a:xfrm>
            <a:off x="1029128" y="532659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d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2" name="مجموعة 51"/>
          <p:cNvGrpSpPr/>
          <p:nvPr/>
        </p:nvGrpSpPr>
        <p:grpSpPr>
          <a:xfrm>
            <a:off x="1603785" y="5160102"/>
            <a:ext cx="1240023" cy="763722"/>
            <a:chOff x="4408135" y="3718512"/>
            <a:chExt cx="1240023" cy="763722"/>
          </a:xfrm>
        </p:grpSpPr>
        <p:cxnSp>
          <p:nvCxnSpPr>
            <p:cNvPr id="53" name="رابط مستقيم 52"/>
            <p:cNvCxnSpPr/>
            <p:nvPr/>
          </p:nvCxnSpPr>
          <p:spPr>
            <a:xfrm rot="10800000">
              <a:off x="4494025" y="4088934"/>
              <a:ext cx="972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مربع نص 53"/>
            <p:cNvSpPr txBox="1"/>
            <p:nvPr/>
          </p:nvSpPr>
          <p:spPr>
            <a:xfrm>
              <a:off x="4408135" y="3718512"/>
              <a:ext cx="124002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12 Sin 39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55" name="مربع نص 54"/>
            <p:cNvSpPr txBox="1"/>
            <p:nvPr/>
          </p:nvSpPr>
          <p:spPr>
            <a:xfrm>
              <a:off x="4440864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107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56" name="عنوان 1"/>
          <p:cNvSpPr txBox="1">
            <a:spLocks/>
          </p:cNvSpPr>
          <p:nvPr/>
        </p:nvSpPr>
        <p:spPr>
          <a:xfrm>
            <a:off x="1029128" y="6112410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d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7" name="عنوان 1"/>
          <p:cNvSpPr txBox="1">
            <a:spLocks/>
          </p:cNvSpPr>
          <p:nvPr/>
        </p:nvSpPr>
        <p:spPr>
          <a:xfrm>
            <a:off x="1457756" y="611024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7,8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8" name="عنوان 1"/>
          <p:cNvSpPr txBox="1">
            <a:spLocks/>
          </p:cNvSpPr>
          <p:nvPr/>
        </p:nvSpPr>
        <p:spPr>
          <a:xfrm>
            <a:off x="1465702" y="6114538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7,8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9" name="عنوان 1"/>
          <p:cNvSpPr txBox="1">
            <a:spLocks/>
          </p:cNvSpPr>
          <p:nvPr/>
        </p:nvSpPr>
        <p:spPr>
          <a:xfrm>
            <a:off x="7783894" y="2233330"/>
            <a:ext cx="72945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107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06122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06358E-6 L -0.68247 0.0511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32" y="25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19653E-6 L -0.36892 -0.58774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55" y="-293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00"/>
                            </p:stCondLst>
                            <p:childTnLst>
                              <p:par>
                                <p:cTn id="124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94798E-6 L -0.01441 -0.46289 " pathEditMode="relative" rAng="0" ptsTypes="AA">
                                      <p:cBhvr>
                                        <p:cTn id="17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9" y="-23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000"/>
                            </p:stCondLst>
                            <p:childTnLst>
                              <p:par>
                                <p:cTn id="181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5" grpId="0"/>
      <p:bldP spid="16" grpId="0"/>
      <p:bldP spid="16" grpId="1"/>
      <p:bldP spid="17" grpId="0"/>
      <p:bldP spid="29" grpId="0"/>
      <p:bldP spid="37" grpId="0"/>
      <p:bldP spid="38" grpId="0"/>
      <p:bldP spid="39" grpId="0"/>
      <p:bldP spid="39" grpId="1"/>
      <p:bldP spid="40" grpId="0"/>
      <p:bldP spid="51" grpId="0"/>
      <p:bldP spid="56" grpId="0"/>
      <p:bldP spid="57" grpId="0"/>
      <p:bldP spid="58" grpId="0"/>
      <p:bldP spid="58" grpId="1"/>
      <p:bldP spid="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92696"/>
            <a:ext cx="1962150" cy="52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778420"/>
            <a:ext cx="4295775" cy="3524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7" name="مجموعة 22"/>
          <p:cNvGrpSpPr/>
          <p:nvPr/>
        </p:nvGrpSpPr>
        <p:grpSpPr>
          <a:xfrm>
            <a:off x="4271174" y="2240204"/>
            <a:ext cx="1214446" cy="556990"/>
            <a:chOff x="4071934" y="3258228"/>
            <a:chExt cx="1214446" cy="556990"/>
          </a:xfrm>
        </p:grpSpPr>
        <p:pic>
          <p:nvPicPr>
            <p:cNvPr id="38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40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C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41" name="عنوان 1"/>
          <p:cNvSpPr txBox="1">
            <a:spLocks/>
          </p:cNvSpPr>
          <p:nvPr/>
        </p:nvSpPr>
        <p:spPr>
          <a:xfrm>
            <a:off x="5199868" y="2240204"/>
            <a:ext cx="2757900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( 50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+ 97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2" name="عنوان 1"/>
          <p:cNvSpPr txBox="1">
            <a:spLocks/>
          </p:cNvSpPr>
          <p:nvPr/>
        </p:nvSpPr>
        <p:spPr>
          <a:xfrm>
            <a:off x="7628760" y="2241240"/>
            <a:ext cx="72945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33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43" name="رابط مستقيم 42"/>
          <p:cNvCxnSpPr/>
          <p:nvPr/>
        </p:nvCxnSpPr>
        <p:spPr>
          <a:xfrm rot="5400000">
            <a:off x="3023206" y="4930418"/>
            <a:ext cx="3096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عنوان 1"/>
          <p:cNvSpPr txBox="1">
            <a:spLocks/>
          </p:cNvSpPr>
          <p:nvPr/>
        </p:nvSpPr>
        <p:spPr>
          <a:xfrm>
            <a:off x="5471666" y="4526220"/>
            <a:ext cx="2643206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  sin 97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9 sin 50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5" name="مجموعة 38"/>
          <p:cNvGrpSpPr/>
          <p:nvPr/>
        </p:nvGrpSpPr>
        <p:grpSpPr>
          <a:xfrm>
            <a:off x="5572132" y="3597526"/>
            <a:ext cx="2386482" cy="758786"/>
            <a:chOff x="5572132" y="4283224"/>
            <a:chExt cx="2386482" cy="758786"/>
          </a:xfrm>
        </p:grpSpPr>
        <p:grpSp>
          <p:nvGrpSpPr>
            <p:cNvPr id="46" name="مجموعة 26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52" name="رابط مستقيم 51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مربع نص 52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50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54" name="مربع نص 53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a</a:t>
                </a:r>
                <a:endParaRPr lang="ar-SA" sz="2000" b="1" dirty="0"/>
              </a:p>
            </p:txBody>
          </p:sp>
        </p:grpSp>
        <p:sp>
          <p:nvSpPr>
            <p:cNvPr id="47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48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49" name="رابط مستقيم 48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مربع نص 49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97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51" name="مربع نص 50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9</a:t>
                </a:r>
                <a:endParaRPr lang="ar-SA" sz="2000" b="1" dirty="0"/>
              </a:p>
            </p:txBody>
          </p:sp>
        </p:grpSp>
      </p:grpSp>
      <p:sp>
        <p:nvSpPr>
          <p:cNvPr id="55" name="عنوان 1"/>
          <p:cNvSpPr txBox="1">
            <a:spLocks/>
          </p:cNvSpPr>
          <p:nvPr/>
        </p:nvSpPr>
        <p:spPr>
          <a:xfrm>
            <a:off x="5500694" y="5328720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6" name="مجموعة 43"/>
          <p:cNvGrpSpPr/>
          <p:nvPr/>
        </p:nvGrpSpPr>
        <p:grpSpPr>
          <a:xfrm>
            <a:off x="5953518" y="5168652"/>
            <a:ext cx="1133326" cy="757300"/>
            <a:chOff x="4408136" y="3724934"/>
            <a:chExt cx="1133326" cy="757300"/>
          </a:xfrm>
        </p:grpSpPr>
        <p:cxnSp>
          <p:nvCxnSpPr>
            <p:cNvPr id="57" name="رابط مستقيم 56"/>
            <p:cNvCxnSpPr/>
            <p:nvPr/>
          </p:nvCxnSpPr>
          <p:spPr>
            <a:xfrm rot="10800000">
              <a:off x="4543969" y="4088934"/>
              <a:ext cx="864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مربع نص 57"/>
            <p:cNvSpPr txBox="1"/>
            <p:nvPr/>
          </p:nvSpPr>
          <p:spPr>
            <a:xfrm>
              <a:off x="4408136" y="3724934"/>
              <a:ext cx="1133326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9 Sin 50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59" name="مربع نص 58"/>
            <p:cNvSpPr txBox="1"/>
            <p:nvPr/>
          </p:nvSpPr>
          <p:spPr>
            <a:xfrm>
              <a:off x="4440864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97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60" name="عنوان 1"/>
          <p:cNvSpPr txBox="1">
            <a:spLocks/>
          </p:cNvSpPr>
          <p:nvPr/>
        </p:nvSpPr>
        <p:spPr>
          <a:xfrm>
            <a:off x="5500694" y="6114538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" name="عنوان 1"/>
          <p:cNvSpPr txBox="1">
            <a:spLocks/>
          </p:cNvSpPr>
          <p:nvPr/>
        </p:nvSpPr>
        <p:spPr>
          <a:xfrm>
            <a:off x="5929322" y="6112370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6,9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2" name="رابط مستقيم 61"/>
          <p:cNvCxnSpPr/>
          <p:nvPr/>
        </p:nvCxnSpPr>
        <p:spPr>
          <a:xfrm rot="10800000">
            <a:off x="940528" y="3383212"/>
            <a:ext cx="7632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عنوان 1"/>
          <p:cNvSpPr txBox="1">
            <a:spLocks/>
          </p:cNvSpPr>
          <p:nvPr/>
        </p:nvSpPr>
        <p:spPr>
          <a:xfrm>
            <a:off x="1000100" y="4526220"/>
            <a:ext cx="2643206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sin 97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9 sin 33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4" name="مجموعة 56"/>
          <p:cNvGrpSpPr/>
          <p:nvPr/>
        </p:nvGrpSpPr>
        <p:grpSpPr>
          <a:xfrm>
            <a:off x="1100566" y="3597526"/>
            <a:ext cx="2386482" cy="758786"/>
            <a:chOff x="5572132" y="4283224"/>
            <a:chExt cx="2386482" cy="758786"/>
          </a:xfrm>
        </p:grpSpPr>
        <p:grpSp>
          <p:nvGrpSpPr>
            <p:cNvPr id="65" name="مجموعة 57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71" name="رابط مستقيم 70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مربع نص 71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33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73" name="مربع نص 72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c</a:t>
                </a:r>
                <a:endParaRPr lang="ar-SA" sz="2000" b="1" dirty="0"/>
              </a:p>
            </p:txBody>
          </p:sp>
        </p:grpSp>
        <p:sp>
          <p:nvSpPr>
            <p:cNvPr id="66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67" name="مجموعة 59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68" name="رابط مستقيم 67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مربع نص 68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97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70" name="مربع نص 69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9</a:t>
                </a:r>
                <a:endParaRPr lang="ar-SA" sz="2000" b="1" dirty="0"/>
              </a:p>
            </p:txBody>
          </p:sp>
        </p:grpSp>
      </p:grpSp>
      <p:sp>
        <p:nvSpPr>
          <p:cNvPr id="74" name="عنوان 1"/>
          <p:cNvSpPr txBox="1">
            <a:spLocks/>
          </p:cNvSpPr>
          <p:nvPr/>
        </p:nvSpPr>
        <p:spPr>
          <a:xfrm>
            <a:off x="1029128" y="5328720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75" name="مجموعة 67"/>
          <p:cNvGrpSpPr/>
          <p:nvPr/>
        </p:nvGrpSpPr>
        <p:grpSpPr>
          <a:xfrm>
            <a:off x="1481952" y="5168652"/>
            <a:ext cx="1133326" cy="757300"/>
            <a:chOff x="4408136" y="3724934"/>
            <a:chExt cx="1133326" cy="757300"/>
          </a:xfrm>
        </p:grpSpPr>
        <p:cxnSp>
          <p:nvCxnSpPr>
            <p:cNvPr id="76" name="رابط مستقيم 75"/>
            <p:cNvCxnSpPr/>
            <p:nvPr/>
          </p:nvCxnSpPr>
          <p:spPr>
            <a:xfrm rot="10800000">
              <a:off x="4543969" y="4088934"/>
              <a:ext cx="864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مربع نص 76"/>
            <p:cNvSpPr txBox="1"/>
            <p:nvPr/>
          </p:nvSpPr>
          <p:spPr>
            <a:xfrm>
              <a:off x="4408136" y="3724934"/>
              <a:ext cx="1133326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9 Sin 33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78" name="مربع نص 77"/>
            <p:cNvSpPr txBox="1"/>
            <p:nvPr/>
          </p:nvSpPr>
          <p:spPr>
            <a:xfrm>
              <a:off x="4440864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97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79" name="عنوان 1"/>
          <p:cNvSpPr txBox="1">
            <a:spLocks/>
          </p:cNvSpPr>
          <p:nvPr/>
        </p:nvSpPr>
        <p:spPr>
          <a:xfrm>
            <a:off x="1029128" y="6114538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0" name="عنوان 1"/>
          <p:cNvSpPr txBox="1">
            <a:spLocks/>
          </p:cNvSpPr>
          <p:nvPr/>
        </p:nvSpPr>
        <p:spPr>
          <a:xfrm>
            <a:off x="1457756" y="6112370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4,9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2976" y="1376968"/>
            <a:ext cx="2431467" cy="17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" name="شكل بيضاوي 81"/>
          <p:cNvSpPr/>
          <p:nvPr/>
        </p:nvSpPr>
        <p:spPr>
          <a:xfrm>
            <a:off x="1214414" y="2005396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شكل بيضاوي 82"/>
          <p:cNvSpPr/>
          <p:nvPr/>
        </p:nvSpPr>
        <p:spPr>
          <a:xfrm>
            <a:off x="2369126" y="1489138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4" name="شكل بيضاوي 83"/>
          <p:cNvSpPr/>
          <p:nvPr/>
        </p:nvSpPr>
        <p:spPr>
          <a:xfrm>
            <a:off x="2928926" y="1734158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 dirty="0"/>
          </a:p>
        </p:txBody>
      </p:sp>
      <p:sp>
        <p:nvSpPr>
          <p:cNvPr id="85" name="عنوان 1"/>
          <p:cNvSpPr txBox="1">
            <a:spLocks/>
          </p:cNvSpPr>
          <p:nvPr/>
        </p:nvSpPr>
        <p:spPr>
          <a:xfrm>
            <a:off x="7629320" y="2240204"/>
            <a:ext cx="72945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33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6" name="عنوان 1"/>
          <p:cNvSpPr txBox="1">
            <a:spLocks/>
          </p:cNvSpPr>
          <p:nvPr/>
        </p:nvSpPr>
        <p:spPr>
          <a:xfrm>
            <a:off x="5929322" y="6112370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6,9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7" name="عنوان 1"/>
          <p:cNvSpPr txBox="1">
            <a:spLocks/>
          </p:cNvSpPr>
          <p:nvPr/>
        </p:nvSpPr>
        <p:spPr>
          <a:xfrm>
            <a:off x="1457756" y="6112370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4,9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5545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79769E-6 L -0.571 -0.06659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59" y="-3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16185E-6 L -0.40018 -0.71446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17" y="-357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000"/>
                            </p:stCondLst>
                            <p:childTnLst>
                              <p:par>
                                <p:cTn id="139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16185E-6 L -0.06858 -0.60948 " pathEditMode="relative" rAng="0" ptsTypes="AA">
                                      <p:cBhvr>
                                        <p:cTn id="193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8" y="-304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2000"/>
                            </p:stCondLst>
                            <p:childTnLst>
                              <p:par>
                                <p:cTn id="195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6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4" grpId="0"/>
      <p:bldP spid="55" grpId="0"/>
      <p:bldP spid="60" grpId="0"/>
      <p:bldP spid="61" grpId="0"/>
      <p:bldP spid="63" grpId="0"/>
      <p:bldP spid="74" grpId="0"/>
      <p:bldP spid="79" grpId="0"/>
      <p:bldP spid="80" grpId="0"/>
      <p:bldP spid="82" grpId="0" animBg="1"/>
      <p:bldP spid="82" grpId="1" animBg="1"/>
      <p:bldP spid="83" grpId="0" animBg="1"/>
      <p:bldP spid="83" grpId="1" animBg="1"/>
      <p:bldP spid="84" grpId="0" animBg="1"/>
      <p:bldP spid="84" grpId="1" animBg="1"/>
      <p:bldP spid="85" grpId="0"/>
      <p:bldP spid="85" grpId="1"/>
      <p:bldP spid="86" grpId="0"/>
      <p:bldP spid="86" grpId="1"/>
      <p:bldP spid="87" grpId="0"/>
      <p:bldP spid="8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5940152" y="260648"/>
            <a:ext cx="2692426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لإيجاد عدد الحلول لمثلث :</a:t>
            </a:r>
            <a:endParaRPr lang="ar-SA" sz="2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371" y="875337"/>
            <a:ext cx="800100" cy="2190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5940152" y="1269921"/>
            <a:ext cx="2692426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أولا : نقارن بين </a:t>
            </a:r>
            <a:r>
              <a:rPr lang="en-US" sz="2200" b="1" dirty="0" smtClean="0"/>
              <a:t>a</a:t>
            </a:r>
            <a:r>
              <a:rPr lang="ar-SA" sz="2200" b="1" dirty="0" smtClean="0"/>
              <a:t> و </a:t>
            </a:r>
            <a:r>
              <a:rPr lang="en-US" sz="2200" b="1" dirty="0" smtClean="0"/>
              <a:t>b</a:t>
            </a:r>
            <a:r>
              <a:rPr lang="ar-SA" sz="2200" b="1" dirty="0" smtClean="0"/>
              <a:t>   </a:t>
            </a:r>
            <a:endParaRPr lang="ar-SA" sz="2200" b="1" dirty="0"/>
          </a:p>
        </p:txBody>
      </p:sp>
      <p:grpSp>
        <p:nvGrpSpPr>
          <p:cNvPr id="1028" name="مجموعة 1027"/>
          <p:cNvGrpSpPr/>
          <p:nvPr/>
        </p:nvGrpSpPr>
        <p:grpSpPr>
          <a:xfrm>
            <a:off x="3935909" y="1801943"/>
            <a:ext cx="4927701" cy="1713629"/>
            <a:chOff x="1343621" y="980728"/>
            <a:chExt cx="4927701" cy="1713629"/>
          </a:xfrm>
        </p:grpSpPr>
        <p:sp>
          <p:nvSpPr>
            <p:cNvPr id="2" name="مستطيل مستدير الزوايا 1"/>
            <p:cNvSpPr/>
            <p:nvPr/>
          </p:nvSpPr>
          <p:spPr>
            <a:xfrm>
              <a:off x="1475656" y="980728"/>
              <a:ext cx="4795666" cy="171362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5191942" y="981889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r>
                <a:rPr lang="ar-SA" sz="2200" b="1" dirty="0" smtClean="0"/>
                <a:t>  &lt;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4039813" y="1002950"/>
              <a:ext cx="1130189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حل واحد</a:t>
              </a:r>
              <a:endParaRPr lang="ar-SA" sz="2200" b="1" dirty="0"/>
            </a:p>
          </p:txBody>
        </p:sp>
        <p:sp>
          <p:nvSpPr>
            <p:cNvPr id="9" name="مربع نص 8"/>
            <p:cNvSpPr txBox="1"/>
            <p:nvPr/>
          </p:nvSpPr>
          <p:spPr>
            <a:xfrm>
              <a:off x="5191942" y="1392876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r>
                <a:rPr lang="ar-SA" sz="2200" b="1" dirty="0" smtClean="0"/>
                <a:t>  =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10" name="مربع نص 9"/>
            <p:cNvSpPr txBox="1"/>
            <p:nvPr/>
          </p:nvSpPr>
          <p:spPr>
            <a:xfrm>
              <a:off x="4039813" y="1384909"/>
              <a:ext cx="1130189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حل واحد</a:t>
              </a:r>
              <a:endParaRPr lang="ar-SA" sz="2200" b="1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5191942" y="1896932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r>
                <a:rPr lang="ar-SA" sz="2200" b="1" dirty="0" smtClean="0"/>
                <a:t>  &gt;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12" name="مربع نص 11"/>
            <p:cNvSpPr txBox="1"/>
            <p:nvPr/>
          </p:nvSpPr>
          <p:spPr>
            <a:xfrm>
              <a:off x="3823791" y="1917993"/>
              <a:ext cx="1346212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اذهب الى </a:t>
              </a:r>
              <a:r>
                <a:rPr lang="en-US" sz="2200" b="1" dirty="0" smtClean="0"/>
                <a:t>h</a:t>
              </a:r>
              <a:endParaRPr lang="ar-SA" sz="2200" b="1" dirty="0"/>
            </a:p>
          </p:txBody>
        </p:sp>
        <p:grpSp>
          <p:nvGrpSpPr>
            <p:cNvPr id="19" name="مجموعة 18"/>
            <p:cNvGrpSpPr/>
            <p:nvPr/>
          </p:nvGrpSpPr>
          <p:grpSpPr>
            <a:xfrm>
              <a:off x="1343621" y="1218393"/>
              <a:ext cx="2509198" cy="1475964"/>
              <a:chOff x="5807218" y="4357747"/>
              <a:chExt cx="2509198" cy="1475964"/>
            </a:xfrm>
          </p:grpSpPr>
          <p:grpSp>
            <p:nvGrpSpPr>
              <p:cNvPr id="18" name="مجموعة 17"/>
              <p:cNvGrpSpPr/>
              <p:nvPr/>
            </p:nvGrpSpPr>
            <p:grpSpPr>
              <a:xfrm>
                <a:off x="6271322" y="4438273"/>
                <a:ext cx="2045094" cy="1150967"/>
                <a:chOff x="6271322" y="4438273"/>
                <a:chExt cx="2045094" cy="1150967"/>
              </a:xfrm>
            </p:grpSpPr>
            <p:cxnSp>
              <p:nvCxnSpPr>
                <p:cNvPr id="13" name="رابط مستقيم 12"/>
                <p:cNvCxnSpPr/>
                <p:nvPr/>
              </p:nvCxnSpPr>
              <p:spPr>
                <a:xfrm flipH="1">
                  <a:off x="6271322" y="5589240"/>
                  <a:ext cx="2045094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رابط مستقيم 14"/>
                <p:cNvCxnSpPr/>
                <p:nvPr/>
              </p:nvCxnSpPr>
              <p:spPr>
                <a:xfrm flipH="1">
                  <a:off x="6271322" y="4438273"/>
                  <a:ext cx="828970" cy="1150967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رابط مستقيم 16"/>
                <p:cNvCxnSpPr/>
                <p:nvPr/>
              </p:nvCxnSpPr>
              <p:spPr>
                <a:xfrm flipH="1" flipV="1">
                  <a:off x="7100292" y="4447401"/>
                  <a:ext cx="828970" cy="566355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مربع نص 19"/>
              <p:cNvSpPr txBox="1"/>
              <p:nvPr/>
            </p:nvSpPr>
            <p:spPr>
              <a:xfrm>
                <a:off x="7378232" y="43577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21" name="مربع نص 20"/>
              <p:cNvSpPr txBox="1"/>
              <p:nvPr/>
            </p:nvSpPr>
            <p:spPr>
              <a:xfrm>
                <a:off x="6204181" y="46398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b</a:t>
                </a:r>
                <a:endParaRPr lang="ar-SA" sz="2200" b="1" dirty="0"/>
              </a:p>
            </p:txBody>
          </p:sp>
          <p:sp>
            <p:nvSpPr>
              <p:cNvPr id="22" name="مربع نص 21"/>
              <p:cNvSpPr txBox="1"/>
              <p:nvPr/>
            </p:nvSpPr>
            <p:spPr>
              <a:xfrm>
                <a:off x="5807218" y="540282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</p:grpSp>
      </p:grpSp>
      <p:grpSp>
        <p:nvGrpSpPr>
          <p:cNvPr id="1029" name="مجموعة 1028"/>
          <p:cNvGrpSpPr/>
          <p:nvPr/>
        </p:nvGrpSpPr>
        <p:grpSpPr>
          <a:xfrm>
            <a:off x="3964779" y="3602143"/>
            <a:ext cx="4927701" cy="1713629"/>
            <a:chOff x="1372491" y="2939507"/>
            <a:chExt cx="4927701" cy="1713629"/>
          </a:xfrm>
        </p:grpSpPr>
        <p:sp>
          <p:nvSpPr>
            <p:cNvPr id="24" name="مستطيل مستدير الزوايا 23"/>
            <p:cNvSpPr/>
            <p:nvPr/>
          </p:nvSpPr>
          <p:spPr>
            <a:xfrm>
              <a:off x="1504526" y="2939507"/>
              <a:ext cx="4795666" cy="171362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5" name="مربع نص 24"/>
            <p:cNvSpPr txBox="1"/>
            <p:nvPr/>
          </p:nvSpPr>
          <p:spPr>
            <a:xfrm>
              <a:off x="5220812" y="2940668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h</a:t>
              </a:r>
              <a:r>
                <a:rPr lang="ar-SA" sz="2200" b="1" dirty="0" smtClean="0"/>
                <a:t>  &gt;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26" name="مربع نص 25"/>
            <p:cNvSpPr txBox="1"/>
            <p:nvPr/>
          </p:nvSpPr>
          <p:spPr>
            <a:xfrm>
              <a:off x="3852661" y="2961729"/>
              <a:ext cx="1346211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لا يوجد حل</a:t>
              </a:r>
              <a:endParaRPr lang="ar-SA" sz="2200" b="1" dirty="0"/>
            </a:p>
          </p:txBody>
        </p:sp>
        <p:sp>
          <p:nvSpPr>
            <p:cNvPr id="27" name="مربع نص 26"/>
            <p:cNvSpPr txBox="1"/>
            <p:nvPr/>
          </p:nvSpPr>
          <p:spPr>
            <a:xfrm>
              <a:off x="5220812" y="3351655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h</a:t>
              </a:r>
              <a:r>
                <a:rPr lang="ar-SA" sz="2200" b="1" dirty="0" smtClean="0"/>
                <a:t>  =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28" name="مربع نص 27"/>
            <p:cNvSpPr txBox="1"/>
            <p:nvPr/>
          </p:nvSpPr>
          <p:spPr>
            <a:xfrm>
              <a:off x="4068683" y="3343688"/>
              <a:ext cx="1130189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حل واحد</a:t>
              </a:r>
              <a:endParaRPr lang="ar-SA" sz="2200" b="1" dirty="0"/>
            </a:p>
          </p:txBody>
        </p:sp>
        <p:sp>
          <p:nvSpPr>
            <p:cNvPr id="29" name="مربع نص 28"/>
            <p:cNvSpPr txBox="1"/>
            <p:nvPr/>
          </p:nvSpPr>
          <p:spPr>
            <a:xfrm>
              <a:off x="5220812" y="3855711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h</a:t>
              </a:r>
              <a:r>
                <a:rPr lang="ar-SA" sz="2200" b="1" dirty="0" smtClean="0"/>
                <a:t>  &lt;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30" name="مربع نص 29"/>
            <p:cNvSpPr txBox="1"/>
            <p:nvPr/>
          </p:nvSpPr>
          <p:spPr>
            <a:xfrm>
              <a:off x="3852661" y="3876772"/>
              <a:ext cx="1346212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اذهب الى</a:t>
              </a:r>
            </a:p>
            <a:p>
              <a:r>
                <a:rPr lang="ar-SA" sz="2200" b="1" dirty="0" smtClean="0"/>
                <a:t> </a:t>
              </a:r>
              <a:r>
                <a:rPr lang="en-US" sz="2200" b="1" dirty="0" smtClean="0"/>
                <a:t>h &lt; a &lt; b</a:t>
              </a:r>
            </a:p>
          </p:txBody>
        </p:sp>
        <p:grpSp>
          <p:nvGrpSpPr>
            <p:cNvPr id="31" name="مجموعة 30"/>
            <p:cNvGrpSpPr/>
            <p:nvPr/>
          </p:nvGrpSpPr>
          <p:grpSpPr>
            <a:xfrm>
              <a:off x="1372491" y="3177172"/>
              <a:ext cx="2509198" cy="1475964"/>
              <a:chOff x="5807218" y="4357747"/>
              <a:chExt cx="2509198" cy="1475964"/>
            </a:xfrm>
          </p:grpSpPr>
          <p:grpSp>
            <p:nvGrpSpPr>
              <p:cNvPr id="32" name="مجموعة 31"/>
              <p:cNvGrpSpPr/>
              <p:nvPr/>
            </p:nvGrpSpPr>
            <p:grpSpPr>
              <a:xfrm>
                <a:off x="6271322" y="4438273"/>
                <a:ext cx="2045094" cy="1150967"/>
                <a:chOff x="6271322" y="4438273"/>
                <a:chExt cx="2045094" cy="1150967"/>
              </a:xfrm>
            </p:grpSpPr>
            <p:cxnSp>
              <p:nvCxnSpPr>
                <p:cNvPr id="36" name="رابط مستقيم 35"/>
                <p:cNvCxnSpPr/>
                <p:nvPr/>
              </p:nvCxnSpPr>
              <p:spPr>
                <a:xfrm flipH="1">
                  <a:off x="6271322" y="5589240"/>
                  <a:ext cx="2045094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رابط مستقيم 36"/>
                <p:cNvCxnSpPr/>
                <p:nvPr/>
              </p:nvCxnSpPr>
              <p:spPr>
                <a:xfrm flipH="1">
                  <a:off x="6271322" y="4438273"/>
                  <a:ext cx="828970" cy="1150967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رابط مستقيم 37"/>
                <p:cNvCxnSpPr/>
                <p:nvPr/>
              </p:nvCxnSpPr>
              <p:spPr>
                <a:xfrm flipH="1" flipV="1">
                  <a:off x="7100292" y="4447401"/>
                  <a:ext cx="828970" cy="566355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رابط مستقيم 38"/>
                <p:cNvCxnSpPr/>
                <p:nvPr/>
              </p:nvCxnSpPr>
              <p:spPr>
                <a:xfrm flipV="1">
                  <a:off x="7114964" y="4465560"/>
                  <a:ext cx="0" cy="112368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مربع نص 32"/>
              <p:cNvSpPr txBox="1"/>
              <p:nvPr/>
            </p:nvSpPr>
            <p:spPr>
              <a:xfrm>
                <a:off x="7378232" y="43577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34" name="مربع نص 33"/>
              <p:cNvSpPr txBox="1"/>
              <p:nvPr/>
            </p:nvSpPr>
            <p:spPr>
              <a:xfrm>
                <a:off x="6204181" y="46398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b</a:t>
                </a:r>
                <a:endParaRPr lang="ar-SA" sz="2200" b="1" dirty="0"/>
              </a:p>
            </p:txBody>
          </p:sp>
          <p:sp>
            <p:nvSpPr>
              <p:cNvPr id="35" name="مربع نص 34"/>
              <p:cNvSpPr txBox="1"/>
              <p:nvPr/>
            </p:nvSpPr>
            <p:spPr>
              <a:xfrm>
                <a:off x="5807218" y="540282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41" name="مربع نص 40"/>
              <p:cNvSpPr txBox="1"/>
              <p:nvPr/>
            </p:nvSpPr>
            <p:spPr>
              <a:xfrm>
                <a:off x="6974812" y="4855290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h</a:t>
                </a:r>
                <a:endParaRPr lang="ar-SA" sz="2200" b="1" dirty="0"/>
              </a:p>
            </p:txBody>
          </p:sp>
        </p:grpSp>
      </p:grpSp>
      <p:grpSp>
        <p:nvGrpSpPr>
          <p:cNvPr id="1030" name="مجموعة 1029"/>
          <p:cNvGrpSpPr/>
          <p:nvPr/>
        </p:nvGrpSpPr>
        <p:grpSpPr>
          <a:xfrm>
            <a:off x="3964779" y="5387780"/>
            <a:ext cx="4927701" cy="1281580"/>
            <a:chOff x="1372491" y="4883724"/>
            <a:chExt cx="4927701" cy="1281580"/>
          </a:xfrm>
        </p:grpSpPr>
        <p:sp>
          <p:nvSpPr>
            <p:cNvPr id="42" name="مستطيل مستدير الزوايا 41"/>
            <p:cNvSpPr/>
            <p:nvPr/>
          </p:nvSpPr>
          <p:spPr>
            <a:xfrm>
              <a:off x="1504526" y="4883724"/>
              <a:ext cx="4795666" cy="128158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8" name="مربع نص 47"/>
            <p:cNvSpPr txBox="1"/>
            <p:nvPr/>
          </p:nvSpPr>
          <p:spPr>
            <a:xfrm>
              <a:off x="4881972" y="5288416"/>
              <a:ext cx="1346212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 </a:t>
              </a:r>
              <a:r>
                <a:rPr lang="en-US" sz="2200" b="1" dirty="0" smtClean="0"/>
                <a:t>h &lt; a &lt; b</a:t>
              </a:r>
            </a:p>
          </p:txBody>
        </p:sp>
        <p:grpSp>
          <p:nvGrpSpPr>
            <p:cNvPr id="49" name="مجموعة 48"/>
            <p:cNvGrpSpPr/>
            <p:nvPr/>
          </p:nvGrpSpPr>
          <p:grpSpPr>
            <a:xfrm>
              <a:off x="1372491" y="4970195"/>
              <a:ext cx="2523712" cy="1195108"/>
              <a:chOff x="5807218" y="4638603"/>
              <a:chExt cx="2523712" cy="1195108"/>
            </a:xfrm>
          </p:grpSpPr>
          <p:grpSp>
            <p:nvGrpSpPr>
              <p:cNvPr id="50" name="مجموعة 49"/>
              <p:cNvGrpSpPr/>
              <p:nvPr/>
            </p:nvGrpSpPr>
            <p:grpSpPr>
              <a:xfrm>
                <a:off x="6285836" y="4638603"/>
                <a:ext cx="2045094" cy="950637"/>
                <a:chOff x="6285836" y="4638603"/>
                <a:chExt cx="2045094" cy="950637"/>
              </a:xfrm>
            </p:grpSpPr>
            <p:cxnSp>
              <p:nvCxnSpPr>
                <p:cNvPr id="55" name="رابط مستقيم 54"/>
                <p:cNvCxnSpPr/>
                <p:nvPr/>
              </p:nvCxnSpPr>
              <p:spPr>
                <a:xfrm flipH="1">
                  <a:off x="6285836" y="5589240"/>
                  <a:ext cx="2045094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رابط مستقيم 55"/>
                <p:cNvCxnSpPr/>
                <p:nvPr/>
              </p:nvCxnSpPr>
              <p:spPr>
                <a:xfrm flipH="1">
                  <a:off x="6300351" y="4645761"/>
                  <a:ext cx="1044000" cy="93600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رابط مستقيم 56"/>
                <p:cNvCxnSpPr/>
                <p:nvPr/>
              </p:nvCxnSpPr>
              <p:spPr>
                <a:xfrm rot="180000" flipH="1" flipV="1">
                  <a:off x="7337068" y="4652402"/>
                  <a:ext cx="684000" cy="93600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رابط مستقيم 57"/>
                <p:cNvCxnSpPr/>
                <p:nvPr/>
              </p:nvCxnSpPr>
              <p:spPr>
                <a:xfrm flipV="1">
                  <a:off x="7365057" y="4638603"/>
                  <a:ext cx="0" cy="93600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رابط مستقيم 61"/>
                <p:cNvCxnSpPr/>
                <p:nvPr/>
              </p:nvCxnSpPr>
              <p:spPr>
                <a:xfrm flipV="1">
                  <a:off x="6726183" y="4638604"/>
                  <a:ext cx="621706" cy="950636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" name="مربع نص 50"/>
              <p:cNvSpPr txBox="1"/>
              <p:nvPr/>
            </p:nvSpPr>
            <p:spPr>
              <a:xfrm>
                <a:off x="7519593" y="4826760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>
                    <a:solidFill>
                      <a:srgbClr val="00B050"/>
                    </a:solidFill>
                  </a:rPr>
                  <a:t>a</a:t>
                </a:r>
                <a:endParaRPr lang="ar-SA" sz="22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52" name="مربع نص 51"/>
              <p:cNvSpPr txBox="1"/>
              <p:nvPr/>
            </p:nvSpPr>
            <p:spPr>
              <a:xfrm>
                <a:off x="6367465" y="4826760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b</a:t>
                </a:r>
                <a:endParaRPr lang="ar-SA" sz="2200" b="1" dirty="0"/>
              </a:p>
            </p:txBody>
          </p:sp>
          <p:sp>
            <p:nvSpPr>
              <p:cNvPr id="53" name="مربع نص 52"/>
              <p:cNvSpPr txBox="1"/>
              <p:nvPr/>
            </p:nvSpPr>
            <p:spPr>
              <a:xfrm>
                <a:off x="5807218" y="540282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54" name="مربع نص 53"/>
              <p:cNvSpPr txBox="1"/>
              <p:nvPr/>
            </p:nvSpPr>
            <p:spPr>
              <a:xfrm>
                <a:off x="7206527" y="4970776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h</a:t>
                </a:r>
                <a:endParaRPr lang="ar-SA" sz="2200" b="1" dirty="0"/>
              </a:p>
            </p:txBody>
          </p:sp>
          <p:sp>
            <p:nvSpPr>
              <p:cNvPr id="68" name="مربع نص 67"/>
              <p:cNvSpPr txBox="1"/>
              <p:nvPr/>
            </p:nvSpPr>
            <p:spPr>
              <a:xfrm>
                <a:off x="6585615" y="4955119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>
                    <a:solidFill>
                      <a:srgbClr val="00B050"/>
                    </a:solidFill>
                  </a:rPr>
                  <a:t>a</a:t>
                </a:r>
                <a:endParaRPr lang="ar-SA" sz="2200" b="1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69" name="مربع نص 68"/>
            <p:cNvSpPr txBox="1"/>
            <p:nvPr/>
          </p:nvSpPr>
          <p:spPr>
            <a:xfrm>
              <a:off x="4093246" y="5287256"/>
              <a:ext cx="88960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200" b="1" dirty="0" smtClean="0"/>
                <a:t>حلان</a:t>
              </a:r>
              <a:endParaRPr lang="ar-SA" sz="2200" b="1" dirty="0"/>
            </a:p>
          </p:txBody>
        </p:sp>
      </p:grpSp>
      <p:pic>
        <p:nvPicPr>
          <p:cNvPr id="10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07994"/>
            <a:ext cx="1733550" cy="2190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040" name="مجموعة 1039"/>
          <p:cNvGrpSpPr/>
          <p:nvPr/>
        </p:nvGrpSpPr>
        <p:grpSpPr>
          <a:xfrm>
            <a:off x="272259" y="1795429"/>
            <a:ext cx="3579661" cy="4729915"/>
            <a:chOff x="272259" y="1680336"/>
            <a:chExt cx="3579661" cy="4729915"/>
          </a:xfrm>
        </p:grpSpPr>
        <p:grpSp>
          <p:nvGrpSpPr>
            <p:cNvPr id="1035" name="مجموعة 1034"/>
            <p:cNvGrpSpPr/>
            <p:nvPr/>
          </p:nvGrpSpPr>
          <p:grpSpPr>
            <a:xfrm>
              <a:off x="272259" y="1680336"/>
              <a:ext cx="3579661" cy="4729915"/>
              <a:chOff x="-684584" y="1680336"/>
              <a:chExt cx="3579661" cy="4729915"/>
            </a:xfrm>
          </p:grpSpPr>
          <p:sp>
            <p:nvSpPr>
              <p:cNvPr id="75" name="مستطيل مستدير الزوايا 74"/>
              <p:cNvSpPr/>
              <p:nvPr/>
            </p:nvSpPr>
            <p:spPr>
              <a:xfrm>
                <a:off x="-684584" y="1680336"/>
                <a:ext cx="3579661" cy="4729915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grpSp>
            <p:nvGrpSpPr>
              <p:cNvPr id="82" name="مجموعة 81"/>
              <p:cNvGrpSpPr/>
              <p:nvPr/>
            </p:nvGrpSpPr>
            <p:grpSpPr>
              <a:xfrm>
                <a:off x="35496" y="1844824"/>
                <a:ext cx="2185369" cy="3006422"/>
                <a:chOff x="5718529" y="4284570"/>
                <a:chExt cx="2927734" cy="3006422"/>
              </a:xfrm>
            </p:grpSpPr>
            <p:grpSp>
              <p:nvGrpSpPr>
                <p:cNvPr id="83" name="مجموعة 82"/>
                <p:cNvGrpSpPr/>
                <p:nvPr/>
              </p:nvGrpSpPr>
              <p:grpSpPr>
                <a:xfrm>
                  <a:off x="5807218" y="4320507"/>
                  <a:ext cx="2839045" cy="2622799"/>
                  <a:chOff x="5807218" y="4320507"/>
                  <a:chExt cx="2839045" cy="2622799"/>
                </a:xfrm>
              </p:grpSpPr>
              <p:cxnSp>
                <p:nvCxnSpPr>
                  <p:cNvPr id="87" name="رابط مستقيم 86"/>
                  <p:cNvCxnSpPr/>
                  <p:nvPr/>
                </p:nvCxnSpPr>
                <p:spPr>
                  <a:xfrm flipH="1">
                    <a:off x="6271322" y="5462345"/>
                    <a:ext cx="2045094" cy="0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رابط مستقيم 87"/>
                  <p:cNvCxnSpPr/>
                  <p:nvPr/>
                </p:nvCxnSpPr>
                <p:spPr>
                  <a:xfrm>
                    <a:off x="6271322" y="4331398"/>
                    <a:ext cx="0" cy="1130947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رابط مستقيم 88"/>
                  <p:cNvCxnSpPr/>
                  <p:nvPr/>
                </p:nvCxnSpPr>
                <p:spPr>
                  <a:xfrm flipH="1" flipV="1">
                    <a:off x="6258458" y="4320507"/>
                    <a:ext cx="1035410" cy="52949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رابط مستقيم 95"/>
                  <p:cNvCxnSpPr/>
                  <p:nvPr/>
                </p:nvCxnSpPr>
                <p:spPr>
                  <a:xfrm flipH="1">
                    <a:off x="6601169" y="6943306"/>
                    <a:ext cx="2045094" cy="0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رابط مستقيم 96"/>
                  <p:cNvCxnSpPr/>
                  <p:nvPr/>
                </p:nvCxnSpPr>
                <p:spPr>
                  <a:xfrm>
                    <a:off x="5807218" y="6028263"/>
                    <a:ext cx="793951" cy="914343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رابط مستقيم 98"/>
                  <p:cNvCxnSpPr/>
                  <p:nvPr/>
                </p:nvCxnSpPr>
                <p:spPr>
                  <a:xfrm flipH="1" flipV="1">
                    <a:off x="5821099" y="6031888"/>
                    <a:ext cx="1274760" cy="413909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4" name="مربع نص 83"/>
                <p:cNvSpPr txBox="1"/>
                <p:nvPr/>
              </p:nvSpPr>
              <p:spPr>
                <a:xfrm>
                  <a:off x="6776163" y="4284570"/>
                  <a:ext cx="551030" cy="430887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/>
                  <a:r>
                    <a:rPr lang="en-US" sz="2200" b="1" dirty="0" smtClean="0"/>
                    <a:t>a</a:t>
                  </a:r>
                  <a:endParaRPr lang="ar-SA" sz="2200" b="1" dirty="0"/>
                </a:p>
              </p:txBody>
            </p:sp>
            <p:sp>
              <p:nvSpPr>
                <p:cNvPr id="85" name="مربع نص 84"/>
                <p:cNvSpPr txBox="1"/>
                <p:nvPr/>
              </p:nvSpPr>
              <p:spPr>
                <a:xfrm>
                  <a:off x="5727542" y="4681427"/>
                  <a:ext cx="551030" cy="430887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/>
                  <a:r>
                    <a:rPr lang="en-US" sz="2200" b="1" dirty="0" smtClean="0"/>
                    <a:t>b</a:t>
                  </a:r>
                  <a:endParaRPr lang="ar-SA" sz="2200" b="1" dirty="0"/>
                </a:p>
              </p:txBody>
            </p:sp>
            <p:sp>
              <p:nvSpPr>
                <p:cNvPr id="86" name="مربع نص 85"/>
                <p:cNvSpPr txBox="1"/>
                <p:nvPr/>
              </p:nvSpPr>
              <p:spPr>
                <a:xfrm>
                  <a:off x="5807218" y="5275929"/>
                  <a:ext cx="551030" cy="430887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/>
                  <a:r>
                    <a:rPr lang="en-US" sz="2200" b="1" dirty="0" smtClean="0"/>
                    <a:t>A</a:t>
                  </a:r>
                  <a:endParaRPr lang="ar-SA" sz="2200" b="1" dirty="0"/>
                </a:p>
              </p:txBody>
            </p:sp>
            <p:sp>
              <p:nvSpPr>
                <p:cNvPr id="103" name="مربع نص 102"/>
                <p:cNvSpPr txBox="1"/>
                <p:nvPr/>
              </p:nvSpPr>
              <p:spPr>
                <a:xfrm>
                  <a:off x="6271320" y="5868746"/>
                  <a:ext cx="551030" cy="430887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/>
                  <a:r>
                    <a:rPr lang="en-US" sz="2200" b="1" dirty="0" smtClean="0"/>
                    <a:t>a</a:t>
                  </a:r>
                  <a:endParaRPr lang="ar-SA" sz="2200" b="1" dirty="0"/>
                </a:p>
              </p:txBody>
            </p:sp>
            <p:sp>
              <p:nvSpPr>
                <p:cNvPr id="104" name="مربع نص 103"/>
                <p:cNvSpPr txBox="1"/>
                <p:nvPr/>
              </p:nvSpPr>
              <p:spPr>
                <a:xfrm>
                  <a:off x="5718529" y="6359757"/>
                  <a:ext cx="551030" cy="430887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/>
                  <a:r>
                    <a:rPr lang="en-US" sz="2200" b="1" dirty="0" smtClean="0"/>
                    <a:t>b</a:t>
                  </a:r>
                  <a:endParaRPr lang="ar-SA" sz="2200" b="1" dirty="0"/>
                </a:p>
              </p:txBody>
            </p:sp>
            <p:sp>
              <p:nvSpPr>
                <p:cNvPr id="105" name="مربع نص 104"/>
                <p:cNvSpPr txBox="1"/>
                <p:nvPr/>
              </p:nvSpPr>
              <p:spPr>
                <a:xfrm>
                  <a:off x="6142541" y="6860105"/>
                  <a:ext cx="551030" cy="430887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/>
                  <a:r>
                    <a:rPr lang="en-US" sz="2200" b="1" dirty="0" smtClean="0"/>
                    <a:t>A</a:t>
                  </a:r>
                  <a:endParaRPr lang="ar-SA" sz="2200" b="1" dirty="0"/>
                </a:p>
              </p:txBody>
            </p:sp>
          </p:grpSp>
        </p:grpSp>
        <p:sp>
          <p:nvSpPr>
            <p:cNvPr id="90" name="مربع نص 89"/>
            <p:cNvSpPr txBox="1"/>
            <p:nvPr/>
          </p:nvSpPr>
          <p:spPr>
            <a:xfrm>
              <a:off x="2743670" y="5374377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r>
                <a:rPr lang="ar-SA" sz="2200" b="1" dirty="0" smtClean="0"/>
                <a:t>  =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91" name="مربع نص 90"/>
            <p:cNvSpPr txBox="1"/>
            <p:nvPr/>
          </p:nvSpPr>
          <p:spPr>
            <a:xfrm>
              <a:off x="1354858" y="5358021"/>
              <a:ext cx="1294978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لا يوجد حل</a:t>
              </a:r>
              <a:endParaRPr lang="ar-SA" sz="2200" b="1" dirty="0"/>
            </a:p>
          </p:txBody>
        </p:sp>
        <p:sp>
          <p:nvSpPr>
            <p:cNvPr id="106" name="مربع نص 105"/>
            <p:cNvSpPr txBox="1"/>
            <p:nvPr/>
          </p:nvSpPr>
          <p:spPr>
            <a:xfrm>
              <a:off x="2743670" y="4957524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r>
                <a:rPr lang="ar-SA" sz="2200" b="1" dirty="0" smtClean="0"/>
                <a:t>  &gt;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107" name="مربع نص 106"/>
            <p:cNvSpPr txBox="1"/>
            <p:nvPr/>
          </p:nvSpPr>
          <p:spPr>
            <a:xfrm>
              <a:off x="1308838" y="4941168"/>
              <a:ext cx="1340998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لا يوجد حل</a:t>
              </a:r>
              <a:endParaRPr lang="ar-SA" sz="2200" b="1" dirty="0"/>
            </a:p>
          </p:txBody>
        </p:sp>
        <p:sp>
          <p:nvSpPr>
            <p:cNvPr id="108" name="مربع نص 107"/>
            <p:cNvSpPr txBox="1"/>
            <p:nvPr/>
          </p:nvSpPr>
          <p:spPr>
            <a:xfrm>
              <a:off x="2743670" y="5806425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r>
                <a:rPr lang="ar-SA" sz="2200" b="1" dirty="0" smtClean="0"/>
                <a:t>  &lt;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109" name="مربع نص 108"/>
            <p:cNvSpPr txBox="1"/>
            <p:nvPr/>
          </p:nvSpPr>
          <p:spPr>
            <a:xfrm>
              <a:off x="1519646" y="5790069"/>
              <a:ext cx="1130189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حل واحد</a:t>
              </a:r>
              <a:endParaRPr lang="ar-SA" sz="2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2857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746" y="692696"/>
            <a:ext cx="18097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664" y="714356"/>
            <a:ext cx="5581650" cy="466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1428736"/>
            <a:ext cx="1842855" cy="15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3851920" y="1857364"/>
            <a:ext cx="857256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9  &gt;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6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سهم إلى اليمين 6"/>
          <p:cNvSpPr/>
          <p:nvPr/>
        </p:nvSpPr>
        <p:spPr>
          <a:xfrm>
            <a:off x="4929190" y="1571612"/>
            <a:ext cx="78581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6000760" y="1582735"/>
            <a:ext cx="1500198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يوجد حل واحد</a:t>
            </a:r>
            <a:endParaRPr lang="ar-SA" sz="2200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3500430" y="1357298"/>
            <a:ext cx="12858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 </a:t>
            </a:r>
            <a:r>
              <a:rPr lang="en-US" sz="2400" b="1" dirty="0" smtClean="0"/>
              <a:t>R</a:t>
            </a:r>
            <a:r>
              <a:rPr lang="ar-SA" sz="2200" b="1" dirty="0" smtClean="0"/>
              <a:t> منفرجة</a:t>
            </a:r>
            <a:endParaRPr lang="ar-SA" sz="2200" b="1" dirty="0"/>
          </a:p>
        </p:txBody>
      </p:sp>
      <p:cxnSp>
        <p:nvCxnSpPr>
          <p:cNvPr id="10" name="رابط مستقيم 9"/>
          <p:cNvCxnSpPr/>
          <p:nvPr/>
        </p:nvCxnSpPr>
        <p:spPr>
          <a:xfrm rot="10800000">
            <a:off x="326280" y="3071810"/>
            <a:ext cx="8532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 rot="5400000">
            <a:off x="4450280" y="4835016"/>
            <a:ext cx="35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عنوان 1"/>
          <p:cNvSpPr txBox="1">
            <a:spLocks/>
          </p:cNvSpPr>
          <p:nvPr/>
        </p:nvSpPr>
        <p:spPr>
          <a:xfrm>
            <a:off x="6429388" y="4143380"/>
            <a:ext cx="2500330" cy="42862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9  sin </a:t>
            </a:r>
            <a:r>
              <a:rPr lang="en-US" sz="2000" b="1" dirty="0" smtClean="0">
                <a:latin typeface="+mj-lt"/>
                <a:ea typeface="+mj-ea"/>
                <a:cs typeface="+mj-cs"/>
              </a:rPr>
              <a:t> 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6 sin 105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3" name="مجموعة 12"/>
          <p:cNvGrpSpPr/>
          <p:nvPr/>
        </p:nvGrpSpPr>
        <p:grpSpPr>
          <a:xfrm>
            <a:off x="6529854" y="3286124"/>
            <a:ext cx="2386482" cy="758786"/>
            <a:chOff x="5572132" y="4283224"/>
            <a:chExt cx="2386482" cy="758786"/>
          </a:xfrm>
        </p:grpSpPr>
        <p:grpSp>
          <p:nvGrpSpPr>
            <p:cNvPr id="14" name="مجموعة 26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20" name="رابط مستقيم 19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مربع نص 20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S</a:t>
                </a:r>
                <a:endParaRPr lang="ar-SA" sz="2000" b="1" baseline="50000" dirty="0"/>
              </a:p>
            </p:txBody>
          </p:sp>
          <p:sp>
            <p:nvSpPr>
              <p:cNvPr id="22" name="مربع نص 21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6</a:t>
                </a:r>
                <a:endParaRPr lang="ar-SA" sz="2000" b="1" dirty="0"/>
              </a:p>
            </p:txBody>
          </p:sp>
        </p:grpSp>
        <p:sp>
          <p:nvSpPr>
            <p:cNvPr id="15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16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17" name="رابط مستقيم 16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مربع نص 17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105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19" name="مربع نص 18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9</a:t>
                </a:r>
                <a:endParaRPr lang="ar-SA" sz="2000" b="1" dirty="0"/>
              </a:p>
            </p:txBody>
          </p:sp>
        </p:grpSp>
      </p:grpSp>
      <p:sp>
        <p:nvSpPr>
          <p:cNvPr id="23" name="عنوان 1"/>
          <p:cNvSpPr txBox="1">
            <a:spLocks/>
          </p:cNvSpPr>
          <p:nvPr/>
        </p:nvSpPr>
        <p:spPr>
          <a:xfrm>
            <a:off x="6458416" y="4873820"/>
            <a:ext cx="10425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 S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4" name="مجموعة 23"/>
          <p:cNvGrpSpPr/>
          <p:nvPr/>
        </p:nvGrpSpPr>
        <p:grpSpPr>
          <a:xfrm>
            <a:off x="7358082" y="4714884"/>
            <a:ext cx="1276202" cy="742164"/>
            <a:chOff x="4408136" y="3726066"/>
            <a:chExt cx="1276202" cy="742164"/>
          </a:xfrm>
        </p:grpSpPr>
        <p:cxnSp>
          <p:nvCxnSpPr>
            <p:cNvPr id="25" name="رابط مستقيم 24"/>
            <p:cNvCxnSpPr/>
            <p:nvPr/>
          </p:nvCxnSpPr>
          <p:spPr>
            <a:xfrm rot="10800000">
              <a:off x="4532330" y="4088934"/>
              <a:ext cx="1008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مربع نص 25"/>
            <p:cNvSpPr txBox="1"/>
            <p:nvPr/>
          </p:nvSpPr>
          <p:spPr>
            <a:xfrm>
              <a:off x="4408136" y="3726066"/>
              <a:ext cx="127620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6 sin 105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27" name="مربع نص 26"/>
            <p:cNvSpPr txBox="1"/>
            <p:nvPr/>
          </p:nvSpPr>
          <p:spPr>
            <a:xfrm>
              <a:off x="4440864" y="4068120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9</a:t>
              </a:r>
              <a:endParaRPr lang="ar-SA" sz="2000" b="1" baseline="50000" dirty="0"/>
            </a:p>
          </p:txBody>
        </p:sp>
      </p:grpSp>
      <p:sp>
        <p:nvSpPr>
          <p:cNvPr id="28" name="عنوان 1"/>
          <p:cNvSpPr txBox="1">
            <a:spLocks/>
          </p:cNvSpPr>
          <p:nvPr/>
        </p:nvSpPr>
        <p:spPr>
          <a:xfrm>
            <a:off x="6372464" y="608455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عنوان 1"/>
          <p:cNvSpPr txBox="1">
            <a:spLocks/>
          </p:cNvSpPr>
          <p:nvPr/>
        </p:nvSpPr>
        <p:spPr>
          <a:xfrm>
            <a:off x="8429652" y="6072206"/>
            <a:ext cx="6429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40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عنوان 1"/>
          <p:cNvSpPr txBox="1">
            <a:spLocks/>
          </p:cNvSpPr>
          <p:nvPr/>
        </p:nvSpPr>
        <p:spPr>
          <a:xfrm>
            <a:off x="6458416" y="5516762"/>
            <a:ext cx="104254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 S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عنوان 1"/>
          <p:cNvSpPr txBox="1">
            <a:spLocks/>
          </p:cNvSpPr>
          <p:nvPr/>
        </p:nvSpPr>
        <p:spPr>
          <a:xfrm>
            <a:off x="7387110" y="5513462"/>
            <a:ext cx="1042542" cy="4152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0,6440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عنوان 1"/>
          <p:cNvSpPr txBox="1">
            <a:spLocks/>
          </p:cNvSpPr>
          <p:nvPr/>
        </p:nvSpPr>
        <p:spPr>
          <a:xfrm>
            <a:off x="6872530" y="6084552"/>
            <a:ext cx="171451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0,6640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عنوان 1"/>
          <p:cNvSpPr txBox="1">
            <a:spLocks/>
          </p:cNvSpPr>
          <p:nvPr/>
        </p:nvSpPr>
        <p:spPr>
          <a:xfrm>
            <a:off x="142844" y="4214818"/>
            <a:ext cx="2643206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t  sin 105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9 sin 35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6" name="مجموعة 35"/>
          <p:cNvGrpSpPr/>
          <p:nvPr/>
        </p:nvGrpSpPr>
        <p:grpSpPr>
          <a:xfrm>
            <a:off x="243310" y="3286124"/>
            <a:ext cx="2386482" cy="758786"/>
            <a:chOff x="5572132" y="4283224"/>
            <a:chExt cx="2386482" cy="758786"/>
          </a:xfrm>
        </p:grpSpPr>
        <p:grpSp>
          <p:nvGrpSpPr>
            <p:cNvPr id="37" name="مجموعة 26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43" name="رابط مستقيم 42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مربع نص 43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35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45" name="مربع نص 44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t</a:t>
                </a:r>
                <a:endParaRPr lang="ar-SA" sz="2000" b="1" dirty="0"/>
              </a:p>
            </p:txBody>
          </p:sp>
        </p:grpSp>
        <p:sp>
          <p:nvSpPr>
            <p:cNvPr id="38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39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40" name="رابط مستقيم 39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مربع نص 40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105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42" name="مربع نص 41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9</a:t>
                </a:r>
                <a:endParaRPr lang="ar-SA" sz="2000" b="1" dirty="0"/>
              </a:p>
            </p:txBody>
          </p:sp>
        </p:grpSp>
      </p:grpSp>
      <p:sp>
        <p:nvSpPr>
          <p:cNvPr id="46" name="عنوان 1"/>
          <p:cNvSpPr txBox="1">
            <a:spLocks/>
          </p:cNvSpPr>
          <p:nvPr/>
        </p:nvSpPr>
        <p:spPr>
          <a:xfrm>
            <a:off x="171872" y="5017318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t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7" name="مجموعة 46"/>
          <p:cNvGrpSpPr/>
          <p:nvPr/>
        </p:nvGrpSpPr>
        <p:grpSpPr>
          <a:xfrm>
            <a:off x="624696" y="4857250"/>
            <a:ext cx="1133326" cy="757300"/>
            <a:chOff x="4408136" y="3724934"/>
            <a:chExt cx="1133326" cy="757300"/>
          </a:xfrm>
        </p:grpSpPr>
        <p:cxnSp>
          <p:nvCxnSpPr>
            <p:cNvPr id="48" name="رابط مستقيم 47"/>
            <p:cNvCxnSpPr/>
            <p:nvPr/>
          </p:nvCxnSpPr>
          <p:spPr>
            <a:xfrm rot="10800000">
              <a:off x="4543969" y="4088934"/>
              <a:ext cx="864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مربع نص 48"/>
            <p:cNvSpPr txBox="1"/>
            <p:nvPr/>
          </p:nvSpPr>
          <p:spPr>
            <a:xfrm>
              <a:off x="4408136" y="3724934"/>
              <a:ext cx="1133326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9 sin 35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50" name="مربع نص 49"/>
            <p:cNvSpPr txBox="1"/>
            <p:nvPr/>
          </p:nvSpPr>
          <p:spPr>
            <a:xfrm>
              <a:off x="4440864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105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51" name="عنوان 1"/>
          <p:cNvSpPr txBox="1">
            <a:spLocks/>
          </p:cNvSpPr>
          <p:nvPr/>
        </p:nvSpPr>
        <p:spPr>
          <a:xfrm>
            <a:off x="171872" y="5803136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t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2" name="عنوان 1"/>
          <p:cNvSpPr txBox="1">
            <a:spLocks/>
          </p:cNvSpPr>
          <p:nvPr/>
        </p:nvSpPr>
        <p:spPr>
          <a:xfrm>
            <a:off x="600500" y="5800968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5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,3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53" name="رابط مستقيم 52"/>
          <p:cNvCxnSpPr/>
          <p:nvPr/>
        </p:nvCxnSpPr>
        <p:spPr>
          <a:xfrm rot="5400000">
            <a:off x="879968" y="4835016"/>
            <a:ext cx="35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مجموعة 53"/>
          <p:cNvGrpSpPr/>
          <p:nvPr/>
        </p:nvGrpSpPr>
        <p:grpSpPr>
          <a:xfrm>
            <a:off x="2643174" y="3429000"/>
            <a:ext cx="1214446" cy="556990"/>
            <a:chOff x="4071934" y="3258228"/>
            <a:chExt cx="1214446" cy="556990"/>
          </a:xfrm>
        </p:grpSpPr>
        <p:pic>
          <p:nvPicPr>
            <p:cNvPr id="55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6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57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T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58" name="عنوان 1"/>
          <p:cNvSpPr txBox="1">
            <a:spLocks/>
          </p:cNvSpPr>
          <p:nvPr/>
        </p:nvSpPr>
        <p:spPr>
          <a:xfrm>
            <a:off x="3643306" y="3429000"/>
            <a:ext cx="2571768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−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( 40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+ 105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9" name="عنوان 1"/>
          <p:cNvSpPr txBox="1">
            <a:spLocks/>
          </p:cNvSpPr>
          <p:nvPr/>
        </p:nvSpPr>
        <p:spPr>
          <a:xfrm>
            <a:off x="5057552" y="2357430"/>
            <a:ext cx="1172036" cy="428628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S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40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0" name="عنوان 1"/>
          <p:cNvSpPr txBox="1">
            <a:spLocks/>
          </p:cNvSpPr>
          <p:nvPr/>
        </p:nvSpPr>
        <p:spPr>
          <a:xfrm>
            <a:off x="3328526" y="4071942"/>
            <a:ext cx="1071570" cy="41298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35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" name="عنوان 1"/>
          <p:cNvSpPr txBox="1">
            <a:spLocks/>
          </p:cNvSpPr>
          <p:nvPr/>
        </p:nvSpPr>
        <p:spPr>
          <a:xfrm>
            <a:off x="6371332" y="2357430"/>
            <a:ext cx="1172036" cy="428628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T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35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2" name="عنوان 1"/>
          <p:cNvSpPr txBox="1">
            <a:spLocks/>
          </p:cNvSpPr>
          <p:nvPr/>
        </p:nvSpPr>
        <p:spPr>
          <a:xfrm>
            <a:off x="7686244" y="2357430"/>
            <a:ext cx="1172036" cy="428628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t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5,3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6963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/>
      <p:bldP spid="12" grpId="0"/>
      <p:bldP spid="23" grpId="0"/>
      <p:bldP spid="28" grpId="0"/>
      <p:bldP spid="29" grpId="0"/>
      <p:bldP spid="32" grpId="0"/>
      <p:bldP spid="33" grpId="0"/>
      <p:bldP spid="34" grpId="0"/>
      <p:bldP spid="35" grpId="0"/>
      <p:bldP spid="46" grpId="0"/>
      <p:bldP spid="51" grpId="0"/>
      <p:bldP spid="52" grpId="0"/>
      <p:bldP spid="58" grpId="0"/>
      <p:bldP spid="59" grpId="0" animBg="1"/>
      <p:bldP spid="60" grpId="0"/>
      <p:bldP spid="61" grpId="0" animBg="1"/>
      <p:bldP spid="6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746" y="692696"/>
            <a:ext cx="18097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963" y="806995"/>
            <a:ext cx="3362325" cy="2952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2270560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عنوان 1"/>
          <p:cNvSpPr txBox="1">
            <a:spLocks/>
          </p:cNvSpPr>
          <p:nvPr/>
        </p:nvSpPr>
        <p:spPr>
          <a:xfrm>
            <a:off x="3929449" y="2063698"/>
            <a:ext cx="1074599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6   &lt;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8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7" name="سهم إلى اليمين 66"/>
          <p:cNvSpPr/>
          <p:nvPr/>
        </p:nvSpPr>
        <p:spPr>
          <a:xfrm>
            <a:off x="5096576" y="1777946"/>
            <a:ext cx="78581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9" name="مربع نص 68"/>
          <p:cNvSpPr txBox="1"/>
          <p:nvPr/>
        </p:nvSpPr>
        <p:spPr>
          <a:xfrm>
            <a:off x="6168146" y="1789069"/>
            <a:ext cx="150019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اذهب إلى  </a:t>
            </a:r>
            <a:r>
              <a:rPr lang="en-US" sz="2400" b="1" dirty="0" smtClean="0"/>
              <a:t>h</a:t>
            </a:r>
            <a:endParaRPr lang="ar-SA" sz="2200" b="1" dirty="0"/>
          </a:p>
        </p:txBody>
      </p:sp>
      <p:sp>
        <p:nvSpPr>
          <p:cNvPr id="70" name="مربع نص 69"/>
          <p:cNvSpPr txBox="1"/>
          <p:nvPr/>
        </p:nvSpPr>
        <p:spPr>
          <a:xfrm>
            <a:off x="3638788" y="1563632"/>
            <a:ext cx="12858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 </a:t>
            </a:r>
            <a:r>
              <a:rPr lang="en-US" sz="2400" b="1" dirty="0" smtClean="0"/>
              <a:t>A</a:t>
            </a:r>
            <a:r>
              <a:rPr lang="ar-SA" sz="2200" b="1" dirty="0" smtClean="0"/>
              <a:t> حادة</a:t>
            </a:r>
            <a:endParaRPr lang="ar-SA" sz="2200" b="1" dirty="0"/>
          </a:p>
        </p:txBody>
      </p:sp>
      <p:sp>
        <p:nvSpPr>
          <p:cNvPr id="72" name="عنوان 1"/>
          <p:cNvSpPr txBox="1">
            <a:spLocks/>
          </p:cNvSpPr>
          <p:nvPr/>
        </p:nvSpPr>
        <p:spPr>
          <a:xfrm>
            <a:off x="4028426" y="2924944"/>
            <a:ext cx="571504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h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3" name="عنوان 1"/>
          <p:cNvSpPr txBox="1">
            <a:spLocks/>
          </p:cNvSpPr>
          <p:nvPr/>
        </p:nvSpPr>
        <p:spPr>
          <a:xfrm>
            <a:off x="4581119" y="2924944"/>
            <a:ext cx="1646751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8  Sin  54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4" name="عنوان 1"/>
          <p:cNvSpPr txBox="1">
            <a:spLocks/>
          </p:cNvSpPr>
          <p:nvPr/>
        </p:nvSpPr>
        <p:spPr>
          <a:xfrm>
            <a:off x="5872704" y="2924944"/>
            <a:ext cx="859536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6,5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75" name="مجموعة 74"/>
          <p:cNvGrpSpPr/>
          <p:nvPr/>
        </p:nvGrpSpPr>
        <p:grpSpPr>
          <a:xfrm>
            <a:off x="2049571" y="4811715"/>
            <a:ext cx="4927701" cy="1713629"/>
            <a:chOff x="1343621" y="980728"/>
            <a:chExt cx="4927701" cy="1713629"/>
          </a:xfrm>
        </p:grpSpPr>
        <p:sp>
          <p:nvSpPr>
            <p:cNvPr id="76" name="مستطيل مستدير الزوايا 75"/>
            <p:cNvSpPr/>
            <p:nvPr/>
          </p:nvSpPr>
          <p:spPr>
            <a:xfrm>
              <a:off x="1475656" y="980728"/>
              <a:ext cx="4795666" cy="171362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7" name="مربع نص 76"/>
            <p:cNvSpPr txBox="1"/>
            <p:nvPr/>
          </p:nvSpPr>
          <p:spPr>
            <a:xfrm>
              <a:off x="5191942" y="981889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r>
                <a:rPr lang="ar-SA" sz="2200" b="1" dirty="0" smtClean="0"/>
                <a:t>  &lt;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78" name="مربع نص 77"/>
            <p:cNvSpPr txBox="1"/>
            <p:nvPr/>
          </p:nvSpPr>
          <p:spPr>
            <a:xfrm>
              <a:off x="4039813" y="1002950"/>
              <a:ext cx="1130189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حل واحد</a:t>
              </a:r>
              <a:endParaRPr lang="ar-SA" sz="2200" b="1" dirty="0"/>
            </a:p>
          </p:txBody>
        </p:sp>
        <p:sp>
          <p:nvSpPr>
            <p:cNvPr id="79" name="مربع نص 78"/>
            <p:cNvSpPr txBox="1"/>
            <p:nvPr/>
          </p:nvSpPr>
          <p:spPr>
            <a:xfrm>
              <a:off x="5191942" y="1392876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r>
                <a:rPr lang="ar-SA" sz="2200" b="1" dirty="0" smtClean="0"/>
                <a:t>  =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80" name="مربع نص 79"/>
            <p:cNvSpPr txBox="1"/>
            <p:nvPr/>
          </p:nvSpPr>
          <p:spPr>
            <a:xfrm>
              <a:off x="4039813" y="1384909"/>
              <a:ext cx="1130189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حل واحد</a:t>
              </a:r>
              <a:endParaRPr lang="ar-SA" sz="2200" b="1" dirty="0"/>
            </a:p>
          </p:txBody>
        </p:sp>
        <p:sp>
          <p:nvSpPr>
            <p:cNvPr id="81" name="مربع نص 80"/>
            <p:cNvSpPr txBox="1"/>
            <p:nvPr/>
          </p:nvSpPr>
          <p:spPr>
            <a:xfrm>
              <a:off x="5191942" y="1896932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r>
                <a:rPr lang="ar-SA" sz="2200" b="1" dirty="0" smtClean="0"/>
                <a:t>  &gt;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82" name="مربع نص 81"/>
            <p:cNvSpPr txBox="1"/>
            <p:nvPr/>
          </p:nvSpPr>
          <p:spPr>
            <a:xfrm>
              <a:off x="3823791" y="1917993"/>
              <a:ext cx="1346212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اذهب الى </a:t>
              </a:r>
              <a:r>
                <a:rPr lang="en-US" sz="2200" b="1" dirty="0" smtClean="0"/>
                <a:t>h</a:t>
              </a:r>
              <a:endParaRPr lang="ar-SA" sz="2200" b="1" dirty="0"/>
            </a:p>
          </p:txBody>
        </p:sp>
        <p:grpSp>
          <p:nvGrpSpPr>
            <p:cNvPr id="83" name="مجموعة 82"/>
            <p:cNvGrpSpPr/>
            <p:nvPr/>
          </p:nvGrpSpPr>
          <p:grpSpPr>
            <a:xfrm>
              <a:off x="1343621" y="1218393"/>
              <a:ext cx="2509198" cy="1475964"/>
              <a:chOff x="5807218" y="4357747"/>
              <a:chExt cx="2509198" cy="1475964"/>
            </a:xfrm>
          </p:grpSpPr>
          <p:grpSp>
            <p:nvGrpSpPr>
              <p:cNvPr id="84" name="مجموعة 83"/>
              <p:cNvGrpSpPr/>
              <p:nvPr/>
            </p:nvGrpSpPr>
            <p:grpSpPr>
              <a:xfrm>
                <a:off x="6271322" y="4438273"/>
                <a:ext cx="2045094" cy="1150967"/>
                <a:chOff x="6271322" y="4438273"/>
                <a:chExt cx="2045094" cy="1150967"/>
              </a:xfrm>
            </p:grpSpPr>
            <p:cxnSp>
              <p:nvCxnSpPr>
                <p:cNvPr id="88" name="رابط مستقيم 87"/>
                <p:cNvCxnSpPr/>
                <p:nvPr/>
              </p:nvCxnSpPr>
              <p:spPr>
                <a:xfrm flipH="1">
                  <a:off x="6271322" y="5589240"/>
                  <a:ext cx="2045094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رابط مستقيم 88"/>
                <p:cNvCxnSpPr/>
                <p:nvPr/>
              </p:nvCxnSpPr>
              <p:spPr>
                <a:xfrm flipH="1">
                  <a:off x="6271322" y="4438273"/>
                  <a:ext cx="828970" cy="1150967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رابط مستقيم 89"/>
                <p:cNvCxnSpPr/>
                <p:nvPr/>
              </p:nvCxnSpPr>
              <p:spPr>
                <a:xfrm flipH="1" flipV="1">
                  <a:off x="7100292" y="4447401"/>
                  <a:ext cx="828970" cy="566355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5" name="مربع نص 84"/>
              <p:cNvSpPr txBox="1"/>
              <p:nvPr/>
            </p:nvSpPr>
            <p:spPr>
              <a:xfrm>
                <a:off x="7378232" y="43577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86" name="مربع نص 85"/>
              <p:cNvSpPr txBox="1"/>
              <p:nvPr/>
            </p:nvSpPr>
            <p:spPr>
              <a:xfrm>
                <a:off x="6204181" y="46398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b</a:t>
                </a:r>
                <a:endParaRPr lang="ar-SA" sz="2200" b="1" dirty="0"/>
              </a:p>
            </p:txBody>
          </p:sp>
          <p:sp>
            <p:nvSpPr>
              <p:cNvPr id="87" name="مربع نص 86"/>
              <p:cNvSpPr txBox="1"/>
              <p:nvPr/>
            </p:nvSpPr>
            <p:spPr>
              <a:xfrm>
                <a:off x="5807218" y="540282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</p:grpSp>
      </p:grpSp>
      <p:grpSp>
        <p:nvGrpSpPr>
          <p:cNvPr id="91" name="مجموعة 90"/>
          <p:cNvGrpSpPr/>
          <p:nvPr/>
        </p:nvGrpSpPr>
        <p:grpSpPr>
          <a:xfrm>
            <a:off x="2049571" y="4811617"/>
            <a:ext cx="4927701" cy="1713629"/>
            <a:chOff x="1372491" y="2939507"/>
            <a:chExt cx="4927701" cy="1713629"/>
          </a:xfrm>
        </p:grpSpPr>
        <p:sp>
          <p:nvSpPr>
            <p:cNvPr id="92" name="مستطيل مستدير الزوايا 91"/>
            <p:cNvSpPr/>
            <p:nvPr/>
          </p:nvSpPr>
          <p:spPr>
            <a:xfrm>
              <a:off x="1504526" y="2939507"/>
              <a:ext cx="4795666" cy="171362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3" name="مربع نص 92"/>
            <p:cNvSpPr txBox="1"/>
            <p:nvPr/>
          </p:nvSpPr>
          <p:spPr>
            <a:xfrm>
              <a:off x="5220812" y="2940668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h</a:t>
              </a:r>
              <a:r>
                <a:rPr lang="ar-SA" sz="2200" b="1" dirty="0" smtClean="0"/>
                <a:t>  &gt;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94" name="مربع نص 93"/>
            <p:cNvSpPr txBox="1"/>
            <p:nvPr/>
          </p:nvSpPr>
          <p:spPr>
            <a:xfrm>
              <a:off x="3852661" y="2961729"/>
              <a:ext cx="1346211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لا يوجد حل</a:t>
              </a:r>
              <a:endParaRPr lang="ar-SA" sz="2200" b="1" dirty="0"/>
            </a:p>
          </p:txBody>
        </p:sp>
        <p:sp>
          <p:nvSpPr>
            <p:cNvPr id="95" name="مربع نص 94"/>
            <p:cNvSpPr txBox="1"/>
            <p:nvPr/>
          </p:nvSpPr>
          <p:spPr>
            <a:xfrm>
              <a:off x="5220812" y="3351655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h</a:t>
              </a:r>
              <a:r>
                <a:rPr lang="ar-SA" sz="2200" b="1" dirty="0" smtClean="0"/>
                <a:t>  =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96" name="مربع نص 95"/>
            <p:cNvSpPr txBox="1"/>
            <p:nvPr/>
          </p:nvSpPr>
          <p:spPr>
            <a:xfrm>
              <a:off x="4068683" y="3343688"/>
              <a:ext cx="1130189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حل واحد</a:t>
              </a:r>
              <a:endParaRPr lang="ar-SA" sz="2200" b="1" dirty="0"/>
            </a:p>
          </p:txBody>
        </p:sp>
        <p:sp>
          <p:nvSpPr>
            <p:cNvPr id="97" name="مربع نص 96"/>
            <p:cNvSpPr txBox="1"/>
            <p:nvPr/>
          </p:nvSpPr>
          <p:spPr>
            <a:xfrm>
              <a:off x="5220812" y="3855711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h</a:t>
              </a:r>
              <a:r>
                <a:rPr lang="ar-SA" sz="2200" b="1" dirty="0" smtClean="0"/>
                <a:t>  &lt;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98" name="مربع نص 97"/>
            <p:cNvSpPr txBox="1"/>
            <p:nvPr/>
          </p:nvSpPr>
          <p:spPr>
            <a:xfrm>
              <a:off x="3852661" y="3876772"/>
              <a:ext cx="1346212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اذهب الى</a:t>
              </a:r>
            </a:p>
            <a:p>
              <a:r>
                <a:rPr lang="ar-SA" sz="2200" b="1" dirty="0" smtClean="0"/>
                <a:t> </a:t>
              </a:r>
              <a:r>
                <a:rPr lang="en-US" sz="2200" b="1" dirty="0" smtClean="0"/>
                <a:t>h &lt; a &lt; b</a:t>
              </a:r>
            </a:p>
          </p:txBody>
        </p:sp>
        <p:grpSp>
          <p:nvGrpSpPr>
            <p:cNvPr id="99" name="مجموعة 98"/>
            <p:cNvGrpSpPr/>
            <p:nvPr/>
          </p:nvGrpSpPr>
          <p:grpSpPr>
            <a:xfrm>
              <a:off x="1372491" y="3177172"/>
              <a:ext cx="2509198" cy="1475964"/>
              <a:chOff x="5807218" y="4357747"/>
              <a:chExt cx="2509198" cy="1475964"/>
            </a:xfrm>
          </p:grpSpPr>
          <p:grpSp>
            <p:nvGrpSpPr>
              <p:cNvPr id="100" name="مجموعة 99"/>
              <p:cNvGrpSpPr/>
              <p:nvPr/>
            </p:nvGrpSpPr>
            <p:grpSpPr>
              <a:xfrm>
                <a:off x="6271322" y="4438273"/>
                <a:ext cx="2045094" cy="1150967"/>
                <a:chOff x="6271322" y="4438273"/>
                <a:chExt cx="2045094" cy="1150967"/>
              </a:xfrm>
            </p:grpSpPr>
            <p:cxnSp>
              <p:nvCxnSpPr>
                <p:cNvPr id="105" name="رابط مستقيم 104"/>
                <p:cNvCxnSpPr/>
                <p:nvPr/>
              </p:nvCxnSpPr>
              <p:spPr>
                <a:xfrm flipH="1">
                  <a:off x="6271322" y="5589240"/>
                  <a:ext cx="2045094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رابط مستقيم 105"/>
                <p:cNvCxnSpPr/>
                <p:nvPr/>
              </p:nvCxnSpPr>
              <p:spPr>
                <a:xfrm flipH="1">
                  <a:off x="6271322" y="4438273"/>
                  <a:ext cx="828970" cy="1150967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رابط مستقيم 106"/>
                <p:cNvCxnSpPr/>
                <p:nvPr/>
              </p:nvCxnSpPr>
              <p:spPr>
                <a:xfrm flipH="1" flipV="1">
                  <a:off x="7100292" y="4447401"/>
                  <a:ext cx="828970" cy="566355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رابط مستقيم 107"/>
                <p:cNvCxnSpPr/>
                <p:nvPr/>
              </p:nvCxnSpPr>
              <p:spPr>
                <a:xfrm flipV="1">
                  <a:off x="7114964" y="4465560"/>
                  <a:ext cx="0" cy="112368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1" name="مربع نص 100"/>
              <p:cNvSpPr txBox="1"/>
              <p:nvPr/>
            </p:nvSpPr>
            <p:spPr>
              <a:xfrm>
                <a:off x="7378232" y="43577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102" name="مربع نص 101"/>
              <p:cNvSpPr txBox="1"/>
              <p:nvPr/>
            </p:nvSpPr>
            <p:spPr>
              <a:xfrm>
                <a:off x="6204181" y="46398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b</a:t>
                </a:r>
                <a:endParaRPr lang="ar-SA" sz="2200" b="1" dirty="0"/>
              </a:p>
            </p:txBody>
          </p:sp>
          <p:sp>
            <p:nvSpPr>
              <p:cNvPr id="103" name="مربع نص 102"/>
              <p:cNvSpPr txBox="1"/>
              <p:nvPr/>
            </p:nvSpPr>
            <p:spPr>
              <a:xfrm>
                <a:off x="5807218" y="540282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104" name="مربع نص 103"/>
              <p:cNvSpPr txBox="1"/>
              <p:nvPr/>
            </p:nvSpPr>
            <p:spPr>
              <a:xfrm>
                <a:off x="6974812" y="4855290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h</a:t>
                </a:r>
                <a:endParaRPr lang="ar-SA" sz="2200" b="1" dirty="0"/>
              </a:p>
            </p:txBody>
          </p:sp>
        </p:grpSp>
      </p:grpSp>
      <p:pic>
        <p:nvPicPr>
          <p:cNvPr id="109" name="Picture 8" descr="C:\Users\4D11~1\AppData\Local\Temp\SNAGHTML1ac027b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44288" y="5776781"/>
            <a:ext cx="640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8" descr="C:\Users\4D11~1\AppData\Local\Temp\SNAGHTML1ac027b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9563" y="4898123"/>
            <a:ext cx="640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" name="عنوان 1"/>
          <p:cNvSpPr txBox="1">
            <a:spLocks/>
          </p:cNvSpPr>
          <p:nvPr/>
        </p:nvSpPr>
        <p:spPr>
          <a:xfrm>
            <a:off x="3996498" y="3597605"/>
            <a:ext cx="1144547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6   &lt;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6,5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2" name="مربع نص 111"/>
          <p:cNvSpPr txBox="1"/>
          <p:nvPr/>
        </p:nvSpPr>
        <p:spPr>
          <a:xfrm>
            <a:off x="4914954" y="4149080"/>
            <a:ext cx="1894609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لا يوجد للمثلث حل</a:t>
            </a:r>
            <a:endParaRPr lang="ar-SA" sz="2200" b="1" dirty="0"/>
          </a:p>
        </p:txBody>
      </p:sp>
    </p:spTree>
    <p:extLst>
      <p:ext uri="{BB962C8B-B14F-4D97-AF65-F5344CB8AC3E}">
        <p14:creationId xmlns:p14="http://schemas.microsoft.com/office/powerpoint/2010/main" val="1764923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 animBg="1"/>
      <p:bldP spid="69" grpId="0"/>
      <p:bldP spid="70" grpId="0"/>
      <p:bldP spid="72" grpId="0"/>
      <p:bldP spid="73" grpId="0"/>
      <p:bldP spid="74" grpId="0"/>
      <p:bldP spid="111" grpId="0"/>
      <p:bldP spid="1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746" y="692696"/>
            <a:ext cx="18097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25605"/>
            <a:ext cx="3136702" cy="16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1" name="رابط مستقيم 70"/>
          <p:cNvCxnSpPr/>
          <p:nvPr/>
        </p:nvCxnSpPr>
        <p:spPr>
          <a:xfrm rot="10800000">
            <a:off x="326280" y="4041360"/>
            <a:ext cx="8532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رابط مستقيم 71"/>
          <p:cNvCxnSpPr/>
          <p:nvPr/>
        </p:nvCxnSpPr>
        <p:spPr>
          <a:xfrm rot="5400000">
            <a:off x="4900280" y="5354566"/>
            <a:ext cx="26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رابط مستقيم 72"/>
          <p:cNvCxnSpPr/>
          <p:nvPr/>
        </p:nvCxnSpPr>
        <p:spPr>
          <a:xfrm rot="5400000">
            <a:off x="1329968" y="5354566"/>
            <a:ext cx="26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عنوان 1"/>
          <p:cNvSpPr txBox="1">
            <a:spLocks/>
          </p:cNvSpPr>
          <p:nvPr/>
        </p:nvSpPr>
        <p:spPr>
          <a:xfrm>
            <a:off x="3707904" y="1628800"/>
            <a:ext cx="1224136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17   &lt;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20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5" name="سهم إلى اليمين 74"/>
          <p:cNvSpPr/>
          <p:nvPr/>
        </p:nvSpPr>
        <p:spPr>
          <a:xfrm>
            <a:off x="5096576" y="1411066"/>
            <a:ext cx="785818" cy="39632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6" name="مربع نص 75"/>
          <p:cNvSpPr txBox="1"/>
          <p:nvPr/>
        </p:nvSpPr>
        <p:spPr>
          <a:xfrm>
            <a:off x="6168146" y="1422189"/>
            <a:ext cx="150019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اذهب إلى  </a:t>
            </a:r>
            <a:r>
              <a:rPr lang="en-US" sz="2400" b="1" dirty="0" smtClean="0"/>
              <a:t>h</a:t>
            </a:r>
            <a:endParaRPr lang="ar-SA" sz="2200" b="1" dirty="0"/>
          </a:p>
        </p:txBody>
      </p:sp>
      <p:sp>
        <p:nvSpPr>
          <p:cNvPr id="77" name="مربع نص 76"/>
          <p:cNvSpPr txBox="1"/>
          <p:nvPr/>
        </p:nvSpPr>
        <p:spPr>
          <a:xfrm>
            <a:off x="3638788" y="1196752"/>
            <a:ext cx="12858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 </a:t>
            </a:r>
            <a:r>
              <a:rPr lang="en-US" sz="2400" b="1" dirty="0" smtClean="0"/>
              <a:t>A</a:t>
            </a:r>
            <a:r>
              <a:rPr lang="ar-SA" sz="2200" b="1" dirty="0" smtClean="0"/>
              <a:t> حادة</a:t>
            </a:r>
            <a:endParaRPr lang="ar-SA" sz="2200" b="1" dirty="0"/>
          </a:p>
        </p:txBody>
      </p:sp>
      <p:sp>
        <p:nvSpPr>
          <p:cNvPr id="78" name="عنوان 1"/>
          <p:cNvSpPr txBox="1">
            <a:spLocks/>
          </p:cNvSpPr>
          <p:nvPr/>
        </p:nvSpPr>
        <p:spPr>
          <a:xfrm>
            <a:off x="3955856" y="2060848"/>
            <a:ext cx="571504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h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9" name="عنوان 1"/>
          <p:cNvSpPr txBox="1">
            <a:spLocks/>
          </p:cNvSpPr>
          <p:nvPr/>
        </p:nvSpPr>
        <p:spPr>
          <a:xfrm>
            <a:off x="4508549" y="2060848"/>
            <a:ext cx="1646751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20  Sin  35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0" name="عنوان 1"/>
          <p:cNvSpPr txBox="1">
            <a:spLocks/>
          </p:cNvSpPr>
          <p:nvPr/>
        </p:nvSpPr>
        <p:spPr>
          <a:xfrm>
            <a:off x="6016720" y="2060848"/>
            <a:ext cx="859536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11,5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" name="عنوان 1"/>
          <p:cNvSpPr txBox="1">
            <a:spLocks/>
          </p:cNvSpPr>
          <p:nvPr/>
        </p:nvSpPr>
        <p:spPr>
          <a:xfrm>
            <a:off x="3923928" y="2556257"/>
            <a:ext cx="1387294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17   &gt;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11,5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2" name="سهم إلى اليمين 81"/>
          <p:cNvSpPr/>
          <p:nvPr/>
        </p:nvSpPr>
        <p:spPr>
          <a:xfrm>
            <a:off x="5405077" y="2536438"/>
            <a:ext cx="785818" cy="39632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مربع نص 82"/>
          <p:cNvSpPr txBox="1"/>
          <p:nvPr/>
        </p:nvSpPr>
        <p:spPr>
          <a:xfrm>
            <a:off x="6300192" y="2504019"/>
            <a:ext cx="23042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اذهب إلى  </a:t>
            </a:r>
            <a:r>
              <a:rPr lang="en-US" sz="2400" b="1" dirty="0" smtClean="0"/>
              <a:t>h &lt; a &lt; b</a:t>
            </a:r>
            <a:endParaRPr lang="ar-SA" sz="2200" b="1" dirty="0"/>
          </a:p>
        </p:txBody>
      </p:sp>
      <p:sp>
        <p:nvSpPr>
          <p:cNvPr id="84" name="عنوان 1"/>
          <p:cNvSpPr txBox="1">
            <a:spLocks/>
          </p:cNvSpPr>
          <p:nvPr/>
        </p:nvSpPr>
        <p:spPr>
          <a:xfrm>
            <a:off x="3244207" y="3118509"/>
            <a:ext cx="2067016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11,5  &lt;  17  &lt;  20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5" name="سهم إلى اليمين 84"/>
          <p:cNvSpPr/>
          <p:nvPr/>
        </p:nvSpPr>
        <p:spPr>
          <a:xfrm>
            <a:off x="5405077" y="3098690"/>
            <a:ext cx="785818" cy="39632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6" name="مربع نص 85"/>
          <p:cNvSpPr txBox="1"/>
          <p:nvPr/>
        </p:nvSpPr>
        <p:spPr>
          <a:xfrm>
            <a:off x="6300192" y="3066271"/>
            <a:ext cx="1584176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200" b="1" dirty="0" smtClean="0"/>
              <a:t>يوجد حلان</a:t>
            </a:r>
            <a:endParaRPr lang="ar-SA" sz="2200" b="1" dirty="0"/>
          </a:p>
        </p:txBody>
      </p:sp>
      <p:sp>
        <p:nvSpPr>
          <p:cNvPr id="126" name="مربع نص 125"/>
          <p:cNvSpPr txBox="1"/>
          <p:nvPr/>
        </p:nvSpPr>
        <p:spPr>
          <a:xfrm>
            <a:off x="486889" y="332640"/>
            <a:ext cx="237793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200" b="1" dirty="0" smtClean="0"/>
              <a:t>الحالة (1) : </a:t>
            </a:r>
            <a:r>
              <a:rPr lang="en-US" sz="2000" b="1" dirty="0" smtClean="0"/>
              <a:t>B</a:t>
            </a:r>
            <a:r>
              <a:rPr lang="ar-SA" sz="2200" b="1" dirty="0" smtClean="0"/>
              <a:t> حادة</a:t>
            </a:r>
            <a:endParaRPr lang="ar-SA" sz="22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12" y="925605"/>
            <a:ext cx="3645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7" name="مجموعة 126"/>
          <p:cNvGrpSpPr/>
          <p:nvPr/>
        </p:nvGrpSpPr>
        <p:grpSpPr>
          <a:xfrm>
            <a:off x="6529854" y="4110374"/>
            <a:ext cx="2386482" cy="758786"/>
            <a:chOff x="5572132" y="4283224"/>
            <a:chExt cx="2386482" cy="758786"/>
          </a:xfrm>
        </p:grpSpPr>
        <p:grpSp>
          <p:nvGrpSpPr>
            <p:cNvPr id="128" name="مجموعة 26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134" name="رابط مستقيم 133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مربع نص 134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B</a:t>
                </a:r>
                <a:endParaRPr lang="ar-SA" sz="2000" b="1" baseline="50000" dirty="0"/>
              </a:p>
            </p:txBody>
          </p:sp>
          <p:sp>
            <p:nvSpPr>
              <p:cNvPr id="136" name="مربع نص 135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20</a:t>
                </a:r>
                <a:endParaRPr lang="ar-SA" sz="2000" b="1" dirty="0"/>
              </a:p>
            </p:txBody>
          </p:sp>
        </p:grpSp>
        <p:sp>
          <p:nvSpPr>
            <p:cNvPr id="129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130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131" name="رابط مستقيم 130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مربع نص 131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35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133" name="مربع نص 132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17</a:t>
                </a:r>
                <a:endParaRPr lang="ar-SA" sz="2000" b="1" dirty="0"/>
              </a:p>
            </p:txBody>
          </p:sp>
        </p:grpSp>
      </p:grpSp>
      <p:sp>
        <p:nvSpPr>
          <p:cNvPr id="137" name="عنوان 1"/>
          <p:cNvSpPr txBox="1">
            <a:spLocks/>
          </p:cNvSpPr>
          <p:nvPr/>
        </p:nvSpPr>
        <p:spPr>
          <a:xfrm>
            <a:off x="6458416" y="5047822"/>
            <a:ext cx="10425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 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38" name="مجموعة 137"/>
          <p:cNvGrpSpPr/>
          <p:nvPr/>
        </p:nvGrpSpPr>
        <p:grpSpPr>
          <a:xfrm>
            <a:off x="7358082" y="4888886"/>
            <a:ext cx="1276202" cy="742164"/>
            <a:chOff x="4408136" y="3726066"/>
            <a:chExt cx="1276202" cy="742164"/>
          </a:xfrm>
        </p:grpSpPr>
        <p:cxnSp>
          <p:nvCxnSpPr>
            <p:cNvPr id="139" name="رابط مستقيم 138"/>
            <p:cNvCxnSpPr/>
            <p:nvPr/>
          </p:nvCxnSpPr>
          <p:spPr>
            <a:xfrm rot="10800000">
              <a:off x="4532330" y="4088934"/>
              <a:ext cx="1008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مربع نص 139"/>
            <p:cNvSpPr txBox="1"/>
            <p:nvPr/>
          </p:nvSpPr>
          <p:spPr>
            <a:xfrm>
              <a:off x="4408136" y="3726066"/>
              <a:ext cx="127620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20 sin 35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141" name="مربع نص 140"/>
            <p:cNvSpPr txBox="1"/>
            <p:nvPr/>
          </p:nvSpPr>
          <p:spPr>
            <a:xfrm>
              <a:off x="4440864" y="4068120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17</a:t>
              </a:r>
              <a:endParaRPr lang="ar-SA" sz="2000" b="1" baseline="50000" dirty="0"/>
            </a:p>
          </p:txBody>
        </p:sp>
      </p:grpSp>
      <p:sp>
        <p:nvSpPr>
          <p:cNvPr id="142" name="عنوان 1"/>
          <p:cNvSpPr txBox="1">
            <a:spLocks/>
          </p:cNvSpPr>
          <p:nvPr/>
        </p:nvSpPr>
        <p:spPr>
          <a:xfrm>
            <a:off x="6372464" y="6258554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3" name="عنوان 1"/>
          <p:cNvSpPr txBox="1">
            <a:spLocks/>
          </p:cNvSpPr>
          <p:nvPr/>
        </p:nvSpPr>
        <p:spPr>
          <a:xfrm>
            <a:off x="8429652" y="6246208"/>
            <a:ext cx="6429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42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4" name="عنوان 1"/>
          <p:cNvSpPr txBox="1">
            <a:spLocks/>
          </p:cNvSpPr>
          <p:nvPr/>
        </p:nvSpPr>
        <p:spPr>
          <a:xfrm>
            <a:off x="6458416" y="5690764"/>
            <a:ext cx="104254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 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5" name="عنوان 1"/>
          <p:cNvSpPr txBox="1">
            <a:spLocks/>
          </p:cNvSpPr>
          <p:nvPr/>
        </p:nvSpPr>
        <p:spPr>
          <a:xfrm>
            <a:off x="7387110" y="5687464"/>
            <a:ext cx="1042542" cy="4152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0,6440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6" name="عنوان 1"/>
          <p:cNvSpPr txBox="1">
            <a:spLocks/>
          </p:cNvSpPr>
          <p:nvPr/>
        </p:nvSpPr>
        <p:spPr>
          <a:xfrm>
            <a:off x="6872530" y="6258554"/>
            <a:ext cx="171451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0,6748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7" name="عنوان 1"/>
          <p:cNvSpPr txBox="1">
            <a:spLocks/>
          </p:cNvSpPr>
          <p:nvPr/>
        </p:nvSpPr>
        <p:spPr>
          <a:xfrm>
            <a:off x="5128156" y="3539780"/>
            <a:ext cx="1221856" cy="3681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B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42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5" name="مجموعة 44"/>
          <p:cNvGrpSpPr/>
          <p:nvPr/>
        </p:nvGrpSpPr>
        <p:grpSpPr>
          <a:xfrm>
            <a:off x="2643174" y="4317292"/>
            <a:ext cx="1214446" cy="556990"/>
            <a:chOff x="4071934" y="3258228"/>
            <a:chExt cx="1214446" cy="556990"/>
          </a:xfrm>
        </p:grpSpPr>
        <p:pic>
          <p:nvPicPr>
            <p:cNvPr id="46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7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48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C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49" name="عنوان 1"/>
          <p:cNvSpPr txBox="1">
            <a:spLocks/>
          </p:cNvSpPr>
          <p:nvPr/>
        </p:nvSpPr>
        <p:spPr>
          <a:xfrm>
            <a:off x="3643306" y="4317292"/>
            <a:ext cx="2571768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−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( 35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+ 42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" name="عنوان 1"/>
          <p:cNvSpPr txBox="1">
            <a:spLocks/>
          </p:cNvSpPr>
          <p:nvPr/>
        </p:nvSpPr>
        <p:spPr>
          <a:xfrm>
            <a:off x="3399394" y="4960234"/>
            <a:ext cx="1071570" cy="41298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103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" name="عنوان 1"/>
          <p:cNvSpPr txBox="1">
            <a:spLocks/>
          </p:cNvSpPr>
          <p:nvPr/>
        </p:nvSpPr>
        <p:spPr>
          <a:xfrm>
            <a:off x="6446488" y="3539780"/>
            <a:ext cx="1221856" cy="3681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103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2" name="مجموعة 51"/>
          <p:cNvGrpSpPr/>
          <p:nvPr/>
        </p:nvGrpSpPr>
        <p:grpSpPr>
          <a:xfrm>
            <a:off x="243310" y="4124326"/>
            <a:ext cx="2386482" cy="758786"/>
            <a:chOff x="5572132" y="4283224"/>
            <a:chExt cx="2386482" cy="758786"/>
          </a:xfrm>
        </p:grpSpPr>
        <p:grpSp>
          <p:nvGrpSpPr>
            <p:cNvPr id="53" name="مجموعة 26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59" name="رابط مستقيم 58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مربع نص 59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103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61" name="مربع نص 60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c</a:t>
                </a:r>
                <a:endParaRPr lang="ar-SA" sz="2000" b="1" dirty="0"/>
              </a:p>
            </p:txBody>
          </p:sp>
        </p:grpSp>
        <p:sp>
          <p:nvSpPr>
            <p:cNvPr id="54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55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56" name="رابط مستقيم 55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مربع نص 56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35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58" name="مربع نص 57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17</a:t>
                </a:r>
                <a:endParaRPr lang="ar-SA" sz="2000" b="1" dirty="0"/>
              </a:p>
            </p:txBody>
          </p:sp>
        </p:grpSp>
      </p:grpSp>
      <p:sp>
        <p:nvSpPr>
          <p:cNvPr id="62" name="عنوان 1"/>
          <p:cNvSpPr txBox="1">
            <a:spLocks/>
          </p:cNvSpPr>
          <p:nvPr/>
        </p:nvSpPr>
        <p:spPr>
          <a:xfrm>
            <a:off x="249546" y="5173244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3" name="مجموعة 62"/>
          <p:cNvGrpSpPr/>
          <p:nvPr/>
        </p:nvGrpSpPr>
        <p:grpSpPr>
          <a:xfrm>
            <a:off x="702369" y="5002134"/>
            <a:ext cx="1360759" cy="768342"/>
            <a:chOff x="4408135" y="3713892"/>
            <a:chExt cx="1360759" cy="768342"/>
          </a:xfrm>
        </p:grpSpPr>
        <p:cxnSp>
          <p:nvCxnSpPr>
            <p:cNvPr id="64" name="رابط مستقيم 63"/>
            <p:cNvCxnSpPr/>
            <p:nvPr/>
          </p:nvCxnSpPr>
          <p:spPr>
            <a:xfrm rot="10800000">
              <a:off x="4482385" y="4088934"/>
              <a:ext cx="1044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مربع نص 64"/>
            <p:cNvSpPr txBox="1"/>
            <p:nvPr/>
          </p:nvSpPr>
          <p:spPr>
            <a:xfrm>
              <a:off x="4408135" y="3713892"/>
              <a:ext cx="1360759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17 sin 103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66" name="مربع نص 65"/>
            <p:cNvSpPr txBox="1"/>
            <p:nvPr/>
          </p:nvSpPr>
          <p:spPr>
            <a:xfrm>
              <a:off x="4484406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35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67" name="عنوان 1"/>
          <p:cNvSpPr txBox="1">
            <a:spLocks/>
          </p:cNvSpPr>
          <p:nvPr/>
        </p:nvSpPr>
        <p:spPr>
          <a:xfrm>
            <a:off x="249546" y="595906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9" name="عنوان 1"/>
          <p:cNvSpPr txBox="1">
            <a:spLocks/>
          </p:cNvSpPr>
          <p:nvPr/>
        </p:nvSpPr>
        <p:spPr>
          <a:xfrm>
            <a:off x="738484" y="5956894"/>
            <a:ext cx="73717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28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,9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7" name="عنوان 1"/>
          <p:cNvSpPr txBox="1">
            <a:spLocks/>
          </p:cNvSpPr>
          <p:nvPr/>
        </p:nvSpPr>
        <p:spPr>
          <a:xfrm>
            <a:off x="7763654" y="3517788"/>
            <a:ext cx="1220400" cy="3681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28,9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185" y="792255"/>
            <a:ext cx="3648075" cy="2667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11" y="959990"/>
            <a:ext cx="2845211" cy="20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8" name="مربع نص 87"/>
          <p:cNvSpPr txBox="1"/>
          <p:nvPr/>
        </p:nvSpPr>
        <p:spPr>
          <a:xfrm>
            <a:off x="350326" y="333817"/>
            <a:ext cx="237793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200" b="1" dirty="0" smtClean="0"/>
              <a:t>الحالة (2) : </a:t>
            </a:r>
            <a:r>
              <a:rPr lang="en-US" sz="2000" b="1" dirty="0" smtClean="0"/>
              <a:t>B</a:t>
            </a:r>
            <a:r>
              <a:rPr lang="ar-SA" sz="2200" b="1" dirty="0" smtClean="0"/>
              <a:t> منفرجة</a:t>
            </a:r>
            <a:endParaRPr lang="ar-SA" sz="2200" b="1" dirty="0"/>
          </a:p>
        </p:txBody>
      </p:sp>
      <p:sp>
        <p:nvSpPr>
          <p:cNvPr id="89" name="مستطيل 88"/>
          <p:cNvSpPr/>
          <p:nvPr/>
        </p:nvSpPr>
        <p:spPr>
          <a:xfrm>
            <a:off x="216488" y="3997740"/>
            <a:ext cx="8748000" cy="27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90" name="رابط مستقيم 89"/>
          <p:cNvCxnSpPr/>
          <p:nvPr/>
        </p:nvCxnSpPr>
        <p:spPr>
          <a:xfrm rot="10800000">
            <a:off x="326280" y="4041360"/>
            <a:ext cx="8532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رابط مستقيم 90"/>
          <p:cNvCxnSpPr/>
          <p:nvPr/>
        </p:nvCxnSpPr>
        <p:spPr>
          <a:xfrm rot="5400000">
            <a:off x="4900280" y="5354566"/>
            <a:ext cx="26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رابط مستقيم 91"/>
          <p:cNvCxnSpPr/>
          <p:nvPr/>
        </p:nvCxnSpPr>
        <p:spPr>
          <a:xfrm rot="5400000">
            <a:off x="1329968" y="5354566"/>
            <a:ext cx="26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مجموعة 92"/>
          <p:cNvGrpSpPr/>
          <p:nvPr/>
        </p:nvGrpSpPr>
        <p:grpSpPr>
          <a:xfrm>
            <a:off x="2643174" y="4317292"/>
            <a:ext cx="1214446" cy="556990"/>
            <a:chOff x="4071934" y="3258228"/>
            <a:chExt cx="1214446" cy="556990"/>
          </a:xfrm>
        </p:grpSpPr>
        <p:pic>
          <p:nvPicPr>
            <p:cNvPr id="94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5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96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C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97" name="عنوان 1"/>
          <p:cNvSpPr txBox="1">
            <a:spLocks/>
          </p:cNvSpPr>
          <p:nvPr/>
        </p:nvSpPr>
        <p:spPr>
          <a:xfrm>
            <a:off x="3728424" y="4317292"/>
            <a:ext cx="2571768" cy="3586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−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( 35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 138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8" name="عنوان 1"/>
          <p:cNvSpPr txBox="1">
            <a:spLocks/>
          </p:cNvSpPr>
          <p:nvPr/>
        </p:nvSpPr>
        <p:spPr>
          <a:xfrm>
            <a:off x="3318836" y="4960234"/>
            <a:ext cx="1071570" cy="41298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 7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99" name="مجموعة 98"/>
          <p:cNvGrpSpPr/>
          <p:nvPr/>
        </p:nvGrpSpPr>
        <p:grpSpPr>
          <a:xfrm>
            <a:off x="243310" y="4124326"/>
            <a:ext cx="2386482" cy="758786"/>
            <a:chOff x="5572132" y="4283224"/>
            <a:chExt cx="2386482" cy="758786"/>
          </a:xfrm>
        </p:grpSpPr>
        <p:grpSp>
          <p:nvGrpSpPr>
            <p:cNvPr id="100" name="مجموعة 26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106" name="رابط مستقيم 105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مربع نص 106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7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108" name="مربع نص 107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c</a:t>
                </a:r>
                <a:endParaRPr lang="ar-SA" sz="2000" b="1" dirty="0"/>
              </a:p>
            </p:txBody>
          </p:sp>
        </p:grpSp>
        <p:sp>
          <p:nvSpPr>
            <p:cNvPr id="101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102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103" name="رابط مستقيم 102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مربع نص 103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35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105" name="مربع نص 104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17</a:t>
                </a:r>
                <a:endParaRPr lang="ar-SA" sz="2000" b="1" dirty="0"/>
              </a:p>
            </p:txBody>
          </p:sp>
        </p:grpSp>
      </p:grpSp>
      <p:sp>
        <p:nvSpPr>
          <p:cNvPr id="109" name="عنوان 1"/>
          <p:cNvSpPr txBox="1">
            <a:spLocks/>
          </p:cNvSpPr>
          <p:nvPr/>
        </p:nvSpPr>
        <p:spPr>
          <a:xfrm>
            <a:off x="249546" y="5173244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10" name="مجموعة 109"/>
          <p:cNvGrpSpPr/>
          <p:nvPr/>
        </p:nvGrpSpPr>
        <p:grpSpPr>
          <a:xfrm>
            <a:off x="673341" y="5002134"/>
            <a:ext cx="1360759" cy="768342"/>
            <a:chOff x="4379107" y="3713892"/>
            <a:chExt cx="1360759" cy="768342"/>
          </a:xfrm>
        </p:grpSpPr>
        <p:cxnSp>
          <p:nvCxnSpPr>
            <p:cNvPr id="111" name="رابط مستقيم 110"/>
            <p:cNvCxnSpPr/>
            <p:nvPr/>
          </p:nvCxnSpPr>
          <p:spPr>
            <a:xfrm rot="10800000">
              <a:off x="4482385" y="4088934"/>
              <a:ext cx="1044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مربع نص 111"/>
            <p:cNvSpPr txBox="1"/>
            <p:nvPr/>
          </p:nvSpPr>
          <p:spPr>
            <a:xfrm>
              <a:off x="4379107" y="3713892"/>
              <a:ext cx="1360759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17 sin 7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113" name="مربع نص 112"/>
            <p:cNvSpPr txBox="1"/>
            <p:nvPr/>
          </p:nvSpPr>
          <p:spPr>
            <a:xfrm>
              <a:off x="4484406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35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114" name="عنوان 1"/>
          <p:cNvSpPr txBox="1">
            <a:spLocks/>
          </p:cNvSpPr>
          <p:nvPr/>
        </p:nvSpPr>
        <p:spPr>
          <a:xfrm>
            <a:off x="249546" y="595906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5" name="عنوان 1"/>
          <p:cNvSpPr txBox="1">
            <a:spLocks/>
          </p:cNvSpPr>
          <p:nvPr/>
        </p:nvSpPr>
        <p:spPr>
          <a:xfrm>
            <a:off x="738484" y="5956894"/>
            <a:ext cx="73717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3,6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6" name="عنوان 1"/>
          <p:cNvSpPr txBox="1">
            <a:spLocks/>
          </p:cNvSpPr>
          <p:nvPr/>
        </p:nvSpPr>
        <p:spPr>
          <a:xfrm>
            <a:off x="827584" y="3554294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B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138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7" name="عنوان 1"/>
          <p:cNvSpPr txBox="1">
            <a:spLocks/>
          </p:cNvSpPr>
          <p:nvPr/>
        </p:nvSpPr>
        <p:spPr>
          <a:xfrm>
            <a:off x="2145916" y="3554294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7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8" name="عنوان 1"/>
          <p:cNvSpPr txBox="1">
            <a:spLocks/>
          </p:cNvSpPr>
          <p:nvPr/>
        </p:nvSpPr>
        <p:spPr>
          <a:xfrm>
            <a:off x="3463082" y="3546816"/>
            <a:ext cx="1220400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3,6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19" name="مجموعة 118"/>
          <p:cNvGrpSpPr/>
          <p:nvPr/>
        </p:nvGrpSpPr>
        <p:grpSpPr>
          <a:xfrm>
            <a:off x="6300192" y="4313497"/>
            <a:ext cx="1214446" cy="556990"/>
            <a:chOff x="4071934" y="3258228"/>
            <a:chExt cx="1214446" cy="556990"/>
          </a:xfrm>
        </p:grpSpPr>
        <p:pic>
          <p:nvPicPr>
            <p:cNvPr id="120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1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22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B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123" name="عنوان 1"/>
          <p:cNvSpPr txBox="1">
            <a:spLocks/>
          </p:cNvSpPr>
          <p:nvPr/>
        </p:nvSpPr>
        <p:spPr>
          <a:xfrm>
            <a:off x="7300324" y="4313497"/>
            <a:ext cx="170767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−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42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4" name="عنوان 1"/>
          <p:cNvSpPr txBox="1">
            <a:spLocks/>
          </p:cNvSpPr>
          <p:nvPr/>
        </p:nvSpPr>
        <p:spPr>
          <a:xfrm>
            <a:off x="7070926" y="4956439"/>
            <a:ext cx="1071570" cy="41298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138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0683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2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9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6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3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0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7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4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1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6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6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3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0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4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2" fill="hold">
                      <p:stCondLst>
                        <p:cond delay="indefinite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>
                      <p:stCondLst>
                        <p:cond delay="indefinite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3" fill="hold">
                      <p:stCondLst>
                        <p:cond delay="indefinite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9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6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0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5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 animBg="1"/>
      <p:bldP spid="76" grpId="0"/>
      <p:bldP spid="77" grpId="0"/>
      <p:bldP spid="78" grpId="0"/>
      <p:bldP spid="79" grpId="0"/>
      <p:bldP spid="80" grpId="0"/>
      <p:bldP spid="81" grpId="0"/>
      <p:bldP spid="82" grpId="0" animBg="1"/>
      <p:bldP spid="83" grpId="0"/>
      <p:bldP spid="84" grpId="0"/>
      <p:bldP spid="85" grpId="0" animBg="1"/>
      <p:bldP spid="86" grpId="0"/>
      <p:bldP spid="126" grpId="0"/>
      <p:bldP spid="126" grpId="1"/>
      <p:bldP spid="137" grpId="0"/>
      <p:bldP spid="142" grpId="0"/>
      <p:bldP spid="143" grpId="0"/>
      <p:bldP spid="144" grpId="0"/>
      <p:bldP spid="145" grpId="0"/>
      <p:bldP spid="146" grpId="0"/>
      <p:bldP spid="147" grpId="0" animBg="1"/>
      <p:bldP spid="49" grpId="0"/>
      <p:bldP spid="50" grpId="0"/>
      <p:bldP spid="51" grpId="0" animBg="1"/>
      <p:bldP spid="62" grpId="0"/>
      <p:bldP spid="67" grpId="0"/>
      <p:bldP spid="69" grpId="0"/>
      <p:bldP spid="87" grpId="0" animBg="1"/>
      <p:bldP spid="88" grpId="0"/>
      <p:bldP spid="89" grpId="0" animBg="1"/>
      <p:bldP spid="97" grpId="0"/>
      <p:bldP spid="98" grpId="0"/>
      <p:bldP spid="109" grpId="0"/>
      <p:bldP spid="114" grpId="0"/>
      <p:bldP spid="115" grpId="0"/>
      <p:bldP spid="116" grpId="0" animBg="1"/>
      <p:bldP spid="117" grpId="0" animBg="1"/>
      <p:bldP spid="118" grpId="0" animBg="1"/>
      <p:bldP spid="123" grpId="0"/>
      <p:bldP spid="1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688" y="714356"/>
            <a:ext cx="5581650" cy="466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838" y="764704"/>
            <a:ext cx="1390650" cy="276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5" name="مجموعة 14"/>
          <p:cNvGrpSpPr/>
          <p:nvPr/>
        </p:nvGrpSpPr>
        <p:grpSpPr>
          <a:xfrm>
            <a:off x="737416" y="1382094"/>
            <a:ext cx="2784713" cy="1871595"/>
            <a:chOff x="5807218" y="4075962"/>
            <a:chExt cx="2784713" cy="1871595"/>
          </a:xfrm>
        </p:grpSpPr>
        <p:grpSp>
          <p:nvGrpSpPr>
            <p:cNvPr id="16" name="مجموعة 15"/>
            <p:cNvGrpSpPr/>
            <p:nvPr/>
          </p:nvGrpSpPr>
          <p:grpSpPr>
            <a:xfrm>
              <a:off x="6271322" y="4438273"/>
              <a:ext cx="2045094" cy="1150967"/>
              <a:chOff x="6271322" y="4438273"/>
              <a:chExt cx="2045094" cy="1150967"/>
            </a:xfrm>
          </p:grpSpPr>
          <p:cxnSp>
            <p:nvCxnSpPr>
              <p:cNvPr id="20" name="رابط مستقيم 19"/>
              <p:cNvCxnSpPr/>
              <p:nvPr/>
            </p:nvCxnSpPr>
            <p:spPr>
              <a:xfrm flipH="1">
                <a:off x="6271322" y="5589240"/>
                <a:ext cx="2045094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رابط مستقيم 20"/>
              <p:cNvCxnSpPr/>
              <p:nvPr/>
            </p:nvCxnSpPr>
            <p:spPr>
              <a:xfrm flipH="1">
                <a:off x="6271322" y="4438273"/>
                <a:ext cx="828970" cy="1150967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رابط مستقيم 21"/>
              <p:cNvCxnSpPr/>
              <p:nvPr/>
            </p:nvCxnSpPr>
            <p:spPr>
              <a:xfrm flipH="1" flipV="1">
                <a:off x="7100292" y="4447401"/>
                <a:ext cx="828970" cy="56635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مربع نص 16"/>
            <p:cNvSpPr txBox="1"/>
            <p:nvPr/>
          </p:nvSpPr>
          <p:spPr>
            <a:xfrm>
              <a:off x="7378232" y="4357747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10</a:t>
              </a:r>
              <a:endParaRPr lang="ar-SA" sz="2200" b="1" dirty="0"/>
            </a:p>
          </p:txBody>
        </p:sp>
        <p:sp>
          <p:nvSpPr>
            <p:cNvPr id="18" name="مربع نص 17"/>
            <p:cNvSpPr txBox="1"/>
            <p:nvPr/>
          </p:nvSpPr>
          <p:spPr>
            <a:xfrm>
              <a:off x="6204181" y="4639847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12</a:t>
              </a:r>
              <a:endParaRPr lang="ar-SA" sz="2200" b="1" dirty="0"/>
            </a:p>
          </p:txBody>
        </p:sp>
        <p:sp>
          <p:nvSpPr>
            <p:cNvPr id="19" name="مربع نص 18"/>
            <p:cNvSpPr txBox="1"/>
            <p:nvPr/>
          </p:nvSpPr>
          <p:spPr>
            <a:xfrm>
              <a:off x="5807218" y="5402824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R</a:t>
              </a:r>
              <a:endParaRPr lang="ar-SA" sz="2200" b="1" dirty="0"/>
            </a:p>
          </p:txBody>
        </p:sp>
        <p:sp>
          <p:nvSpPr>
            <p:cNvPr id="23" name="مربع نص 22"/>
            <p:cNvSpPr txBox="1"/>
            <p:nvPr/>
          </p:nvSpPr>
          <p:spPr>
            <a:xfrm>
              <a:off x="6811577" y="4075962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T</a:t>
              </a:r>
              <a:endParaRPr lang="ar-SA" sz="2200" b="1" dirty="0"/>
            </a:p>
          </p:txBody>
        </p:sp>
        <p:sp>
          <p:nvSpPr>
            <p:cNvPr id="24" name="مربع نص 23"/>
            <p:cNvSpPr txBox="1"/>
            <p:nvPr/>
          </p:nvSpPr>
          <p:spPr>
            <a:xfrm>
              <a:off x="6992405" y="5516670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t</a:t>
              </a:r>
              <a:endParaRPr lang="ar-SA" sz="2200" b="1" dirty="0"/>
            </a:p>
          </p:txBody>
        </p:sp>
        <p:sp>
          <p:nvSpPr>
            <p:cNvPr id="25" name="مربع نص 24"/>
            <p:cNvSpPr txBox="1"/>
            <p:nvPr/>
          </p:nvSpPr>
          <p:spPr>
            <a:xfrm>
              <a:off x="6334556" y="5230922"/>
              <a:ext cx="620596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95</a:t>
              </a:r>
              <a:r>
                <a:rPr lang="en-US" sz="2200" b="1" baseline="50000" dirty="0" smtClean="0"/>
                <a:t>o</a:t>
              </a:r>
              <a:endParaRPr lang="ar-SA" sz="2200" b="1" baseline="50000" dirty="0"/>
            </a:p>
          </p:txBody>
        </p:sp>
        <p:sp>
          <p:nvSpPr>
            <p:cNvPr id="26" name="مربع نص 25"/>
            <p:cNvSpPr txBox="1"/>
            <p:nvPr/>
          </p:nvSpPr>
          <p:spPr>
            <a:xfrm>
              <a:off x="8040901" y="5509764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S</a:t>
              </a:r>
              <a:endParaRPr lang="ar-SA" sz="2200" b="1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113" y="800080"/>
            <a:ext cx="3705225" cy="2952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8" name="عنوان 1"/>
          <p:cNvSpPr txBox="1">
            <a:spLocks/>
          </p:cNvSpPr>
          <p:nvPr/>
        </p:nvSpPr>
        <p:spPr>
          <a:xfrm>
            <a:off x="4126000" y="2063698"/>
            <a:ext cx="1246918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10   &lt;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12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سهم إلى اليمين 28"/>
          <p:cNvSpPr/>
          <p:nvPr/>
        </p:nvSpPr>
        <p:spPr>
          <a:xfrm>
            <a:off x="5528624" y="1777946"/>
            <a:ext cx="78581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مربع نص 29"/>
          <p:cNvSpPr txBox="1"/>
          <p:nvPr/>
        </p:nvSpPr>
        <p:spPr>
          <a:xfrm>
            <a:off x="6600194" y="1789069"/>
            <a:ext cx="150019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اذهب إلى  </a:t>
            </a:r>
            <a:r>
              <a:rPr lang="en-US" sz="2400" b="1" dirty="0" smtClean="0"/>
              <a:t>h</a:t>
            </a:r>
            <a:endParaRPr lang="ar-SA" sz="2200" b="1" dirty="0"/>
          </a:p>
        </p:txBody>
      </p:sp>
      <p:sp>
        <p:nvSpPr>
          <p:cNvPr id="31" name="مربع نص 30"/>
          <p:cNvSpPr txBox="1"/>
          <p:nvPr/>
        </p:nvSpPr>
        <p:spPr>
          <a:xfrm>
            <a:off x="4070836" y="1563632"/>
            <a:ext cx="12858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 </a:t>
            </a:r>
            <a:r>
              <a:rPr lang="en-US" sz="2400" b="1" dirty="0" smtClean="0"/>
              <a:t>R</a:t>
            </a:r>
            <a:r>
              <a:rPr lang="ar-SA" sz="2200" b="1" dirty="0" smtClean="0"/>
              <a:t> حادة</a:t>
            </a:r>
            <a:endParaRPr lang="ar-SA" sz="2200" b="1" dirty="0"/>
          </a:p>
        </p:txBody>
      </p:sp>
      <p:sp>
        <p:nvSpPr>
          <p:cNvPr id="32" name="عنوان 1"/>
          <p:cNvSpPr txBox="1">
            <a:spLocks/>
          </p:cNvSpPr>
          <p:nvPr/>
        </p:nvSpPr>
        <p:spPr>
          <a:xfrm>
            <a:off x="4460474" y="2924944"/>
            <a:ext cx="571504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h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عنوان 1"/>
          <p:cNvSpPr txBox="1">
            <a:spLocks/>
          </p:cNvSpPr>
          <p:nvPr/>
        </p:nvSpPr>
        <p:spPr>
          <a:xfrm>
            <a:off x="5013167" y="2924944"/>
            <a:ext cx="1646751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12  Sin  95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عنوان 1"/>
          <p:cNvSpPr txBox="1">
            <a:spLocks/>
          </p:cNvSpPr>
          <p:nvPr/>
        </p:nvSpPr>
        <p:spPr>
          <a:xfrm>
            <a:off x="6448768" y="2924944"/>
            <a:ext cx="859536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12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5" name="مجموعة 34"/>
          <p:cNvGrpSpPr/>
          <p:nvPr/>
        </p:nvGrpSpPr>
        <p:grpSpPr>
          <a:xfrm>
            <a:off x="2481619" y="4811715"/>
            <a:ext cx="4927701" cy="1713629"/>
            <a:chOff x="1343621" y="980728"/>
            <a:chExt cx="4927701" cy="1713629"/>
          </a:xfrm>
        </p:grpSpPr>
        <p:sp>
          <p:nvSpPr>
            <p:cNvPr id="36" name="مستطيل مستدير الزوايا 35"/>
            <p:cNvSpPr/>
            <p:nvPr/>
          </p:nvSpPr>
          <p:spPr>
            <a:xfrm>
              <a:off x="1475656" y="980728"/>
              <a:ext cx="4795666" cy="171362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7" name="مربع نص 36"/>
            <p:cNvSpPr txBox="1"/>
            <p:nvPr/>
          </p:nvSpPr>
          <p:spPr>
            <a:xfrm>
              <a:off x="5191942" y="981889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r>
                <a:rPr lang="ar-SA" sz="2200" b="1" dirty="0" smtClean="0"/>
                <a:t>  &lt;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38" name="مربع نص 37"/>
            <p:cNvSpPr txBox="1"/>
            <p:nvPr/>
          </p:nvSpPr>
          <p:spPr>
            <a:xfrm>
              <a:off x="4039813" y="1002950"/>
              <a:ext cx="1130189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حل واحد</a:t>
              </a:r>
              <a:endParaRPr lang="ar-SA" sz="2200" b="1" dirty="0"/>
            </a:p>
          </p:txBody>
        </p:sp>
        <p:sp>
          <p:nvSpPr>
            <p:cNvPr id="39" name="مربع نص 38"/>
            <p:cNvSpPr txBox="1"/>
            <p:nvPr/>
          </p:nvSpPr>
          <p:spPr>
            <a:xfrm>
              <a:off x="5191942" y="1392876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r>
                <a:rPr lang="ar-SA" sz="2200" b="1" dirty="0" smtClean="0"/>
                <a:t>  =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40" name="مربع نص 39"/>
            <p:cNvSpPr txBox="1"/>
            <p:nvPr/>
          </p:nvSpPr>
          <p:spPr>
            <a:xfrm>
              <a:off x="4039813" y="1384909"/>
              <a:ext cx="1130189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حل واحد</a:t>
              </a:r>
              <a:endParaRPr lang="ar-SA" sz="2200" b="1" dirty="0"/>
            </a:p>
          </p:txBody>
        </p:sp>
        <p:sp>
          <p:nvSpPr>
            <p:cNvPr id="41" name="مربع نص 40"/>
            <p:cNvSpPr txBox="1"/>
            <p:nvPr/>
          </p:nvSpPr>
          <p:spPr>
            <a:xfrm>
              <a:off x="5191942" y="1896932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r>
                <a:rPr lang="ar-SA" sz="2200" b="1" dirty="0" smtClean="0"/>
                <a:t>  &gt;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42" name="مربع نص 41"/>
            <p:cNvSpPr txBox="1"/>
            <p:nvPr/>
          </p:nvSpPr>
          <p:spPr>
            <a:xfrm>
              <a:off x="3823791" y="1917993"/>
              <a:ext cx="1346212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اذهب الى </a:t>
              </a:r>
              <a:r>
                <a:rPr lang="en-US" sz="2200" b="1" dirty="0" smtClean="0"/>
                <a:t>h</a:t>
              </a:r>
              <a:endParaRPr lang="ar-SA" sz="2200" b="1" dirty="0"/>
            </a:p>
          </p:txBody>
        </p:sp>
        <p:grpSp>
          <p:nvGrpSpPr>
            <p:cNvPr id="43" name="مجموعة 42"/>
            <p:cNvGrpSpPr/>
            <p:nvPr/>
          </p:nvGrpSpPr>
          <p:grpSpPr>
            <a:xfrm>
              <a:off x="1343621" y="1218393"/>
              <a:ext cx="2509198" cy="1475964"/>
              <a:chOff x="5807218" y="4357747"/>
              <a:chExt cx="2509198" cy="1475964"/>
            </a:xfrm>
          </p:grpSpPr>
          <p:grpSp>
            <p:nvGrpSpPr>
              <p:cNvPr id="44" name="مجموعة 43"/>
              <p:cNvGrpSpPr/>
              <p:nvPr/>
            </p:nvGrpSpPr>
            <p:grpSpPr>
              <a:xfrm>
                <a:off x="6271322" y="4438273"/>
                <a:ext cx="2045094" cy="1150967"/>
                <a:chOff x="6271322" y="4438273"/>
                <a:chExt cx="2045094" cy="1150967"/>
              </a:xfrm>
            </p:grpSpPr>
            <p:cxnSp>
              <p:nvCxnSpPr>
                <p:cNvPr id="48" name="رابط مستقيم 47"/>
                <p:cNvCxnSpPr/>
                <p:nvPr/>
              </p:nvCxnSpPr>
              <p:spPr>
                <a:xfrm flipH="1">
                  <a:off x="6271322" y="5589240"/>
                  <a:ext cx="2045094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رابط مستقيم 48"/>
                <p:cNvCxnSpPr/>
                <p:nvPr/>
              </p:nvCxnSpPr>
              <p:spPr>
                <a:xfrm flipH="1">
                  <a:off x="6271322" y="4438273"/>
                  <a:ext cx="828970" cy="1150967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رابط مستقيم 49"/>
                <p:cNvCxnSpPr/>
                <p:nvPr/>
              </p:nvCxnSpPr>
              <p:spPr>
                <a:xfrm flipH="1" flipV="1">
                  <a:off x="7100292" y="4447401"/>
                  <a:ext cx="828970" cy="566355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5" name="مربع نص 44"/>
              <p:cNvSpPr txBox="1"/>
              <p:nvPr/>
            </p:nvSpPr>
            <p:spPr>
              <a:xfrm>
                <a:off x="7378232" y="43577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46" name="مربع نص 45"/>
              <p:cNvSpPr txBox="1"/>
              <p:nvPr/>
            </p:nvSpPr>
            <p:spPr>
              <a:xfrm>
                <a:off x="6204181" y="46398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b</a:t>
                </a:r>
                <a:endParaRPr lang="ar-SA" sz="2200" b="1" dirty="0"/>
              </a:p>
            </p:txBody>
          </p:sp>
          <p:sp>
            <p:nvSpPr>
              <p:cNvPr id="47" name="مربع نص 46"/>
              <p:cNvSpPr txBox="1"/>
              <p:nvPr/>
            </p:nvSpPr>
            <p:spPr>
              <a:xfrm>
                <a:off x="5807218" y="540282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</p:grpSp>
      </p:grpSp>
      <p:grpSp>
        <p:nvGrpSpPr>
          <p:cNvPr id="51" name="مجموعة 50"/>
          <p:cNvGrpSpPr/>
          <p:nvPr/>
        </p:nvGrpSpPr>
        <p:grpSpPr>
          <a:xfrm>
            <a:off x="2481619" y="4811617"/>
            <a:ext cx="4927701" cy="1713629"/>
            <a:chOff x="1372491" y="2939507"/>
            <a:chExt cx="4927701" cy="1713629"/>
          </a:xfrm>
        </p:grpSpPr>
        <p:sp>
          <p:nvSpPr>
            <p:cNvPr id="52" name="مستطيل مستدير الزوايا 51"/>
            <p:cNvSpPr/>
            <p:nvPr/>
          </p:nvSpPr>
          <p:spPr>
            <a:xfrm>
              <a:off x="1504526" y="2939507"/>
              <a:ext cx="4795666" cy="171362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3" name="مربع نص 52"/>
            <p:cNvSpPr txBox="1"/>
            <p:nvPr/>
          </p:nvSpPr>
          <p:spPr>
            <a:xfrm>
              <a:off x="5220812" y="2940668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h</a:t>
              </a:r>
              <a:r>
                <a:rPr lang="ar-SA" sz="2200" b="1" dirty="0" smtClean="0"/>
                <a:t>  &gt;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54" name="مربع نص 53"/>
            <p:cNvSpPr txBox="1"/>
            <p:nvPr/>
          </p:nvSpPr>
          <p:spPr>
            <a:xfrm>
              <a:off x="3852661" y="2961729"/>
              <a:ext cx="1346211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لا يوجد حل</a:t>
              </a:r>
              <a:endParaRPr lang="ar-SA" sz="2200" b="1" dirty="0"/>
            </a:p>
          </p:txBody>
        </p:sp>
        <p:sp>
          <p:nvSpPr>
            <p:cNvPr id="55" name="مربع نص 54"/>
            <p:cNvSpPr txBox="1"/>
            <p:nvPr/>
          </p:nvSpPr>
          <p:spPr>
            <a:xfrm>
              <a:off x="5220812" y="3351655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h</a:t>
              </a:r>
              <a:r>
                <a:rPr lang="ar-SA" sz="2200" b="1" dirty="0" smtClean="0"/>
                <a:t>  =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56" name="مربع نص 55"/>
            <p:cNvSpPr txBox="1"/>
            <p:nvPr/>
          </p:nvSpPr>
          <p:spPr>
            <a:xfrm>
              <a:off x="4068683" y="3343688"/>
              <a:ext cx="1130189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حل واحد</a:t>
              </a:r>
              <a:endParaRPr lang="ar-SA" sz="2200" b="1" dirty="0"/>
            </a:p>
          </p:txBody>
        </p:sp>
        <p:sp>
          <p:nvSpPr>
            <p:cNvPr id="57" name="مربع نص 56"/>
            <p:cNvSpPr txBox="1"/>
            <p:nvPr/>
          </p:nvSpPr>
          <p:spPr>
            <a:xfrm>
              <a:off x="5220812" y="3855711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h</a:t>
              </a:r>
              <a:r>
                <a:rPr lang="ar-SA" sz="2200" b="1" dirty="0" smtClean="0"/>
                <a:t>  &lt;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58" name="مربع نص 57"/>
            <p:cNvSpPr txBox="1"/>
            <p:nvPr/>
          </p:nvSpPr>
          <p:spPr>
            <a:xfrm>
              <a:off x="3852661" y="3876772"/>
              <a:ext cx="1346212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اذهب الى</a:t>
              </a:r>
            </a:p>
            <a:p>
              <a:r>
                <a:rPr lang="ar-SA" sz="2200" b="1" dirty="0" smtClean="0"/>
                <a:t> </a:t>
              </a:r>
              <a:r>
                <a:rPr lang="en-US" sz="2200" b="1" dirty="0" smtClean="0"/>
                <a:t>h &lt; a &lt; b</a:t>
              </a:r>
            </a:p>
          </p:txBody>
        </p:sp>
        <p:grpSp>
          <p:nvGrpSpPr>
            <p:cNvPr id="59" name="مجموعة 58"/>
            <p:cNvGrpSpPr/>
            <p:nvPr/>
          </p:nvGrpSpPr>
          <p:grpSpPr>
            <a:xfrm>
              <a:off x="1372491" y="3177172"/>
              <a:ext cx="2509198" cy="1475964"/>
              <a:chOff x="5807218" y="4357747"/>
              <a:chExt cx="2509198" cy="1475964"/>
            </a:xfrm>
          </p:grpSpPr>
          <p:grpSp>
            <p:nvGrpSpPr>
              <p:cNvPr id="60" name="مجموعة 59"/>
              <p:cNvGrpSpPr/>
              <p:nvPr/>
            </p:nvGrpSpPr>
            <p:grpSpPr>
              <a:xfrm>
                <a:off x="6271322" y="4438273"/>
                <a:ext cx="2045094" cy="1150967"/>
                <a:chOff x="6271322" y="4438273"/>
                <a:chExt cx="2045094" cy="1150967"/>
              </a:xfrm>
            </p:grpSpPr>
            <p:cxnSp>
              <p:nvCxnSpPr>
                <p:cNvPr id="65" name="رابط مستقيم 64"/>
                <p:cNvCxnSpPr/>
                <p:nvPr/>
              </p:nvCxnSpPr>
              <p:spPr>
                <a:xfrm flipH="1">
                  <a:off x="6271322" y="5589240"/>
                  <a:ext cx="2045094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رابط مستقيم 65"/>
                <p:cNvCxnSpPr/>
                <p:nvPr/>
              </p:nvCxnSpPr>
              <p:spPr>
                <a:xfrm flipH="1">
                  <a:off x="6271322" y="4438273"/>
                  <a:ext cx="828970" cy="1150967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رابط مستقيم 66"/>
                <p:cNvCxnSpPr/>
                <p:nvPr/>
              </p:nvCxnSpPr>
              <p:spPr>
                <a:xfrm flipH="1" flipV="1">
                  <a:off x="7100292" y="4447401"/>
                  <a:ext cx="828970" cy="566355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رابط مستقيم 67"/>
                <p:cNvCxnSpPr/>
                <p:nvPr/>
              </p:nvCxnSpPr>
              <p:spPr>
                <a:xfrm flipV="1">
                  <a:off x="7114964" y="4465560"/>
                  <a:ext cx="0" cy="112368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مربع نص 60"/>
              <p:cNvSpPr txBox="1"/>
              <p:nvPr/>
            </p:nvSpPr>
            <p:spPr>
              <a:xfrm>
                <a:off x="7378232" y="43577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62" name="مربع نص 61"/>
              <p:cNvSpPr txBox="1"/>
              <p:nvPr/>
            </p:nvSpPr>
            <p:spPr>
              <a:xfrm>
                <a:off x="6204181" y="46398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b</a:t>
                </a:r>
                <a:endParaRPr lang="ar-SA" sz="2200" b="1" dirty="0"/>
              </a:p>
            </p:txBody>
          </p:sp>
          <p:sp>
            <p:nvSpPr>
              <p:cNvPr id="63" name="مربع نص 62"/>
              <p:cNvSpPr txBox="1"/>
              <p:nvPr/>
            </p:nvSpPr>
            <p:spPr>
              <a:xfrm>
                <a:off x="5807218" y="540282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64" name="مربع نص 63"/>
              <p:cNvSpPr txBox="1"/>
              <p:nvPr/>
            </p:nvSpPr>
            <p:spPr>
              <a:xfrm>
                <a:off x="6974812" y="4855290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h</a:t>
                </a:r>
                <a:endParaRPr lang="ar-SA" sz="2200" b="1" dirty="0"/>
              </a:p>
            </p:txBody>
          </p:sp>
        </p:grpSp>
      </p:grpSp>
      <p:pic>
        <p:nvPicPr>
          <p:cNvPr id="69" name="Picture 8" descr="C:\Users\4D11~1\AppData\Local\Temp\SNAGHTML1ac027b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76336" y="5776781"/>
            <a:ext cx="640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8" descr="C:\Users\4D11~1\AppData\Local\Temp\SNAGHTML1ac027b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41611" y="4898123"/>
            <a:ext cx="640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عنوان 1"/>
          <p:cNvSpPr txBox="1">
            <a:spLocks/>
          </p:cNvSpPr>
          <p:nvPr/>
        </p:nvSpPr>
        <p:spPr>
          <a:xfrm>
            <a:off x="4428546" y="3597605"/>
            <a:ext cx="1314359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10   &lt;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12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2" name="مربع نص 71"/>
          <p:cNvSpPr txBox="1"/>
          <p:nvPr/>
        </p:nvSpPr>
        <p:spPr>
          <a:xfrm>
            <a:off x="5347002" y="4149080"/>
            <a:ext cx="1894609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لا يوجد للمثلث حل</a:t>
            </a:r>
            <a:endParaRPr lang="ar-SA" sz="2200" b="1" dirty="0"/>
          </a:p>
        </p:txBody>
      </p:sp>
    </p:spTree>
    <p:extLst>
      <p:ext uri="{BB962C8B-B14F-4D97-AF65-F5344CB8AC3E}">
        <p14:creationId xmlns:p14="http://schemas.microsoft.com/office/powerpoint/2010/main" val="111055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16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 animBg="1"/>
      <p:bldP spid="30" grpId="0"/>
      <p:bldP spid="31" grpId="0"/>
      <p:bldP spid="32" grpId="0"/>
      <p:bldP spid="33" grpId="0"/>
      <p:bldP spid="34" grpId="0"/>
      <p:bldP spid="71" grpId="0"/>
      <p:bldP spid="7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688" y="714356"/>
            <a:ext cx="5581650" cy="466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838" y="764704"/>
            <a:ext cx="1390650" cy="276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مجموعة 8"/>
          <p:cNvGrpSpPr/>
          <p:nvPr/>
        </p:nvGrpSpPr>
        <p:grpSpPr>
          <a:xfrm>
            <a:off x="737416" y="1254246"/>
            <a:ext cx="3114504" cy="1864689"/>
            <a:chOff x="5807218" y="4075962"/>
            <a:chExt cx="3114504" cy="1864689"/>
          </a:xfrm>
        </p:grpSpPr>
        <p:grpSp>
          <p:nvGrpSpPr>
            <p:cNvPr id="10" name="مجموعة 9"/>
            <p:cNvGrpSpPr/>
            <p:nvPr/>
          </p:nvGrpSpPr>
          <p:grpSpPr>
            <a:xfrm>
              <a:off x="6271322" y="4438273"/>
              <a:ext cx="2320609" cy="1150967"/>
              <a:chOff x="6271322" y="4438273"/>
              <a:chExt cx="2320609" cy="1150967"/>
            </a:xfrm>
          </p:grpSpPr>
          <p:cxnSp>
            <p:nvCxnSpPr>
              <p:cNvPr id="18" name="رابط مستقيم 17"/>
              <p:cNvCxnSpPr/>
              <p:nvPr/>
            </p:nvCxnSpPr>
            <p:spPr>
              <a:xfrm flipH="1">
                <a:off x="6271322" y="5589240"/>
                <a:ext cx="2304000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رابط مستقيم 18"/>
              <p:cNvCxnSpPr/>
              <p:nvPr/>
            </p:nvCxnSpPr>
            <p:spPr>
              <a:xfrm flipH="1">
                <a:off x="6271322" y="4438273"/>
                <a:ext cx="828970" cy="1150967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رابط مستقيم 19"/>
              <p:cNvCxnSpPr/>
              <p:nvPr/>
            </p:nvCxnSpPr>
            <p:spPr>
              <a:xfrm flipH="1" flipV="1">
                <a:off x="7100293" y="4447402"/>
                <a:ext cx="1491638" cy="1141838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مربع نص 10"/>
            <p:cNvSpPr txBox="1"/>
            <p:nvPr/>
          </p:nvSpPr>
          <p:spPr>
            <a:xfrm>
              <a:off x="7668407" y="4639847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7</a:t>
              </a:r>
              <a:endParaRPr lang="ar-SA" sz="2200" b="1" dirty="0"/>
            </a:p>
          </p:txBody>
        </p:sp>
        <p:sp>
          <p:nvSpPr>
            <p:cNvPr id="12" name="مربع نص 11"/>
            <p:cNvSpPr txBox="1"/>
            <p:nvPr/>
          </p:nvSpPr>
          <p:spPr>
            <a:xfrm>
              <a:off x="6204181" y="4639847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4</a:t>
              </a:r>
              <a:endParaRPr lang="ar-SA" sz="2200" b="1" dirty="0"/>
            </a:p>
          </p:txBody>
        </p:sp>
        <p:sp>
          <p:nvSpPr>
            <p:cNvPr id="13" name="مربع نص 12"/>
            <p:cNvSpPr txBox="1"/>
            <p:nvPr/>
          </p:nvSpPr>
          <p:spPr>
            <a:xfrm>
              <a:off x="5807218" y="5402824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N</a:t>
              </a:r>
              <a:endParaRPr lang="ar-SA" sz="2200" b="1" dirty="0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6811577" y="4075962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M</a:t>
              </a:r>
              <a:endParaRPr lang="ar-SA" sz="2200" b="1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7021433" y="5487642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m</a:t>
              </a:r>
              <a:endParaRPr lang="ar-SA" sz="2200" b="1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6334556" y="5230922"/>
              <a:ext cx="620596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32</a:t>
              </a:r>
              <a:r>
                <a:rPr lang="en-US" sz="2200" b="1" baseline="50000" dirty="0" smtClean="0"/>
                <a:t>o</a:t>
              </a:r>
              <a:endParaRPr lang="ar-SA" sz="2200" b="1" baseline="50000" dirty="0"/>
            </a:p>
          </p:txBody>
        </p:sp>
        <p:sp>
          <p:nvSpPr>
            <p:cNvPr id="17" name="مربع نص 16"/>
            <p:cNvSpPr txBox="1"/>
            <p:nvPr/>
          </p:nvSpPr>
          <p:spPr>
            <a:xfrm>
              <a:off x="8370692" y="5509764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P</a:t>
              </a:r>
              <a:endParaRPr lang="ar-SA" sz="2200" b="1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313" y="803483"/>
            <a:ext cx="3629025" cy="285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4" name="عنوان 1"/>
          <p:cNvSpPr txBox="1">
            <a:spLocks/>
          </p:cNvSpPr>
          <p:nvPr/>
        </p:nvSpPr>
        <p:spPr>
          <a:xfrm>
            <a:off x="3851920" y="1857364"/>
            <a:ext cx="857256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7  &gt;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4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سهم إلى اليمين 24"/>
          <p:cNvSpPr/>
          <p:nvPr/>
        </p:nvSpPr>
        <p:spPr>
          <a:xfrm>
            <a:off x="4929190" y="1571612"/>
            <a:ext cx="78581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مربع نص 25"/>
          <p:cNvSpPr txBox="1"/>
          <p:nvPr/>
        </p:nvSpPr>
        <p:spPr>
          <a:xfrm>
            <a:off x="6000760" y="1582735"/>
            <a:ext cx="1500198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يوجد حل واحد</a:t>
            </a:r>
            <a:endParaRPr lang="ar-SA" sz="2200" b="1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3500430" y="1357298"/>
            <a:ext cx="12858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 </a:t>
            </a:r>
            <a:r>
              <a:rPr lang="en-US" sz="2400" b="1" dirty="0" smtClean="0"/>
              <a:t>N</a:t>
            </a:r>
            <a:r>
              <a:rPr lang="ar-SA" sz="2200" b="1" dirty="0" smtClean="0"/>
              <a:t> حادة</a:t>
            </a:r>
            <a:endParaRPr lang="ar-SA" sz="2200" b="1" dirty="0"/>
          </a:p>
        </p:txBody>
      </p:sp>
      <p:cxnSp>
        <p:nvCxnSpPr>
          <p:cNvPr id="28" name="رابط مستقيم 27"/>
          <p:cNvCxnSpPr/>
          <p:nvPr/>
        </p:nvCxnSpPr>
        <p:spPr>
          <a:xfrm rot="10800000">
            <a:off x="326280" y="3071810"/>
            <a:ext cx="8532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مستقيم 28"/>
          <p:cNvCxnSpPr/>
          <p:nvPr/>
        </p:nvCxnSpPr>
        <p:spPr>
          <a:xfrm rot="5400000">
            <a:off x="4450280" y="4835016"/>
            <a:ext cx="35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عنوان 1"/>
          <p:cNvSpPr txBox="1">
            <a:spLocks/>
          </p:cNvSpPr>
          <p:nvPr/>
        </p:nvSpPr>
        <p:spPr>
          <a:xfrm>
            <a:off x="6429388" y="4143380"/>
            <a:ext cx="2500330" cy="42862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7  sin </a:t>
            </a:r>
            <a:r>
              <a:rPr lang="en-US" sz="2000" b="1" dirty="0" smtClean="0">
                <a:latin typeface="+mj-lt"/>
                <a:ea typeface="+mj-ea"/>
                <a:cs typeface="+mj-cs"/>
              </a:rPr>
              <a:t> p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4 sin 32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1" name="مجموعة 30"/>
          <p:cNvGrpSpPr/>
          <p:nvPr/>
        </p:nvGrpSpPr>
        <p:grpSpPr>
          <a:xfrm>
            <a:off x="6529854" y="3286124"/>
            <a:ext cx="2386482" cy="758786"/>
            <a:chOff x="5572132" y="4283224"/>
            <a:chExt cx="2386482" cy="758786"/>
          </a:xfrm>
        </p:grpSpPr>
        <p:grpSp>
          <p:nvGrpSpPr>
            <p:cNvPr id="32" name="مجموعة 26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38" name="رابط مستقيم 37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مربع نص 38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p</a:t>
                </a:r>
                <a:endParaRPr lang="ar-SA" sz="2000" b="1" baseline="50000" dirty="0"/>
              </a:p>
            </p:txBody>
          </p:sp>
          <p:sp>
            <p:nvSpPr>
              <p:cNvPr id="40" name="مربع نص 39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4</a:t>
                </a:r>
                <a:endParaRPr lang="ar-SA" sz="2000" b="1" dirty="0"/>
              </a:p>
            </p:txBody>
          </p:sp>
        </p:grpSp>
        <p:sp>
          <p:nvSpPr>
            <p:cNvPr id="33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34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35" name="رابط مستقيم 34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مربع نص 35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32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37" name="مربع نص 36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7</a:t>
                </a:r>
                <a:endParaRPr lang="ar-SA" sz="2000" b="1" dirty="0"/>
              </a:p>
            </p:txBody>
          </p:sp>
        </p:grpSp>
      </p:grpSp>
      <p:sp>
        <p:nvSpPr>
          <p:cNvPr id="41" name="عنوان 1"/>
          <p:cNvSpPr txBox="1">
            <a:spLocks/>
          </p:cNvSpPr>
          <p:nvPr/>
        </p:nvSpPr>
        <p:spPr>
          <a:xfrm>
            <a:off x="6458416" y="4873820"/>
            <a:ext cx="10425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 p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2" name="مجموعة 41"/>
          <p:cNvGrpSpPr/>
          <p:nvPr/>
        </p:nvGrpSpPr>
        <p:grpSpPr>
          <a:xfrm>
            <a:off x="7358082" y="4714884"/>
            <a:ext cx="1276202" cy="742164"/>
            <a:chOff x="4408136" y="3726066"/>
            <a:chExt cx="1276202" cy="742164"/>
          </a:xfrm>
        </p:grpSpPr>
        <p:cxnSp>
          <p:nvCxnSpPr>
            <p:cNvPr id="43" name="رابط مستقيم 42"/>
            <p:cNvCxnSpPr/>
            <p:nvPr/>
          </p:nvCxnSpPr>
          <p:spPr>
            <a:xfrm rot="10800000">
              <a:off x="4532330" y="4088934"/>
              <a:ext cx="1008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مربع نص 43"/>
            <p:cNvSpPr txBox="1"/>
            <p:nvPr/>
          </p:nvSpPr>
          <p:spPr>
            <a:xfrm>
              <a:off x="4408136" y="3726066"/>
              <a:ext cx="127620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4 sin 32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45" name="مربع نص 44"/>
            <p:cNvSpPr txBox="1"/>
            <p:nvPr/>
          </p:nvSpPr>
          <p:spPr>
            <a:xfrm>
              <a:off x="4440864" y="4068120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7</a:t>
              </a:r>
              <a:endParaRPr lang="ar-SA" sz="2000" b="1" baseline="50000" dirty="0"/>
            </a:p>
          </p:txBody>
        </p:sp>
      </p:grpSp>
      <p:sp>
        <p:nvSpPr>
          <p:cNvPr id="46" name="عنوان 1"/>
          <p:cNvSpPr txBox="1">
            <a:spLocks/>
          </p:cNvSpPr>
          <p:nvPr/>
        </p:nvSpPr>
        <p:spPr>
          <a:xfrm>
            <a:off x="6372464" y="608455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7" name="عنوان 1"/>
          <p:cNvSpPr txBox="1">
            <a:spLocks/>
          </p:cNvSpPr>
          <p:nvPr/>
        </p:nvSpPr>
        <p:spPr>
          <a:xfrm>
            <a:off x="8388424" y="6072206"/>
            <a:ext cx="6429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8" name="عنوان 1"/>
          <p:cNvSpPr txBox="1">
            <a:spLocks/>
          </p:cNvSpPr>
          <p:nvPr/>
        </p:nvSpPr>
        <p:spPr>
          <a:xfrm>
            <a:off x="6458416" y="5516762"/>
            <a:ext cx="104254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 p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9" name="عنوان 1"/>
          <p:cNvSpPr txBox="1">
            <a:spLocks/>
          </p:cNvSpPr>
          <p:nvPr/>
        </p:nvSpPr>
        <p:spPr>
          <a:xfrm>
            <a:off x="7387110" y="5513462"/>
            <a:ext cx="1042542" cy="4152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0,303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" name="عنوان 1"/>
          <p:cNvSpPr txBox="1">
            <a:spLocks/>
          </p:cNvSpPr>
          <p:nvPr/>
        </p:nvSpPr>
        <p:spPr>
          <a:xfrm>
            <a:off x="6872530" y="6084552"/>
            <a:ext cx="171451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0,303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" name="عنوان 1"/>
          <p:cNvSpPr txBox="1">
            <a:spLocks/>
          </p:cNvSpPr>
          <p:nvPr/>
        </p:nvSpPr>
        <p:spPr>
          <a:xfrm>
            <a:off x="142844" y="4214818"/>
            <a:ext cx="2643206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m  sin 32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7 sin 130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2" name="مجموعة 51"/>
          <p:cNvGrpSpPr/>
          <p:nvPr/>
        </p:nvGrpSpPr>
        <p:grpSpPr>
          <a:xfrm>
            <a:off x="243310" y="3286124"/>
            <a:ext cx="2386482" cy="758786"/>
            <a:chOff x="5572132" y="4283224"/>
            <a:chExt cx="2386482" cy="758786"/>
          </a:xfrm>
        </p:grpSpPr>
        <p:grpSp>
          <p:nvGrpSpPr>
            <p:cNvPr id="53" name="مجموعة 26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59" name="رابط مستقيم 58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مربع نص 59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130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61" name="مربع نص 60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m</a:t>
                </a:r>
                <a:endParaRPr lang="ar-SA" sz="2000" b="1" dirty="0"/>
              </a:p>
            </p:txBody>
          </p:sp>
        </p:grpSp>
        <p:sp>
          <p:nvSpPr>
            <p:cNvPr id="54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55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56" name="رابط مستقيم 55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مربع نص 56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32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58" name="مربع نص 57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7</a:t>
                </a:r>
                <a:endParaRPr lang="ar-SA" sz="2000" b="1" dirty="0"/>
              </a:p>
            </p:txBody>
          </p:sp>
        </p:grpSp>
      </p:grpSp>
      <p:sp>
        <p:nvSpPr>
          <p:cNvPr id="62" name="عنوان 1"/>
          <p:cNvSpPr txBox="1">
            <a:spLocks/>
          </p:cNvSpPr>
          <p:nvPr/>
        </p:nvSpPr>
        <p:spPr>
          <a:xfrm>
            <a:off x="171871" y="5017318"/>
            <a:ext cx="638101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m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3" name="مجموعة 62"/>
          <p:cNvGrpSpPr/>
          <p:nvPr/>
        </p:nvGrpSpPr>
        <p:grpSpPr>
          <a:xfrm>
            <a:off x="745349" y="4858118"/>
            <a:ext cx="1242913" cy="756432"/>
            <a:chOff x="4379107" y="3725802"/>
            <a:chExt cx="1242913" cy="756432"/>
          </a:xfrm>
        </p:grpSpPr>
        <p:cxnSp>
          <p:nvCxnSpPr>
            <p:cNvPr id="64" name="رابط مستقيم 63"/>
            <p:cNvCxnSpPr/>
            <p:nvPr/>
          </p:nvCxnSpPr>
          <p:spPr>
            <a:xfrm rot="10800000">
              <a:off x="4497453" y="4088934"/>
              <a:ext cx="972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مربع نص 64"/>
            <p:cNvSpPr txBox="1"/>
            <p:nvPr/>
          </p:nvSpPr>
          <p:spPr>
            <a:xfrm>
              <a:off x="4379107" y="3725802"/>
              <a:ext cx="12429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7 sin 130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66" name="مربع نص 65"/>
            <p:cNvSpPr txBox="1"/>
            <p:nvPr/>
          </p:nvSpPr>
          <p:spPr>
            <a:xfrm>
              <a:off x="4440864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32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67" name="عنوان 1"/>
          <p:cNvSpPr txBox="1">
            <a:spLocks/>
          </p:cNvSpPr>
          <p:nvPr/>
        </p:nvSpPr>
        <p:spPr>
          <a:xfrm>
            <a:off x="171872" y="5803136"/>
            <a:ext cx="714380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m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8" name="عنوان 1"/>
          <p:cNvSpPr txBox="1">
            <a:spLocks/>
          </p:cNvSpPr>
          <p:nvPr/>
        </p:nvSpPr>
        <p:spPr>
          <a:xfrm>
            <a:off x="760136" y="5800968"/>
            <a:ext cx="655210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10,1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9" name="رابط مستقيم 68"/>
          <p:cNvCxnSpPr/>
          <p:nvPr/>
        </p:nvCxnSpPr>
        <p:spPr>
          <a:xfrm rot="5400000">
            <a:off x="879968" y="4835016"/>
            <a:ext cx="35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مجموعة 69"/>
          <p:cNvGrpSpPr/>
          <p:nvPr/>
        </p:nvGrpSpPr>
        <p:grpSpPr>
          <a:xfrm>
            <a:off x="2643174" y="3429000"/>
            <a:ext cx="1214446" cy="556990"/>
            <a:chOff x="4071934" y="3258228"/>
            <a:chExt cx="1214446" cy="556990"/>
          </a:xfrm>
        </p:grpSpPr>
        <p:pic>
          <p:nvPicPr>
            <p:cNvPr id="71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2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73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74" name="عنوان 1"/>
          <p:cNvSpPr txBox="1">
            <a:spLocks/>
          </p:cNvSpPr>
          <p:nvPr/>
        </p:nvSpPr>
        <p:spPr>
          <a:xfrm>
            <a:off x="3643306" y="3429000"/>
            <a:ext cx="2571768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−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( 32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+ 18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6" name="عنوان 1"/>
          <p:cNvSpPr txBox="1">
            <a:spLocks/>
          </p:cNvSpPr>
          <p:nvPr/>
        </p:nvSpPr>
        <p:spPr>
          <a:xfrm>
            <a:off x="4716016" y="2357430"/>
            <a:ext cx="1300398" cy="428628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p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18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7" name="عنوان 1"/>
          <p:cNvSpPr txBox="1">
            <a:spLocks/>
          </p:cNvSpPr>
          <p:nvPr/>
        </p:nvSpPr>
        <p:spPr>
          <a:xfrm>
            <a:off x="3428422" y="4071942"/>
            <a:ext cx="1071570" cy="41298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130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8" name="عنوان 1"/>
          <p:cNvSpPr txBox="1">
            <a:spLocks/>
          </p:cNvSpPr>
          <p:nvPr/>
        </p:nvSpPr>
        <p:spPr>
          <a:xfrm>
            <a:off x="6141662" y="2357430"/>
            <a:ext cx="1300398" cy="428628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M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130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9" name="عنوان 1"/>
          <p:cNvSpPr txBox="1">
            <a:spLocks/>
          </p:cNvSpPr>
          <p:nvPr/>
        </p:nvSpPr>
        <p:spPr>
          <a:xfrm>
            <a:off x="7557882" y="2357430"/>
            <a:ext cx="1300398" cy="428628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m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10,1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5895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6" grpId="0"/>
      <p:bldP spid="27" grpId="0"/>
      <p:bldP spid="30" grpId="0"/>
      <p:bldP spid="41" grpId="0"/>
      <p:bldP spid="46" grpId="0"/>
      <p:bldP spid="47" grpId="0"/>
      <p:bldP spid="48" grpId="0"/>
      <p:bldP spid="49" grpId="0"/>
      <p:bldP spid="50" grpId="0"/>
      <p:bldP spid="51" grpId="0"/>
      <p:bldP spid="62" grpId="0"/>
      <p:bldP spid="67" grpId="0"/>
      <p:bldP spid="68" grpId="0"/>
      <p:bldP spid="74" grpId="0"/>
      <p:bldP spid="76" grpId="0" animBg="1"/>
      <p:bldP spid="77" grpId="0"/>
      <p:bldP spid="78" grpId="0" animBg="1"/>
      <p:bldP spid="7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688" y="714356"/>
            <a:ext cx="5581650" cy="466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838" y="764704"/>
            <a:ext cx="1390650" cy="276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9" name="مجموعة 68"/>
          <p:cNvGrpSpPr/>
          <p:nvPr/>
        </p:nvGrpSpPr>
        <p:grpSpPr>
          <a:xfrm>
            <a:off x="251520" y="1703059"/>
            <a:ext cx="2948222" cy="1796788"/>
            <a:chOff x="5807218" y="4069715"/>
            <a:chExt cx="2948222" cy="1796788"/>
          </a:xfrm>
        </p:grpSpPr>
        <p:grpSp>
          <p:nvGrpSpPr>
            <p:cNvPr id="70" name="مجموعة 69"/>
            <p:cNvGrpSpPr/>
            <p:nvPr/>
          </p:nvGrpSpPr>
          <p:grpSpPr>
            <a:xfrm>
              <a:off x="6271322" y="4438273"/>
              <a:ext cx="2045094" cy="1150967"/>
              <a:chOff x="6271322" y="4438273"/>
              <a:chExt cx="2045094" cy="1150967"/>
            </a:xfrm>
          </p:grpSpPr>
          <p:cxnSp>
            <p:nvCxnSpPr>
              <p:cNvPr id="75" name="رابط مستقيم 74"/>
              <p:cNvCxnSpPr/>
              <p:nvPr/>
            </p:nvCxnSpPr>
            <p:spPr>
              <a:xfrm flipH="1">
                <a:off x="6271322" y="5589240"/>
                <a:ext cx="2045094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رابط مستقيم 75"/>
              <p:cNvCxnSpPr/>
              <p:nvPr/>
            </p:nvCxnSpPr>
            <p:spPr>
              <a:xfrm flipH="1">
                <a:off x="6271322" y="4438273"/>
                <a:ext cx="828970" cy="1150967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رابط مستقيم 76"/>
              <p:cNvCxnSpPr/>
              <p:nvPr/>
            </p:nvCxnSpPr>
            <p:spPr>
              <a:xfrm flipH="1" flipV="1">
                <a:off x="7100292" y="4447401"/>
                <a:ext cx="828970" cy="56635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رابط مستقيم 77"/>
              <p:cNvCxnSpPr/>
              <p:nvPr/>
            </p:nvCxnSpPr>
            <p:spPr>
              <a:xfrm flipV="1">
                <a:off x="7114964" y="4465560"/>
                <a:ext cx="0" cy="1123680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" name="مربع نص 70"/>
            <p:cNvSpPr txBox="1"/>
            <p:nvPr/>
          </p:nvSpPr>
          <p:spPr>
            <a:xfrm>
              <a:off x="7378232" y="4357747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15</a:t>
              </a:r>
              <a:endParaRPr lang="ar-SA" sz="2200" b="1" dirty="0"/>
            </a:p>
          </p:txBody>
        </p:sp>
        <p:sp>
          <p:nvSpPr>
            <p:cNvPr id="72" name="مربع نص 71"/>
            <p:cNvSpPr txBox="1"/>
            <p:nvPr/>
          </p:nvSpPr>
          <p:spPr>
            <a:xfrm>
              <a:off x="6204181" y="4639847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18</a:t>
              </a:r>
              <a:endParaRPr lang="ar-SA" sz="2200" b="1" dirty="0"/>
            </a:p>
          </p:txBody>
        </p:sp>
        <p:sp>
          <p:nvSpPr>
            <p:cNvPr id="73" name="مربع نص 72"/>
            <p:cNvSpPr txBox="1"/>
            <p:nvPr/>
          </p:nvSpPr>
          <p:spPr>
            <a:xfrm>
              <a:off x="5807218" y="5402824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A</a:t>
              </a:r>
              <a:endParaRPr lang="ar-SA" sz="2200" b="1" dirty="0"/>
            </a:p>
          </p:txBody>
        </p:sp>
        <p:sp>
          <p:nvSpPr>
            <p:cNvPr id="74" name="مربع نص 73"/>
            <p:cNvSpPr txBox="1"/>
            <p:nvPr/>
          </p:nvSpPr>
          <p:spPr>
            <a:xfrm>
              <a:off x="6974812" y="4855290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h</a:t>
              </a:r>
              <a:endParaRPr lang="ar-SA" sz="2200" b="1" dirty="0"/>
            </a:p>
          </p:txBody>
        </p:sp>
        <p:sp>
          <p:nvSpPr>
            <p:cNvPr id="79" name="مربع نص 78"/>
            <p:cNvSpPr txBox="1"/>
            <p:nvPr/>
          </p:nvSpPr>
          <p:spPr>
            <a:xfrm>
              <a:off x="6267438" y="5257149"/>
              <a:ext cx="716742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47</a:t>
              </a:r>
              <a:r>
                <a:rPr lang="en-US" sz="2200" b="1" baseline="50000" dirty="0" smtClean="0"/>
                <a:t>o</a:t>
              </a:r>
              <a:endParaRPr lang="ar-SA" sz="2200" b="1" baseline="50000" dirty="0"/>
            </a:p>
          </p:txBody>
        </p:sp>
        <p:sp>
          <p:nvSpPr>
            <p:cNvPr id="80" name="مربع نص 79"/>
            <p:cNvSpPr txBox="1"/>
            <p:nvPr/>
          </p:nvSpPr>
          <p:spPr>
            <a:xfrm>
              <a:off x="6839449" y="4069715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C</a:t>
              </a:r>
              <a:endParaRPr lang="ar-SA" sz="2200" b="1" dirty="0"/>
            </a:p>
          </p:txBody>
        </p:sp>
        <p:sp>
          <p:nvSpPr>
            <p:cNvPr id="81" name="مربع نص 80"/>
            <p:cNvSpPr txBox="1"/>
            <p:nvPr/>
          </p:nvSpPr>
          <p:spPr>
            <a:xfrm>
              <a:off x="8204410" y="5435616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endParaRPr lang="ar-SA" sz="2200" b="1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618" y="802350"/>
            <a:ext cx="3762375" cy="285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2" name="عنوان 1"/>
          <p:cNvSpPr txBox="1">
            <a:spLocks/>
          </p:cNvSpPr>
          <p:nvPr/>
        </p:nvSpPr>
        <p:spPr>
          <a:xfrm>
            <a:off x="3707904" y="1628800"/>
            <a:ext cx="1224136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15   &lt;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18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3" name="سهم إلى اليمين 82"/>
          <p:cNvSpPr/>
          <p:nvPr/>
        </p:nvSpPr>
        <p:spPr>
          <a:xfrm>
            <a:off x="5096576" y="1411066"/>
            <a:ext cx="785818" cy="39632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4" name="مربع نص 83"/>
          <p:cNvSpPr txBox="1"/>
          <p:nvPr/>
        </p:nvSpPr>
        <p:spPr>
          <a:xfrm>
            <a:off x="6168146" y="1364133"/>
            <a:ext cx="150019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اذهب إلى  </a:t>
            </a:r>
            <a:r>
              <a:rPr lang="en-US" sz="2400" b="1" dirty="0" smtClean="0"/>
              <a:t>h</a:t>
            </a:r>
            <a:endParaRPr lang="ar-SA" sz="2200" b="1" dirty="0"/>
          </a:p>
        </p:txBody>
      </p:sp>
      <p:sp>
        <p:nvSpPr>
          <p:cNvPr id="85" name="مربع نص 84"/>
          <p:cNvSpPr txBox="1"/>
          <p:nvPr/>
        </p:nvSpPr>
        <p:spPr>
          <a:xfrm>
            <a:off x="3638788" y="1196752"/>
            <a:ext cx="12858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 </a:t>
            </a:r>
            <a:r>
              <a:rPr lang="en-US" sz="2400" b="1" dirty="0" smtClean="0"/>
              <a:t>A</a:t>
            </a:r>
            <a:r>
              <a:rPr lang="ar-SA" sz="2200" b="1" dirty="0" smtClean="0"/>
              <a:t> حادة</a:t>
            </a:r>
            <a:endParaRPr lang="ar-SA" sz="2200" b="1" dirty="0"/>
          </a:p>
        </p:txBody>
      </p:sp>
      <p:sp>
        <p:nvSpPr>
          <p:cNvPr id="86" name="عنوان 1"/>
          <p:cNvSpPr txBox="1">
            <a:spLocks/>
          </p:cNvSpPr>
          <p:nvPr/>
        </p:nvSpPr>
        <p:spPr>
          <a:xfrm>
            <a:off x="3955856" y="2060848"/>
            <a:ext cx="571504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h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7" name="عنوان 1"/>
          <p:cNvSpPr txBox="1">
            <a:spLocks/>
          </p:cNvSpPr>
          <p:nvPr/>
        </p:nvSpPr>
        <p:spPr>
          <a:xfrm>
            <a:off x="4508549" y="2060848"/>
            <a:ext cx="1646751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 Sin  47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8" name="عنوان 1"/>
          <p:cNvSpPr txBox="1">
            <a:spLocks/>
          </p:cNvSpPr>
          <p:nvPr/>
        </p:nvSpPr>
        <p:spPr>
          <a:xfrm>
            <a:off x="6016720" y="2060848"/>
            <a:ext cx="859536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13,2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9" name="عنوان 1"/>
          <p:cNvSpPr txBox="1">
            <a:spLocks/>
          </p:cNvSpPr>
          <p:nvPr/>
        </p:nvSpPr>
        <p:spPr>
          <a:xfrm>
            <a:off x="3923928" y="2556257"/>
            <a:ext cx="1387294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15  &gt;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13,2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0" name="سهم إلى اليمين 89"/>
          <p:cNvSpPr/>
          <p:nvPr/>
        </p:nvSpPr>
        <p:spPr>
          <a:xfrm>
            <a:off x="5405077" y="2536438"/>
            <a:ext cx="785818" cy="39632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1" name="مربع نص 90"/>
          <p:cNvSpPr txBox="1"/>
          <p:nvPr/>
        </p:nvSpPr>
        <p:spPr>
          <a:xfrm>
            <a:off x="6300192" y="2489505"/>
            <a:ext cx="23042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اذهب إلى  </a:t>
            </a:r>
            <a:r>
              <a:rPr lang="en-US" sz="2400" b="1" dirty="0" smtClean="0"/>
              <a:t>h &lt; a &lt; b</a:t>
            </a:r>
            <a:endParaRPr lang="ar-SA" sz="2200" b="1" dirty="0"/>
          </a:p>
        </p:txBody>
      </p:sp>
      <p:sp>
        <p:nvSpPr>
          <p:cNvPr id="92" name="عنوان 1"/>
          <p:cNvSpPr txBox="1">
            <a:spLocks/>
          </p:cNvSpPr>
          <p:nvPr/>
        </p:nvSpPr>
        <p:spPr>
          <a:xfrm>
            <a:off x="3369080" y="3118509"/>
            <a:ext cx="2067016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13,2  &lt;  15  &lt;  18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3" name="سهم إلى اليمين 92"/>
          <p:cNvSpPr/>
          <p:nvPr/>
        </p:nvSpPr>
        <p:spPr>
          <a:xfrm>
            <a:off x="5405077" y="3098690"/>
            <a:ext cx="785818" cy="39632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4" name="مربع نص 93"/>
          <p:cNvSpPr txBox="1"/>
          <p:nvPr/>
        </p:nvSpPr>
        <p:spPr>
          <a:xfrm>
            <a:off x="6300192" y="3051757"/>
            <a:ext cx="1584176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200" b="1" dirty="0" smtClean="0"/>
              <a:t>يوجد حلان</a:t>
            </a:r>
            <a:endParaRPr lang="ar-SA" sz="2200" b="1" dirty="0"/>
          </a:p>
        </p:txBody>
      </p:sp>
      <p:cxnSp>
        <p:nvCxnSpPr>
          <p:cNvPr id="95" name="رابط مستقيم 94"/>
          <p:cNvCxnSpPr/>
          <p:nvPr/>
        </p:nvCxnSpPr>
        <p:spPr>
          <a:xfrm rot="10800000">
            <a:off x="326280" y="4041360"/>
            <a:ext cx="8532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رابط مستقيم 95"/>
          <p:cNvCxnSpPr/>
          <p:nvPr/>
        </p:nvCxnSpPr>
        <p:spPr>
          <a:xfrm rot="5400000">
            <a:off x="4900280" y="5354566"/>
            <a:ext cx="26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رابط مستقيم 96"/>
          <p:cNvCxnSpPr/>
          <p:nvPr/>
        </p:nvCxnSpPr>
        <p:spPr>
          <a:xfrm rot="5400000">
            <a:off x="1329968" y="5354566"/>
            <a:ext cx="26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مجموعة 97"/>
          <p:cNvGrpSpPr/>
          <p:nvPr/>
        </p:nvGrpSpPr>
        <p:grpSpPr>
          <a:xfrm>
            <a:off x="251520" y="1268760"/>
            <a:ext cx="3114504" cy="2303095"/>
            <a:chOff x="395536" y="398306"/>
            <a:chExt cx="3114504" cy="2303095"/>
          </a:xfrm>
        </p:grpSpPr>
        <p:grpSp>
          <p:nvGrpSpPr>
            <p:cNvPr id="99" name="مجموعة 98"/>
            <p:cNvGrpSpPr/>
            <p:nvPr/>
          </p:nvGrpSpPr>
          <p:grpSpPr>
            <a:xfrm>
              <a:off x="395536" y="836712"/>
              <a:ext cx="3114504" cy="1864689"/>
              <a:chOff x="5807218" y="4075962"/>
              <a:chExt cx="3114504" cy="1864689"/>
            </a:xfrm>
          </p:grpSpPr>
          <p:grpSp>
            <p:nvGrpSpPr>
              <p:cNvPr id="101" name="مجموعة 100"/>
              <p:cNvGrpSpPr/>
              <p:nvPr/>
            </p:nvGrpSpPr>
            <p:grpSpPr>
              <a:xfrm>
                <a:off x="6271322" y="4438273"/>
                <a:ext cx="2320609" cy="1150967"/>
                <a:chOff x="6271322" y="4438273"/>
                <a:chExt cx="2320609" cy="1150967"/>
              </a:xfrm>
            </p:grpSpPr>
            <p:cxnSp>
              <p:nvCxnSpPr>
                <p:cNvPr id="109" name="رابط مستقيم 108"/>
                <p:cNvCxnSpPr/>
                <p:nvPr/>
              </p:nvCxnSpPr>
              <p:spPr>
                <a:xfrm flipH="1">
                  <a:off x="6271322" y="5589240"/>
                  <a:ext cx="23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رابط مستقيم 109"/>
                <p:cNvCxnSpPr/>
                <p:nvPr/>
              </p:nvCxnSpPr>
              <p:spPr>
                <a:xfrm flipH="1">
                  <a:off x="6271322" y="4438273"/>
                  <a:ext cx="828970" cy="1150967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رابط مستقيم 110"/>
                <p:cNvCxnSpPr/>
                <p:nvPr/>
              </p:nvCxnSpPr>
              <p:spPr>
                <a:xfrm flipH="1" flipV="1">
                  <a:off x="7100293" y="4447402"/>
                  <a:ext cx="1491638" cy="1141838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2" name="مربع نص 101"/>
              <p:cNvSpPr txBox="1"/>
              <p:nvPr/>
            </p:nvSpPr>
            <p:spPr>
              <a:xfrm>
                <a:off x="7668407" y="46398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15</a:t>
                </a:r>
                <a:endParaRPr lang="ar-SA" sz="2200" b="1" dirty="0"/>
              </a:p>
            </p:txBody>
          </p:sp>
          <p:sp>
            <p:nvSpPr>
              <p:cNvPr id="103" name="مربع نص 102"/>
              <p:cNvSpPr txBox="1"/>
              <p:nvPr/>
            </p:nvSpPr>
            <p:spPr>
              <a:xfrm>
                <a:off x="6204181" y="46398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18</a:t>
                </a:r>
                <a:endParaRPr lang="ar-SA" sz="2200" b="1" dirty="0"/>
              </a:p>
            </p:txBody>
          </p:sp>
          <p:sp>
            <p:nvSpPr>
              <p:cNvPr id="104" name="مربع نص 103"/>
              <p:cNvSpPr txBox="1"/>
              <p:nvPr/>
            </p:nvSpPr>
            <p:spPr>
              <a:xfrm>
                <a:off x="5807218" y="540282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105" name="مربع نص 104"/>
              <p:cNvSpPr txBox="1"/>
              <p:nvPr/>
            </p:nvSpPr>
            <p:spPr>
              <a:xfrm>
                <a:off x="6811577" y="4075962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C</a:t>
                </a:r>
                <a:endParaRPr lang="ar-SA" sz="2200" b="1" dirty="0"/>
              </a:p>
            </p:txBody>
          </p:sp>
          <p:sp>
            <p:nvSpPr>
              <p:cNvPr id="106" name="مربع نص 105"/>
              <p:cNvSpPr txBox="1"/>
              <p:nvPr/>
            </p:nvSpPr>
            <p:spPr>
              <a:xfrm>
                <a:off x="7021433" y="5487642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c</a:t>
                </a:r>
                <a:endParaRPr lang="ar-SA" sz="2200" b="1" dirty="0"/>
              </a:p>
            </p:txBody>
          </p:sp>
          <p:sp>
            <p:nvSpPr>
              <p:cNvPr id="107" name="مربع نص 106"/>
              <p:cNvSpPr txBox="1"/>
              <p:nvPr/>
            </p:nvSpPr>
            <p:spPr>
              <a:xfrm>
                <a:off x="6334556" y="5230922"/>
                <a:ext cx="620596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47</a:t>
                </a:r>
                <a:r>
                  <a:rPr lang="en-US" sz="2200" b="1" baseline="50000" dirty="0" smtClean="0"/>
                  <a:t>o</a:t>
                </a:r>
                <a:endParaRPr lang="ar-SA" sz="2200" b="1" baseline="50000" dirty="0"/>
              </a:p>
            </p:txBody>
          </p:sp>
          <p:sp>
            <p:nvSpPr>
              <p:cNvPr id="108" name="مربع نص 107"/>
              <p:cNvSpPr txBox="1"/>
              <p:nvPr/>
            </p:nvSpPr>
            <p:spPr>
              <a:xfrm>
                <a:off x="8370692" y="550976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B</a:t>
                </a:r>
                <a:endParaRPr lang="ar-SA" sz="2200" b="1" dirty="0"/>
              </a:p>
            </p:txBody>
          </p:sp>
        </p:grpSp>
        <p:sp>
          <p:nvSpPr>
            <p:cNvPr id="100" name="مربع نص 99"/>
            <p:cNvSpPr txBox="1"/>
            <p:nvPr/>
          </p:nvSpPr>
          <p:spPr>
            <a:xfrm>
              <a:off x="609892" y="398306"/>
              <a:ext cx="2377932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200" b="1" dirty="0" smtClean="0"/>
                <a:t>الحالة (1) : </a:t>
              </a:r>
              <a:r>
                <a:rPr lang="en-US" sz="2000" b="1" dirty="0" smtClean="0"/>
                <a:t>B</a:t>
              </a:r>
              <a:r>
                <a:rPr lang="ar-SA" sz="2200" b="1" dirty="0" smtClean="0"/>
                <a:t> حادة</a:t>
              </a:r>
              <a:endParaRPr lang="ar-SA" sz="2200" b="1" dirty="0"/>
            </a:p>
          </p:txBody>
        </p:sp>
      </p:grpSp>
      <p:grpSp>
        <p:nvGrpSpPr>
          <p:cNvPr id="112" name="مجموعة 111"/>
          <p:cNvGrpSpPr/>
          <p:nvPr/>
        </p:nvGrpSpPr>
        <p:grpSpPr>
          <a:xfrm>
            <a:off x="6529854" y="4113406"/>
            <a:ext cx="2386482" cy="755754"/>
            <a:chOff x="5572132" y="4286256"/>
            <a:chExt cx="2386482" cy="755754"/>
          </a:xfrm>
        </p:grpSpPr>
        <p:grpSp>
          <p:nvGrpSpPr>
            <p:cNvPr id="113" name="مجموعة 26"/>
            <p:cNvGrpSpPr/>
            <p:nvPr/>
          </p:nvGrpSpPr>
          <p:grpSpPr>
            <a:xfrm>
              <a:off x="5572132" y="4312252"/>
              <a:ext cx="1133326" cy="705137"/>
              <a:chOff x="4408136" y="3713962"/>
              <a:chExt cx="1133326" cy="705137"/>
            </a:xfrm>
          </p:grpSpPr>
          <p:cxnSp>
            <p:nvCxnSpPr>
              <p:cNvPr id="119" name="رابط مستقيم 118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مربع نص 119"/>
              <p:cNvSpPr txBox="1"/>
              <p:nvPr/>
            </p:nvSpPr>
            <p:spPr>
              <a:xfrm>
                <a:off x="4408136" y="3713962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B</a:t>
                </a:r>
                <a:endParaRPr lang="ar-SA" sz="2000" b="1" baseline="50000" dirty="0"/>
              </a:p>
            </p:txBody>
          </p:sp>
          <p:sp>
            <p:nvSpPr>
              <p:cNvPr id="121" name="مربع نص 120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18</a:t>
                </a:r>
                <a:endParaRPr lang="ar-SA" sz="2000" b="1" dirty="0"/>
              </a:p>
            </p:txBody>
          </p:sp>
        </p:grpSp>
        <p:sp>
          <p:nvSpPr>
            <p:cNvPr id="114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115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116" name="رابط مستقيم 115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مربع نص 116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47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118" name="مربع نص 117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15</a:t>
                </a:r>
                <a:endParaRPr lang="ar-SA" sz="2000" b="1" dirty="0"/>
              </a:p>
            </p:txBody>
          </p:sp>
        </p:grpSp>
      </p:grpSp>
      <p:sp>
        <p:nvSpPr>
          <p:cNvPr id="122" name="عنوان 1"/>
          <p:cNvSpPr txBox="1">
            <a:spLocks/>
          </p:cNvSpPr>
          <p:nvPr/>
        </p:nvSpPr>
        <p:spPr>
          <a:xfrm>
            <a:off x="6458416" y="5047822"/>
            <a:ext cx="10425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 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23" name="مجموعة 122"/>
          <p:cNvGrpSpPr/>
          <p:nvPr/>
        </p:nvGrpSpPr>
        <p:grpSpPr>
          <a:xfrm>
            <a:off x="7358082" y="4888886"/>
            <a:ext cx="1276202" cy="742164"/>
            <a:chOff x="4408136" y="3726066"/>
            <a:chExt cx="1276202" cy="742164"/>
          </a:xfrm>
        </p:grpSpPr>
        <p:cxnSp>
          <p:nvCxnSpPr>
            <p:cNvPr id="124" name="رابط مستقيم 123"/>
            <p:cNvCxnSpPr/>
            <p:nvPr/>
          </p:nvCxnSpPr>
          <p:spPr>
            <a:xfrm rot="10800000">
              <a:off x="4532330" y="4088934"/>
              <a:ext cx="1008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مربع نص 124"/>
            <p:cNvSpPr txBox="1"/>
            <p:nvPr/>
          </p:nvSpPr>
          <p:spPr>
            <a:xfrm>
              <a:off x="4408136" y="3726066"/>
              <a:ext cx="127620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18 sin 47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126" name="مربع نص 125"/>
            <p:cNvSpPr txBox="1"/>
            <p:nvPr/>
          </p:nvSpPr>
          <p:spPr>
            <a:xfrm>
              <a:off x="4440864" y="4068120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15</a:t>
              </a:r>
              <a:endParaRPr lang="ar-SA" sz="2000" b="1" baseline="50000" dirty="0"/>
            </a:p>
          </p:txBody>
        </p:sp>
      </p:grpSp>
      <p:sp>
        <p:nvSpPr>
          <p:cNvPr id="127" name="عنوان 1"/>
          <p:cNvSpPr txBox="1">
            <a:spLocks/>
          </p:cNvSpPr>
          <p:nvPr/>
        </p:nvSpPr>
        <p:spPr>
          <a:xfrm>
            <a:off x="6372464" y="6258554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8" name="عنوان 1"/>
          <p:cNvSpPr txBox="1">
            <a:spLocks/>
          </p:cNvSpPr>
          <p:nvPr/>
        </p:nvSpPr>
        <p:spPr>
          <a:xfrm>
            <a:off x="8388424" y="6246208"/>
            <a:ext cx="6429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61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9" name="عنوان 1"/>
          <p:cNvSpPr txBox="1">
            <a:spLocks/>
          </p:cNvSpPr>
          <p:nvPr/>
        </p:nvSpPr>
        <p:spPr>
          <a:xfrm>
            <a:off x="6458416" y="5690764"/>
            <a:ext cx="104254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 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0" name="عنوان 1"/>
          <p:cNvSpPr txBox="1">
            <a:spLocks/>
          </p:cNvSpPr>
          <p:nvPr/>
        </p:nvSpPr>
        <p:spPr>
          <a:xfrm>
            <a:off x="7387110" y="5687464"/>
            <a:ext cx="1042542" cy="4152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0,878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1" name="عنوان 1"/>
          <p:cNvSpPr txBox="1">
            <a:spLocks/>
          </p:cNvSpPr>
          <p:nvPr/>
        </p:nvSpPr>
        <p:spPr>
          <a:xfrm>
            <a:off x="6872530" y="6258554"/>
            <a:ext cx="171451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0,878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32" name="مجموعة 131"/>
          <p:cNvGrpSpPr/>
          <p:nvPr/>
        </p:nvGrpSpPr>
        <p:grpSpPr>
          <a:xfrm>
            <a:off x="2643174" y="4317292"/>
            <a:ext cx="1214446" cy="556990"/>
            <a:chOff x="4071934" y="3258228"/>
            <a:chExt cx="1214446" cy="556990"/>
          </a:xfrm>
        </p:grpSpPr>
        <p:pic>
          <p:nvPicPr>
            <p:cNvPr id="133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4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35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C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136" name="عنوان 1"/>
          <p:cNvSpPr txBox="1">
            <a:spLocks/>
          </p:cNvSpPr>
          <p:nvPr/>
        </p:nvSpPr>
        <p:spPr>
          <a:xfrm>
            <a:off x="3643306" y="4317292"/>
            <a:ext cx="2571768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−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( 47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+ 61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7" name="عنوان 1"/>
          <p:cNvSpPr txBox="1">
            <a:spLocks/>
          </p:cNvSpPr>
          <p:nvPr/>
        </p:nvSpPr>
        <p:spPr>
          <a:xfrm>
            <a:off x="3399394" y="4960234"/>
            <a:ext cx="1071570" cy="41298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72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38" name="مجموعة 137"/>
          <p:cNvGrpSpPr/>
          <p:nvPr/>
        </p:nvGrpSpPr>
        <p:grpSpPr>
          <a:xfrm>
            <a:off x="243310" y="4127358"/>
            <a:ext cx="2386482" cy="755754"/>
            <a:chOff x="5572132" y="4286256"/>
            <a:chExt cx="2386482" cy="755754"/>
          </a:xfrm>
        </p:grpSpPr>
        <p:grpSp>
          <p:nvGrpSpPr>
            <p:cNvPr id="139" name="مجموعة 26"/>
            <p:cNvGrpSpPr/>
            <p:nvPr/>
          </p:nvGrpSpPr>
          <p:grpSpPr>
            <a:xfrm>
              <a:off x="5572132" y="4297738"/>
              <a:ext cx="1133326" cy="719651"/>
              <a:chOff x="4408136" y="3699448"/>
              <a:chExt cx="1133326" cy="719651"/>
            </a:xfrm>
          </p:grpSpPr>
          <p:cxnSp>
            <p:nvCxnSpPr>
              <p:cNvPr id="145" name="رابط مستقيم 144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6" name="مربع نص 145"/>
              <p:cNvSpPr txBox="1"/>
              <p:nvPr/>
            </p:nvSpPr>
            <p:spPr>
              <a:xfrm>
                <a:off x="4408136" y="3699448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72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147" name="مربع نص 146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c</a:t>
                </a:r>
                <a:endParaRPr lang="ar-SA" sz="2000" b="1" dirty="0"/>
              </a:p>
            </p:txBody>
          </p:sp>
        </p:grpSp>
        <p:sp>
          <p:nvSpPr>
            <p:cNvPr id="140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141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142" name="رابط مستقيم 141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مربع نص 142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47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144" name="مربع نص 143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15</a:t>
                </a:r>
                <a:endParaRPr lang="ar-SA" sz="2000" b="1" dirty="0"/>
              </a:p>
            </p:txBody>
          </p:sp>
        </p:grpSp>
      </p:grpSp>
      <p:sp>
        <p:nvSpPr>
          <p:cNvPr id="148" name="عنوان 1"/>
          <p:cNvSpPr txBox="1">
            <a:spLocks/>
          </p:cNvSpPr>
          <p:nvPr/>
        </p:nvSpPr>
        <p:spPr>
          <a:xfrm>
            <a:off x="249546" y="5173244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49" name="مجموعة 148"/>
          <p:cNvGrpSpPr/>
          <p:nvPr/>
        </p:nvGrpSpPr>
        <p:grpSpPr>
          <a:xfrm>
            <a:off x="702369" y="5002134"/>
            <a:ext cx="1360759" cy="768342"/>
            <a:chOff x="4408135" y="3713892"/>
            <a:chExt cx="1360759" cy="768342"/>
          </a:xfrm>
        </p:grpSpPr>
        <p:cxnSp>
          <p:nvCxnSpPr>
            <p:cNvPr id="150" name="رابط مستقيم 149"/>
            <p:cNvCxnSpPr/>
            <p:nvPr/>
          </p:nvCxnSpPr>
          <p:spPr>
            <a:xfrm rot="10800000">
              <a:off x="4482385" y="4088934"/>
              <a:ext cx="1044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مربع نص 150"/>
            <p:cNvSpPr txBox="1"/>
            <p:nvPr/>
          </p:nvSpPr>
          <p:spPr>
            <a:xfrm>
              <a:off x="4408135" y="3713892"/>
              <a:ext cx="1360759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15 sin 72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152" name="مربع نص 151"/>
            <p:cNvSpPr txBox="1"/>
            <p:nvPr/>
          </p:nvSpPr>
          <p:spPr>
            <a:xfrm>
              <a:off x="4484406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47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153" name="عنوان 1"/>
          <p:cNvSpPr txBox="1">
            <a:spLocks/>
          </p:cNvSpPr>
          <p:nvPr/>
        </p:nvSpPr>
        <p:spPr>
          <a:xfrm>
            <a:off x="249546" y="595906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4" name="عنوان 1"/>
          <p:cNvSpPr txBox="1">
            <a:spLocks/>
          </p:cNvSpPr>
          <p:nvPr/>
        </p:nvSpPr>
        <p:spPr>
          <a:xfrm>
            <a:off x="738484" y="5956894"/>
            <a:ext cx="73717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19,5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5" name="عنوان 1"/>
          <p:cNvSpPr txBox="1">
            <a:spLocks/>
          </p:cNvSpPr>
          <p:nvPr/>
        </p:nvSpPr>
        <p:spPr>
          <a:xfrm>
            <a:off x="5128156" y="3539780"/>
            <a:ext cx="1221856" cy="3681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B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61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6" name="عنوان 1"/>
          <p:cNvSpPr txBox="1">
            <a:spLocks/>
          </p:cNvSpPr>
          <p:nvPr/>
        </p:nvSpPr>
        <p:spPr>
          <a:xfrm>
            <a:off x="6446488" y="3539780"/>
            <a:ext cx="1221856" cy="3681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72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7" name="عنوان 1"/>
          <p:cNvSpPr txBox="1">
            <a:spLocks/>
          </p:cNvSpPr>
          <p:nvPr/>
        </p:nvSpPr>
        <p:spPr>
          <a:xfrm>
            <a:off x="7763654" y="3517788"/>
            <a:ext cx="1220400" cy="3681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19,5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58" name="مجموعة 157"/>
          <p:cNvGrpSpPr/>
          <p:nvPr/>
        </p:nvGrpSpPr>
        <p:grpSpPr>
          <a:xfrm>
            <a:off x="251520" y="1205432"/>
            <a:ext cx="2768104" cy="2367584"/>
            <a:chOff x="395536" y="333817"/>
            <a:chExt cx="2768104" cy="2367584"/>
          </a:xfrm>
        </p:grpSpPr>
        <p:grpSp>
          <p:nvGrpSpPr>
            <p:cNvPr id="159" name="مجموعة 158"/>
            <p:cNvGrpSpPr/>
            <p:nvPr/>
          </p:nvGrpSpPr>
          <p:grpSpPr>
            <a:xfrm>
              <a:off x="395536" y="765865"/>
              <a:ext cx="2768104" cy="1935536"/>
              <a:chOff x="5807218" y="4005115"/>
              <a:chExt cx="2768104" cy="1935536"/>
            </a:xfrm>
          </p:grpSpPr>
          <p:grpSp>
            <p:nvGrpSpPr>
              <p:cNvPr id="161" name="مجموعة 160"/>
              <p:cNvGrpSpPr/>
              <p:nvPr/>
            </p:nvGrpSpPr>
            <p:grpSpPr>
              <a:xfrm>
                <a:off x="6271322" y="4291405"/>
                <a:ext cx="2304000" cy="1326862"/>
                <a:chOff x="6271322" y="4291405"/>
                <a:chExt cx="2304000" cy="1326862"/>
              </a:xfrm>
            </p:grpSpPr>
            <p:cxnSp>
              <p:nvCxnSpPr>
                <p:cNvPr id="170" name="رابط مستقيم 169"/>
                <p:cNvCxnSpPr/>
                <p:nvPr/>
              </p:nvCxnSpPr>
              <p:spPr>
                <a:xfrm flipH="1">
                  <a:off x="6271322" y="5589240"/>
                  <a:ext cx="23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رابط مستقيم 170"/>
                <p:cNvCxnSpPr/>
                <p:nvPr/>
              </p:nvCxnSpPr>
              <p:spPr>
                <a:xfrm flipH="1">
                  <a:off x="6271322" y="4291405"/>
                  <a:ext cx="1189800" cy="1297835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رابط مستقيم 171"/>
                <p:cNvCxnSpPr/>
                <p:nvPr/>
              </p:nvCxnSpPr>
              <p:spPr>
                <a:xfrm flipV="1">
                  <a:off x="6908148" y="4291405"/>
                  <a:ext cx="566663" cy="1326862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2" name="مربع نص 161"/>
              <p:cNvSpPr txBox="1"/>
              <p:nvPr/>
            </p:nvSpPr>
            <p:spPr>
              <a:xfrm>
                <a:off x="7103362" y="4797203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15</a:t>
                </a:r>
                <a:endParaRPr lang="ar-SA" sz="2200" b="1" dirty="0"/>
              </a:p>
            </p:txBody>
          </p:sp>
          <p:sp>
            <p:nvSpPr>
              <p:cNvPr id="163" name="مربع نص 162"/>
              <p:cNvSpPr txBox="1"/>
              <p:nvPr/>
            </p:nvSpPr>
            <p:spPr>
              <a:xfrm>
                <a:off x="6336308" y="46398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18</a:t>
                </a:r>
                <a:endParaRPr lang="ar-SA" sz="2200" b="1" dirty="0"/>
              </a:p>
            </p:txBody>
          </p:sp>
          <p:sp>
            <p:nvSpPr>
              <p:cNvPr id="164" name="مربع نص 163"/>
              <p:cNvSpPr txBox="1"/>
              <p:nvPr/>
            </p:nvSpPr>
            <p:spPr>
              <a:xfrm>
                <a:off x="5807218" y="540282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165" name="مربع نص 164"/>
              <p:cNvSpPr txBox="1"/>
              <p:nvPr/>
            </p:nvSpPr>
            <p:spPr>
              <a:xfrm>
                <a:off x="7344420" y="4005115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C</a:t>
                </a:r>
                <a:endParaRPr lang="ar-SA" sz="2200" b="1" dirty="0"/>
              </a:p>
            </p:txBody>
          </p:sp>
          <p:sp>
            <p:nvSpPr>
              <p:cNvPr id="166" name="مربع نص 165"/>
              <p:cNvSpPr txBox="1"/>
              <p:nvPr/>
            </p:nvSpPr>
            <p:spPr>
              <a:xfrm>
                <a:off x="6311274" y="5487642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c</a:t>
                </a:r>
                <a:endParaRPr lang="ar-SA" sz="2200" b="1" dirty="0"/>
              </a:p>
            </p:txBody>
          </p:sp>
          <p:sp>
            <p:nvSpPr>
              <p:cNvPr id="167" name="مربع نص 166"/>
              <p:cNvSpPr txBox="1"/>
              <p:nvPr/>
            </p:nvSpPr>
            <p:spPr>
              <a:xfrm>
                <a:off x="6334556" y="5230922"/>
                <a:ext cx="620596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47</a:t>
                </a:r>
                <a:r>
                  <a:rPr lang="en-US" sz="2200" b="1" baseline="50000" dirty="0" smtClean="0"/>
                  <a:t>o</a:t>
                </a:r>
                <a:endParaRPr lang="ar-SA" sz="2200" b="1" baseline="50000" dirty="0"/>
              </a:p>
            </p:txBody>
          </p:sp>
          <p:sp>
            <p:nvSpPr>
              <p:cNvPr id="168" name="مربع نص 167"/>
              <p:cNvSpPr txBox="1"/>
              <p:nvPr/>
            </p:nvSpPr>
            <p:spPr>
              <a:xfrm>
                <a:off x="6671314" y="550976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B</a:t>
                </a:r>
                <a:endParaRPr lang="ar-SA" sz="2200" b="1" dirty="0"/>
              </a:p>
            </p:txBody>
          </p:sp>
          <p:sp>
            <p:nvSpPr>
              <p:cNvPr id="169" name="مربع نص 168"/>
              <p:cNvSpPr txBox="1"/>
              <p:nvPr/>
            </p:nvSpPr>
            <p:spPr>
              <a:xfrm>
                <a:off x="6957794" y="5230922"/>
                <a:ext cx="620596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61</a:t>
                </a:r>
                <a:r>
                  <a:rPr lang="en-US" sz="2200" b="1" baseline="50000" dirty="0" smtClean="0"/>
                  <a:t>o</a:t>
                </a:r>
                <a:endParaRPr lang="ar-SA" sz="2200" b="1" baseline="50000" dirty="0"/>
              </a:p>
            </p:txBody>
          </p:sp>
        </p:grpSp>
        <p:sp>
          <p:nvSpPr>
            <p:cNvPr id="160" name="مربع نص 159"/>
            <p:cNvSpPr txBox="1"/>
            <p:nvPr/>
          </p:nvSpPr>
          <p:spPr>
            <a:xfrm>
              <a:off x="609892" y="333817"/>
              <a:ext cx="2377932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200" b="1" dirty="0" smtClean="0"/>
                <a:t>الحالة (2) : </a:t>
              </a:r>
              <a:r>
                <a:rPr lang="en-US" sz="2000" b="1" dirty="0" smtClean="0"/>
                <a:t>B</a:t>
              </a:r>
              <a:r>
                <a:rPr lang="ar-SA" sz="2200" b="1" dirty="0" smtClean="0"/>
                <a:t> منفرجة</a:t>
              </a:r>
              <a:endParaRPr lang="ar-SA" sz="2200" b="1" dirty="0"/>
            </a:p>
          </p:txBody>
        </p:sp>
      </p:grpSp>
      <p:sp>
        <p:nvSpPr>
          <p:cNvPr id="173" name="مستطيل 172"/>
          <p:cNvSpPr/>
          <p:nvPr/>
        </p:nvSpPr>
        <p:spPr>
          <a:xfrm>
            <a:off x="216488" y="3997740"/>
            <a:ext cx="8748000" cy="27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74" name="رابط مستقيم 173"/>
          <p:cNvCxnSpPr/>
          <p:nvPr/>
        </p:nvCxnSpPr>
        <p:spPr>
          <a:xfrm rot="10800000">
            <a:off x="326280" y="4041360"/>
            <a:ext cx="8532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رابط مستقيم 174"/>
          <p:cNvCxnSpPr/>
          <p:nvPr/>
        </p:nvCxnSpPr>
        <p:spPr>
          <a:xfrm rot="5400000">
            <a:off x="4900280" y="5354566"/>
            <a:ext cx="26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رابط مستقيم 175"/>
          <p:cNvCxnSpPr/>
          <p:nvPr/>
        </p:nvCxnSpPr>
        <p:spPr>
          <a:xfrm rot="5400000">
            <a:off x="1329968" y="5354566"/>
            <a:ext cx="26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7" name="مجموعة 176"/>
          <p:cNvGrpSpPr/>
          <p:nvPr/>
        </p:nvGrpSpPr>
        <p:grpSpPr>
          <a:xfrm>
            <a:off x="2643174" y="4317292"/>
            <a:ext cx="1214446" cy="556990"/>
            <a:chOff x="4071934" y="3258228"/>
            <a:chExt cx="1214446" cy="556990"/>
          </a:xfrm>
        </p:grpSpPr>
        <p:pic>
          <p:nvPicPr>
            <p:cNvPr id="178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9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80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C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181" name="عنوان 1"/>
          <p:cNvSpPr txBox="1">
            <a:spLocks/>
          </p:cNvSpPr>
          <p:nvPr/>
        </p:nvSpPr>
        <p:spPr>
          <a:xfrm>
            <a:off x="3728424" y="4317292"/>
            <a:ext cx="2571768" cy="3586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−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( 47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 119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2" name="عنوان 1"/>
          <p:cNvSpPr txBox="1">
            <a:spLocks/>
          </p:cNvSpPr>
          <p:nvPr/>
        </p:nvSpPr>
        <p:spPr>
          <a:xfrm>
            <a:off x="3318836" y="4960234"/>
            <a:ext cx="1071570" cy="41298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 14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83" name="مجموعة 182"/>
          <p:cNvGrpSpPr/>
          <p:nvPr/>
        </p:nvGrpSpPr>
        <p:grpSpPr>
          <a:xfrm>
            <a:off x="243310" y="4124326"/>
            <a:ext cx="2386482" cy="758786"/>
            <a:chOff x="5572132" y="4283224"/>
            <a:chExt cx="2386482" cy="758786"/>
          </a:xfrm>
        </p:grpSpPr>
        <p:grpSp>
          <p:nvGrpSpPr>
            <p:cNvPr id="184" name="مجموعة 26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190" name="رابط مستقيم 189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1" name="مربع نص 190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14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192" name="مربع نص 191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c</a:t>
                </a:r>
                <a:endParaRPr lang="ar-SA" sz="2000" b="1" dirty="0"/>
              </a:p>
            </p:txBody>
          </p:sp>
        </p:grpSp>
        <p:sp>
          <p:nvSpPr>
            <p:cNvPr id="185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186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187" name="رابط مستقيم 186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8" name="مربع نص 187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47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189" name="مربع نص 188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15</a:t>
                </a:r>
                <a:endParaRPr lang="ar-SA" sz="2000" b="1" dirty="0"/>
              </a:p>
            </p:txBody>
          </p:sp>
        </p:grpSp>
      </p:grpSp>
      <p:sp>
        <p:nvSpPr>
          <p:cNvPr id="193" name="عنوان 1"/>
          <p:cNvSpPr txBox="1">
            <a:spLocks/>
          </p:cNvSpPr>
          <p:nvPr/>
        </p:nvSpPr>
        <p:spPr>
          <a:xfrm>
            <a:off x="249546" y="5173244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94" name="مجموعة 193"/>
          <p:cNvGrpSpPr/>
          <p:nvPr/>
        </p:nvGrpSpPr>
        <p:grpSpPr>
          <a:xfrm>
            <a:off x="673341" y="5002134"/>
            <a:ext cx="1360759" cy="768342"/>
            <a:chOff x="4379107" y="3713892"/>
            <a:chExt cx="1360759" cy="768342"/>
          </a:xfrm>
        </p:grpSpPr>
        <p:cxnSp>
          <p:nvCxnSpPr>
            <p:cNvPr id="195" name="رابط مستقيم 194"/>
            <p:cNvCxnSpPr/>
            <p:nvPr/>
          </p:nvCxnSpPr>
          <p:spPr>
            <a:xfrm rot="10800000">
              <a:off x="4482385" y="4088934"/>
              <a:ext cx="1044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مربع نص 195"/>
            <p:cNvSpPr txBox="1"/>
            <p:nvPr/>
          </p:nvSpPr>
          <p:spPr>
            <a:xfrm>
              <a:off x="4379107" y="3713892"/>
              <a:ext cx="1360759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15 sin 14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197" name="مربع نص 196"/>
            <p:cNvSpPr txBox="1"/>
            <p:nvPr/>
          </p:nvSpPr>
          <p:spPr>
            <a:xfrm>
              <a:off x="4484406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47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198" name="عنوان 1"/>
          <p:cNvSpPr txBox="1">
            <a:spLocks/>
          </p:cNvSpPr>
          <p:nvPr/>
        </p:nvSpPr>
        <p:spPr>
          <a:xfrm>
            <a:off x="249546" y="595906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9" name="عنوان 1"/>
          <p:cNvSpPr txBox="1">
            <a:spLocks/>
          </p:cNvSpPr>
          <p:nvPr/>
        </p:nvSpPr>
        <p:spPr>
          <a:xfrm>
            <a:off x="738484" y="5956894"/>
            <a:ext cx="73717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5,0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0" name="عنوان 1"/>
          <p:cNvSpPr txBox="1">
            <a:spLocks/>
          </p:cNvSpPr>
          <p:nvPr/>
        </p:nvSpPr>
        <p:spPr>
          <a:xfrm>
            <a:off x="827584" y="3539780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B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119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1" name="عنوان 1"/>
          <p:cNvSpPr txBox="1">
            <a:spLocks/>
          </p:cNvSpPr>
          <p:nvPr/>
        </p:nvSpPr>
        <p:spPr>
          <a:xfrm>
            <a:off x="2145916" y="3539780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14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2" name="عنوان 1"/>
          <p:cNvSpPr txBox="1">
            <a:spLocks/>
          </p:cNvSpPr>
          <p:nvPr/>
        </p:nvSpPr>
        <p:spPr>
          <a:xfrm>
            <a:off x="3463082" y="3532302"/>
            <a:ext cx="1220400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5,0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03" name="مجموعة 202"/>
          <p:cNvGrpSpPr/>
          <p:nvPr/>
        </p:nvGrpSpPr>
        <p:grpSpPr>
          <a:xfrm>
            <a:off x="6300192" y="4313497"/>
            <a:ext cx="1214446" cy="556990"/>
            <a:chOff x="4071934" y="3258228"/>
            <a:chExt cx="1214446" cy="556990"/>
          </a:xfrm>
        </p:grpSpPr>
        <p:pic>
          <p:nvPicPr>
            <p:cNvPr id="204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5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206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B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207" name="عنوان 1"/>
          <p:cNvSpPr txBox="1">
            <a:spLocks/>
          </p:cNvSpPr>
          <p:nvPr/>
        </p:nvSpPr>
        <p:spPr>
          <a:xfrm>
            <a:off x="7300324" y="4313497"/>
            <a:ext cx="170767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−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61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8" name="عنوان 1"/>
          <p:cNvSpPr txBox="1">
            <a:spLocks/>
          </p:cNvSpPr>
          <p:nvPr/>
        </p:nvSpPr>
        <p:spPr>
          <a:xfrm>
            <a:off x="7070926" y="4956439"/>
            <a:ext cx="1071570" cy="41298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119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5028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4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8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5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2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9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8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5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2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1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8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5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2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9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8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1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4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7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4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1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8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9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6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0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7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>
                      <p:stCondLst>
                        <p:cond delay="indefinite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4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1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2" fill="hold">
                      <p:stCondLst>
                        <p:cond delay="indefinite"/>
                      </p:stCondLst>
                      <p:childTnLst>
                        <p:par>
                          <p:cTn id="393" fill="hold">
                            <p:stCondLst>
                              <p:cond delay="0"/>
                            </p:stCondLst>
                            <p:childTnLst>
                              <p:par>
                                <p:cTn id="39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8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>
                      <p:stCondLst>
                        <p:cond delay="indefinite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3" grpId="0" animBg="1"/>
      <p:bldP spid="84" grpId="0"/>
      <p:bldP spid="85" grpId="0"/>
      <p:bldP spid="86" grpId="0"/>
      <p:bldP spid="87" grpId="0"/>
      <p:bldP spid="88" grpId="0"/>
      <p:bldP spid="89" grpId="0"/>
      <p:bldP spid="90" grpId="0" animBg="1"/>
      <p:bldP spid="91" grpId="0"/>
      <p:bldP spid="92" grpId="0"/>
      <p:bldP spid="93" grpId="0" animBg="1"/>
      <p:bldP spid="94" grpId="0"/>
      <p:bldP spid="122" grpId="0"/>
      <p:bldP spid="127" grpId="0"/>
      <p:bldP spid="128" grpId="0"/>
      <p:bldP spid="129" grpId="0"/>
      <p:bldP spid="130" grpId="0"/>
      <p:bldP spid="131" grpId="0"/>
      <p:bldP spid="136" grpId="0"/>
      <p:bldP spid="137" grpId="0"/>
      <p:bldP spid="148" grpId="0"/>
      <p:bldP spid="153" grpId="0"/>
      <p:bldP spid="154" grpId="0"/>
      <p:bldP spid="155" grpId="0" animBg="1"/>
      <p:bldP spid="156" grpId="0" animBg="1"/>
      <p:bldP spid="157" grpId="0" animBg="1"/>
      <p:bldP spid="173" grpId="0" animBg="1"/>
      <p:bldP spid="181" grpId="0"/>
      <p:bldP spid="182" grpId="0"/>
      <p:bldP spid="193" grpId="0"/>
      <p:bldP spid="198" grpId="0"/>
      <p:bldP spid="199" grpId="0"/>
      <p:bldP spid="200" grpId="0" animBg="1"/>
      <p:bldP spid="201" grpId="0" animBg="1"/>
      <p:bldP spid="202" grpId="0" animBg="1"/>
      <p:bldP spid="207" grpId="0"/>
      <p:bldP spid="20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394" y="692696"/>
            <a:ext cx="1530102" cy="52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688" y="714356"/>
            <a:ext cx="5581650" cy="466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799626"/>
            <a:ext cx="2810880" cy="28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32" name="مجموعة 31"/>
          <p:cNvGrpSpPr/>
          <p:nvPr/>
        </p:nvGrpSpPr>
        <p:grpSpPr>
          <a:xfrm>
            <a:off x="737416" y="1254246"/>
            <a:ext cx="3114504" cy="1864689"/>
            <a:chOff x="5807218" y="4075962"/>
            <a:chExt cx="3114504" cy="1864689"/>
          </a:xfrm>
        </p:grpSpPr>
        <p:grpSp>
          <p:nvGrpSpPr>
            <p:cNvPr id="33" name="مجموعة 32"/>
            <p:cNvGrpSpPr/>
            <p:nvPr/>
          </p:nvGrpSpPr>
          <p:grpSpPr>
            <a:xfrm>
              <a:off x="6271322" y="4438273"/>
              <a:ext cx="2320609" cy="1150967"/>
              <a:chOff x="6271322" y="4438273"/>
              <a:chExt cx="2320609" cy="1150967"/>
            </a:xfrm>
          </p:grpSpPr>
          <p:cxnSp>
            <p:nvCxnSpPr>
              <p:cNvPr id="41" name="رابط مستقيم 40"/>
              <p:cNvCxnSpPr/>
              <p:nvPr/>
            </p:nvCxnSpPr>
            <p:spPr>
              <a:xfrm flipH="1">
                <a:off x="6271322" y="5589240"/>
                <a:ext cx="2304000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رابط مستقيم 41"/>
              <p:cNvCxnSpPr/>
              <p:nvPr/>
            </p:nvCxnSpPr>
            <p:spPr>
              <a:xfrm flipH="1">
                <a:off x="6271322" y="4438273"/>
                <a:ext cx="828970" cy="1150967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رابط مستقيم 42"/>
              <p:cNvCxnSpPr/>
              <p:nvPr/>
            </p:nvCxnSpPr>
            <p:spPr>
              <a:xfrm flipH="1" flipV="1">
                <a:off x="7100293" y="4447402"/>
                <a:ext cx="1491638" cy="1141838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مربع نص 33"/>
            <p:cNvSpPr txBox="1"/>
            <p:nvPr/>
          </p:nvSpPr>
          <p:spPr>
            <a:xfrm>
              <a:off x="7668407" y="4639847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19</a:t>
              </a:r>
              <a:endParaRPr lang="ar-SA" sz="2200" b="1" dirty="0"/>
            </a:p>
          </p:txBody>
        </p:sp>
        <p:sp>
          <p:nvSpPr>
            <p:cNvPr id="35" name="مربع نص 34"/>
            <p:cNvSpPr txBox="1"/>
            <p:nvPr/>
          </p:nvSpPr>
          <p:spPr>
            <a:xfrm>
              <a:off x="6204181" y="4639847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12</a:t>
              </a:r>
              <a:endParaRPr lang="ar-SA" sz="2200" b="1" dirty="0"/>
            </a:p>
          </p:txBody>
        </p:sp>
        <p:sp>
          <p:nvSpPr>
            <p:cNvPr id="36" name="مربع نص 35"/>
            <p:cNvSpPr txBox="1"/>
            <p:nvPr/>
          </p:nvSpPr>
          <p:spPr>
            <a:xfrm>
              <a:off x="5807218" y="5402824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A</a:t>
              </a:r>
              <a:endParaRPr lang="ar-SA" sz="2200" b="1" dirty="0"/>
            </a:p>
          </p:txBody>
        </p:sp>
        <p:sp>
          <p:nvSpPr>
            <p:cNvPr id="37" name="مربع نص 36"/>
            <p:cNvSpPr txBox="1"/>
            <p:nvPr/>
          </p:nvSpPr>
          <p:spPr>
            <a:xfrm>
              <a:off x="6811577" y="4075962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C</a:t>
              </a:r>
              <a:endParaRPr lang="ar-SA" sz="2200" b="1" dirty="0"/>
            </a:p>
          </p:txBody>
        </p:sp>
        <p:sp>
          <p:nvSpPr>
            <p:cNvPr id="38" name="مربع نص 37"/>
            <p:cNvSpPr txBox="1"/>
            <p:nvPr/>
          </p:nvSpPr>
          <p:spPr>
            <a:xfrm>
              <a:off x="7021433" y="5487642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c</a:t>
              </a:r>
              <a:endParaRPr lang="ar-SA" sz="2200" b="1" dirty="0"/>
            </a:p>
          </p:txBody>
        </p:sp>
        <p:sp>
          <p:nvSpPr>
            <p:cNvPr id="39" name="مربع نص 38"/>
            <p:cNvSpPr txBox="1"/>
            <p:nvPr/>
          </p:nvSpPr>
          <p:spPr>
            <a:xfrm>
              <a:off x="6334556" y="5230922"/>
              <a:ext cx="620596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95</a:t>
              </a:r>
              <a:r>
                <a:rPr lang="en-US" sz="2200" b="1" baseline="50000" dirty="0" smtClean="0"/>
                <a:t>o</a:t>
              </a:r>
              <a:endParaRPr lang="ar-SA" sz="2200" b="1" baseline="50000" dirty="0"/>
            </a:p>
          </p:txBody>
        </p:sp>
        <p:sp>
          <p:nvSpPr>
            <p:cNvPr id="40" name="مربع نص 39"/>
            <p:cNvSpPr txBox="1"/>
            <p:nvPr/>
          </p:nvSpPr>
          <p:spPr>
            <a:xfrm>
              <a:off x="8370692" y="5509764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endParaRPr lang="ar-SA" sz="2200" b="1" dirty="0"/>
            </a:p>
          </p:txBody>
        </p:sp>
      </p:grpSp>
      <p:sp>
        <p:nvSpPr>
          <p:cNvPr id="44" name="عنوان 1"/>
          <p:cNvSpPr txBox="1">
            <a:spLocks/>
          </p:cNvSpPr>
          <p:nvPr/>
        </p:nvSpPr>
        <p:spPr>
          <a:xfrm>
            <a:off x="3657820" y="1857364"/>
            <a:ext cx="1071000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19  &gt;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12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" name="سهم إلى اليمين 44"/>
          <p:cNvSpPr/>
          <p:nvPr/>
        </p:nvSpPr>
        <p:spPr>
          <a:xfrm>
            <a:off x="4929190" y="1571612"/>
            <a:ext cx="78581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مربع نص 45"/>
          <p:cNvSpPr txBox="1"/>
          <p:nvPr/>
        </p:nvSpPr>
        <p:spPr>
          <a:xfrm>
            <a:off x="6000760" y="1582735"/>
            <a:ext cx="1500198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يوجد حل واحد</a:t>
            </a:r>
            <a:endParaRPr lang="ar-SA" sz="2200" b="1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3500430" y="1357298"/>
            <a:ext cx="12858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 </a:t>
            </a:r>
            <a:r>
              <a:rPr lang="en-US" sz="2400" b="1" dirty="0" smtClean="0"/>
              <a:t>A</a:t>
            </a:r>
            <a:r>
              <a:rPr lang="ar-SA" sz="2200" b="1" dirty="0" smtClean="0"/>
              <a:t> حادة</a:t>
            </a:r>
            <a:endParaRPr lang="ar-SA" sz="2200" b="1" dirty="0"/>
          </a:p>
        </p:txBody>
      </p:sp>
      <p:cxnSp>
        <p:nvCxnSpPr>
          <p:cNvPr id="48" name="رابط مستقيم 47"/>
          <p:cNvCxnSpPr/>
          <p:nvPr/>
        </p:nvCxnSpPr>
        <p:spPr>
          <a:xfrm rot="10800000">
            <a:off x="326280" y="3071810"/>
            <a:ext cx="8532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رابط مستقيم 48"/>
          <p:cNvCxnSpPr/>
          <p:nvPr/>
        </p:nvCxnSpPr>
        <p:spPr>
          <a:xfrm rot="5400000">
            <a:off x="4450280" y="4835016"/>
            <a:ext cx="35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عنوان 1"/>
          <p:cNvSpPr txBox="1">
            <a:spLocks/>
          </p:cNvSpPr>
          <p:nvPr/>
        </p:nvSpPr>
        <p:spPr>
          <a:xfrm>
            <a:off x="6429388" y="4143380"/>
            <a:ext cx="2500330" cy="42862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19  sin </a:t>
            </a:r>
            <a:r>
              <a:rPr lang="en-US" sz="2000" b="1" dirty="0" smtClean="0">
                <a:latin typeface="+mj-lt"/>
                <a:ea typeface="+mj-ea"/>
                <a:cs typeface="+mj-cs"/>
              </a:rPr>
              <a:t> B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12 sin 95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1" name="مجموعة 50"/>
          <p:cNvGrpSpPr/>
          <p:nvPr/>
        </p:nvGrpSpPr>
        <p:grpSpPr>
          <a:xfrm>
            <a:off x="6529854" y="3286124"/>
            <a:ext cx="2386482" cy="758786"/>
            <a:chOff x="5572132" y="4283224"/>
            <a:chExt cx="2386482" cy="758786"/>
          </a:xfrm>
        </p:grpSpPr>
        <p:grpSp>
          <p:nvGrpSpPr>
            <p:cNvPr id="52" name="مجموعة 26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58" name="رابط مستقيم 57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مربع نص 58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B</a:t>
                </a:r>
                <a:endParaRPr lang="ar-SA" sz="2000" b="1" baseline="50000" dirty="0"/>
              </a:p>
            </p:txBody>
          </p:sp>
          <p:sp>
            <p:nvSpPr>
              <p:cNvPr id="60" name="مربع نص 59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12</a:t>
                </a:r>
                <a:endParaRPr lang="ar-SA" sz="2000" b="1" dirty="0"/>
              </a:p>
            </p:txBody>
          </p:sp>
        </p:grpSp>
        <p:sp>
          <p:nvSpPr>
            <p:cNvPr id="53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54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55" name="رابط مستقيم 54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مربع نص 55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95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57" name="مربع نص 56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19</a:t>
                </a:r>
                <a:endParaRPr lang="ar-SA" sz="2000" b="1" dirty="0"/>
              </a:p>
            </p:txBody>
          </p:sp>
        </p:grpSp>
      </p:grpSp>
      <p:sp>
        <p:nvSpPr>
          <p:cNvPr id="61" name="عنوان 1"/>
          <p:cNvSpPr txBox="1">
            <a:spLocks/>
          </p:cNvSpPr>
          <p:nvPr/>
        </p:nvSpPr>
        <p:spPr>
          <a:xfrm>
            <a:off x="6458416" y="4873820"/>
            <a:ext cx="10425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 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2" name="مجموعة 61"/>
          <p:cNvGrpSpPr/>
          <p:nvPr/>
        </p:nvGrpSpPr>
        <p:grpSpPr>
          <a:xfrm>
            <a:off x="7358082" y="4714884"/>
            <a:ext cx="1276202" cy="742164"/>
            <a:chOff x="4408136" y="3726066"/>
            <a:chExt cx="1276202" cy="742164"/>
          </a:xfrm>
        </p:grpSpPr>
        <p:cxnSp>
          <p:nvCxnSpPr>
            <p:cNvPr id="63" name="رابط مستقيم 62"/>
            <p:cNvCxnSpPr/>
            <p:nvPr/>
          </p:nvCxnSpPr>
          <p:spPr>
            <a:xfrm rot="10800000">
              <a:off x="4532330" y="4088934"/>
              <a:ext cx="1008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مربع نص 63"/>
            <p:cNvSpPr txBox="1"/>
            <p:nvPr/>
          </p:nvSpPr>
          <p:spPr>
            <a:xfrm>
              <a:off x="4408136" y="3726066"/>
              <a:ext cx="127620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12 sin 95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65" name="مربع نص 64"/>
            <p:cNvSpPr txBox="1"/>
            <p:nvPr/>
          </p:nvSpPr>
          <p:spPr>
            <a:xfrm>
              <a:off x="4440864" y="4068120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19</a:t>
              </a:r>
              <a:endParaRPr lang="ar-SA" sz="2000" b="1" baseline="50000" dirty="0"/>
            </a:p>
          </p:txBody>
        </p:sp>
      </p:grpSp>
      <p:sp>
        <p:nvSpPr>
          <p:cNvPr id="66" name="عنوان 1"/>
          <p:cNvSpPr txBox="1">
            <a:spLocks/>
          </p:cNvSpPr>
          <p:nvPr/>
        </p:nvSpPr>
        <p:spPr>
          <a:xfrm>
            <a:off x="6372464" y="608455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7" name="عنوان 1"/>
          <p:cNvSpPr txBox="1">
            <a:spLocks/>
          </p:cNvSpPr>
          <p:nvPr/>
        </p:nvSpPr>
        <p:spPr>
          <a:xfrm>
            <a:off x="8388424" y="6072206"/>
            <a:ext cx="6429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39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8" name="عنوان 1"/>
          <p:cNvSpPr txBox="1">
            <a:spLocks/>
          </p:cNvSpPr>
          <p:nvPr/>
        </p:nvSpPr>
        <p:spPr>
          <a:xfrm>
            <a:off x="6458416" y="5516762"/>
            <a:ext cx="104254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 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9" name="عنوان 1"/>
          <p:cNvSpPr txBox="1">
            <a:spLocks/>
          </p:cNvSpPr>
          <p:nvPr/>
        </p:nvSpPr>
        <p:spPr>
          <a:xfrm>
            <a:off x="7387110" y="5513462"/>
            <a:ext cx="1042542" cy="4152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0,629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0" name="عنوان 1"/>
          <p:cNvSpPr txBox="1">
            <a:spLocks/>
          </p:cNvSpPr>
          <p:nvPr/>
        </p:nvSpPr>
        <p:spPr>
          <a:xfrm>
            <a:off x="6872530" y="6084552"/>
            <a:ext cx="171451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0,629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" name="عنوان 1"/>
          <p:cNvSpPr txBox="1">
            <a:spLocks/>
          </p:cNvSpPr>
          <p:nvPr/>
        </p:nvSpPr>
        <p:spPr>
          <a:xfrm>
            <a:off x="142844" y="4214818"/>
            <a:ext cx="2643206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sin 95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19 sin 46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72" name="مجموعة 71"/>
          <p:cNvGrpSpPr/>
          <p:nvPr/>
        </p:nvGrpSpPr>
        <p:grpSpPr>
          <a:xfrm>
            <a:off x="243310" y="3286124"/>
            <a:ext cx="2386482" cy="758786"/>
            <a:chOff x="5572132" y="4283224"/>
            <a:chExt cx="2386482" cy="758786"/>
          </a:xfrm>
        </p:grpSpPr>
        <p:grpSp>
          <p:nvGrpSpPr>
            <p:cNvPr id="73" name="مجموعة 26"/>
            <p:cNvGrpSpPr/>
            <p:nvPr/>
          </p:nvGrpSpPr>
          <p:grpSpPr>
            <a:xfrm>
              <a:off x="5572132" y="4283224"/>
              <a:ext cx="1133326" cy="705137"/>
              <a:chOff x="4408136" y="3684934"/>
              <a:chExt cx="1133326" cy="705137"/>
            </a:xfrm>
          </p:grpSpPr>
          <p:cxnSp>
            <p:nvCxnSpPr>
              <p:cNvPr id="79" name="رابط مستقيم 78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مربع نص 80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46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82" name="مربع نص 81"/>
              <p:cNvSpPr txBox="1"/>
              <p:nvPr/>
            </p:nvSpPr>
            <p:spPr>
              <a:xfrm>
                <a:off x="4549880" y="3989961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c</a:t>
                </a:r>
                <a:endParaRPr lang="ar-SA" sz="2000" b="1" dirty="0"/>
              </a:p>
            </p:txBody>
          </p:sp>
        </p:grpSp>
        <p:sp>
          <p:nvSpPr>
            <p:cNvPr id="74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75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76" name="رابط مستقيم 75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مربع نص 76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95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78" name="مربع نص 77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19</a:t>
                </a:r>
                <a:endParaRPr lang="ar-SA" sz="2000" b="1" dirty="0"/>
              </a:p>
            </p:txBody>
          </p:sp>
        </p:grpSp>
      </p:grpSp>
      <p:sp>
        <p:nvSpPr>
          <p:cNvPr id="83" name="عنوان 1"/>
          <p:cNvSpPr txBox="1">
            <a:spLocks/>
          </p:cNvSpPr>
          <p:nvPr/>
        </p:nvSpPr>
        <p:spPr>
          <a:xfrm>
            <a:off x="171871" y="5017318"/>
            <a:ext cx="638101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84" name="مجموعة 83"/>
          <p:cNvGrpSpPr/>
          <p:nvPr/>
        </p:nvGrpSpPr>
        <p:grpSpPr>
          <a:xfrm>
            <a:off x="745349" y="4858118"/>
            <a:ext cx="1242913" cy="756432"/>
            <a:chOff x="4379107" y="3725802"/>
            <a:chExt cx="1242913" cy="756432"/>
          </a:xfrm>
        </p:grpSpPr>
        <p:cxnSp>
          <p:nvCxnSpPr>
            <p:cNvPr id="85" name="رابط مستقيم 84"/>
            <p:cNvCxnSpPr/>
            <p:nvPr/>
          </p:nvCxnSpPr>
          <p:spPr>
            <a:xfrm rot="10800000">
              <a:off x="4497453" y="4088934"/>
              <a:ext cx="972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مربع نص 85"/>
            <p:cNvSpPr txBox="1"/>
            <p:nvPr/>
          </p:nvSpPr>
          <p:spPr>
            <a:xfrm>
              <a:off x="4379107" y="3725802"/>
              <a:ext cx="1242913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19 sin 46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87" name="مربع نص 86"/>
            <p:cNvSpPr txBox="1"/>
            <p:nvPr/>
          </p:nvSpPr>
          <p:spPr>
            <a:xfrm>
              <a:off x="4440864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95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88" name="عنوان 1"/>
          <p:cNvSpPr txBox="1">
            <a:spLocks/>
          </p:cNvSpPr>
          <p:nvPr/>
        </p:nvSpPr>
        <p:spPr>
          <a:xfrm>
            <a:off x="171872" y="5803136"/>
            <a:ext cx="714380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9" name="عنوان 1"/>
          <p:cNvSpPr txBox="1">
            <a:spLocks/>
          </p:cNvSpPr>
          <p:nvPr/>
        </p:nvSpPr>
        <p:spPr>
          <a:xfrm>
            <a:off x="760136" y="5800968"/>
            <a:ext cx="655210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13,7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90" name="رابط مستقيم 89"/>
          <p:cNvCxnSpPr/>
          <p:nvPr/>
        </p:nvCxnSpPr>
        <p:spPr>
          <a:xfrm rot="5400000">
            <a:off x="879968" y="4835016"/>
            <a:ext cx="35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مجموعة 90"/>
          <p:cNvGrpSpPr/>
          <p:nvPr/>
        </p:nvGrpSpPr>
        <p:grpSpPr>
          <a:xfrm>
            <a:off x="2643174" y="3429000"/>
            <a:ext cx="1214446" cy="556990"/>
            <a:chOff x="4071934" y="3258228"/>
            <a:chExt cx="1214446" cy="556990"/>
          </a:xfrm>
        </p:grpSpPr>
        <p:pic>
          <p:nvPicPr>
            <p:cNvPr id="92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3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94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C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95" name="عنوان 1"/>
          <p:cNvSpPr txBox="1">
            <a:spLocks/>
          </p:cNvSpPr>
          <p:nvPr/>
        </p:nvSpPr>
        <p:spPr>
          <a:xfrm>
            <a:off x="3643306" y="3429000"/>
            <a:ext cx="2571768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−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( 95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+ 39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6" name="عنوان 1"/>
          <p:cNvSpPr txBox="1">
            <a:spLocks/>
          </p:cNvSpPr>
          <p:nvPr/>
        </p:nvSpPr>
        <p:spPr>
          <a:xfrm>
            <a:off x="4716016" y="2357430"/>
            <a:ext cx="1300398" cy="428628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B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39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7" name="عنوان 1"/>
          <p:cNvSpPr txBox="1">
            <a:spLocks/>
          </p:cNvSpPr>
          <p:nvPr/>
        </p:nvSpPr>
        <p:spPr>
          <a:xfrm>
            <a:off x="3428422" y="4071942"/>
            <a:ext cx="1071570" cy="41298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46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8" name="عنوان 1"/>
          <p:cNvSpPr txBox="1">
            <a:spLocks/>
          </p:cNvSpPr>
          <p:nvPr/>
        </p:nvSpPr>
        <p:spPr>
          <a:xfrm>
            <a:off x="6141662" y="2357430"/>
            <a:ext cx="1300398" cy="428628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46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9" name="عنوان 1"/>
          <p:cNvSpPr txBox="1">
            <a:spLocks/>
          </p:cNvSpPr>
          <p:nvPr/>
        </p:nvSpPr>
        <p:spPr>
          <a:xfrm>
            <a:off x="7557882" y="2357430"/>
            <a:ext cx="1300398" cy="428628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13,7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8088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 animBg="1"/>
      <p:bldP spid="46" grpId="0"/>
      <p:bldP spid="47" grpId="0"/>
      <p:bldP spid="50" grpId="0"/>
      <p:bldP spid="61" grpId="0"/>
      <p:bldP spid="66" grpId="0"/>
      <p:bldP spid="67" grpId="0"/>
      <p:bldP spid="68" grpId="0"/>
      <p:bldP spid="69" grpId="0"/>
      <p:bldP spid="70" grpId="0"/>
      <p:bldP spid="71" grpId="0"/>
      <p:bldP spid="83" grpId="0"/>
      <p:bldP spid="88" grpId="0"/>
      <p:bldP spid="89" grpId="0"/>
      <p:bldP spid="95" grpId="0"/>
      <p:bldP spid="96" grpId="0" animBg="1"/>
      <p:bldP spid="97" grpId="0"/>
      <p:bldP spid="98" grpId="0" animBg="1"/>
      <p:bldP spid="9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260648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مجموعة 2"/>
          <p:cNvGrpSpPr/>
          <p:nvPr/>
        </p:nvGrpSpPr>
        <p:grpSpPr>
          <a:xfrm>
            <a:off x="2079476" y="1052736"/>
            <a:ext cx="6740996" cy="368197"/>
            <a:chOff x="1786508" y="3262313"/>
            <a:chExt cx="6740996" cy="368197"/>
          </a:xfrm>
        </p:grpSpPr>
        <p:pic>
          <p:nvPicPr>
            <p:cNvPr id="28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4787" y="3264408"/>
              <a:ext cx="1671429" cy="366102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304" y="3275012"/>
              <a:ext cx="1219200" cy="257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1449" y="3300413"/>
              <a:ext cx="523875" cy="257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6508" y="3262313"/>
              <a:ext cx="2857500" cy="333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مجموعة 3"/>
          <p:cNvGrpSpPr/>
          <p:nvPr/>
        </p:nvGrpSpPr>
        <p:grpSpPr>
          <a:xfrm>
            <a:off x="3424864" y="1916832"/>
            <a:ext cx="5395608" cy="295275"/>
            <a:chOff x="3424864" y="3281363"/>
            <a:chExt cx="5395608" cy="295275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8197" y="3281363"/>
              <a:ext cx="2962275" cy="295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4864" y="3286125"/>
              <a:ext cx="2400300" cy="285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3022823"/>
            <a:ext cx="8115300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7709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394" y="692696"/>
            <a:ext cx="1530102" cy="52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1680" y="714356"/>
            <a:ext cx="5581650" cy="466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9" name="مجموعة 38"/>
          <p:cNvGrpSpPr/>
          <p:nvPr/>
        </p:nvGrpSpPr>
        <p:grpSpPr>
          <a:xfrm>
            <a:off x="737416" y="1382094"/>
            <a:ext cx="2784713" cy="1871595"/>
            <a:chOff x="5807218" y="4075962"/>
            <a:chExt cx="2784713" cy="1871595"/>
          </a:xfrm>
        </p:grpSpPr>
        <p:grpSp>
          <p:nvGrpSpPr>
            <p:cNvPr id="41" name="مجموعة 40"/>
            <p:cNvGrpSpPr/>
            <p:nvPr/>
          </p:nvGrpSpPr>
          <p:grpSpPr>
            <a:xfrm>
              <a:off x="6271322" y="4438273"/>
              <a:ext cx="2045094" cy="1150967"/>
              <a:chOff x="6271322" y="4438273"/>
              <a:chExt cx="2045094" cy="1150967"/>
            </a:xfrm>
          </p:grpSpPr>
          <p:cxnSp>
            <p:nvCxnSpPr>
              <p:cNvPr id="65" name="رابط مستقيم 64"/>
              <p:cNvCxnSpPr/>
              <p:nvPr/>
            </p:nvCxnSpPr>
            <p:spPr>
              <a:xfrm flipH="1">
                <a:off x="6271322" y="5589240"/>
                <a:ext cx="2045094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رابط مستقيم 66"/>
              <p:cNvCxnSpPr/>
              <p:nvPr/>
            </p:nvCxnSpPr>
            <p:spPr>
              <a:xfrm flipH="1">
                <a:off x="6271322" y="4438273"/>
                <a:ext cx="828970" cy="1150967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رابط مستقيم 78"/>
              <p:cNvCxnSpPr/>
              <p:nvPr/>
            </p:nvCxnSpPr>
            <p:spPr>
              <a:xfrm flipH="1" flipV="1">
                <a:off x="7100292" y="4447401"/>
                <a:ext cx="828970" cy="56635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مربع نص 41"/>
            <p:cNvSpPr txBox="1"/>
            <p:nvPr/>
          </p:nvSpPr>
          <p:spPr>
            <a:xfrm>
              <a:off x="7378232" y="4357747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15</a:t>
              </a:r>
              <a:endParaRPr lang="ar-SA" sz="2200" b="1" dirty="0"/>
            </a:p>
          </p:txBody>
        </p:sp>
        <p:sp>
          <p:nvSpPr>
            <p:cNvPr id="43" name="مربع نص 42"/>
            <p:cNvSpPr txBox="1"/>
            <p:nvPr/>
          </p:nvSpPr>
          <p:spPr>
            <a:xfrm>
              <a:off x="6204181" y="4639847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24</a:t>
              </a:r>
              <a:endParaRPr lang="ar-SA" sz="2200" b="1" dirty="0"/>
            </a:p>
          </p:txBody>
        </p:sp>
        <p:sp>
          <p:nvSpPr>
            <p:cNvPr id="44" name="مربع نص 43"/>
            <p:cNvSpPr txBox="1"/>
            <p:nvPr/>
          </p:nvSpPr>
          <p:spPr>
            <a:xfrm>
              <a:off x="5807218" y="5402824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A</a:t>
              </a:r>
              <a:endParaRPr lang="ar-SA" sz="2200" b="1" dirty="0"/>
            </a:p>
          </p:txBody>
        </p:sp>
        <p:sp>
          <p:nvSpPr>
            <p:cNvPr id="53" name="مربع نص 52"/>
            <p:cNvSpPr txBox="1"/>
            <p:nvPr/>
          </p:nvSpPr>
          <p:spPr>
            <a:xfrm>
              <a:off x="6811577" y="4075962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C</a:t>
              </a:r>
              <a:endParaRPr lang="ar-SA" sz="2200" b="1" dirty="0"/>
            </a:p>
          </p:txBody>
        </p:sp>
        <p:sp>
          <p:nvSpPr>
            <p:cNvPr id="62" name="مربع نص 61"/>
            <p:cNvSpPr txBox="1"/>
            <p:nvPr/>
          </p:nvSpPr>
          <p:spPr>
            <a:xfrm>
              <a:off x="6992405" y="5516670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c</a:t>
              </a:r>
              <a:endParaRPr lang="ar-SA" sz="2200" b="1" dirty="0"/>
            </a:p>
          </p:txBody>
        </p:sp>
        <p:sp>
          <p:nvSpPr>
            <p:cNvPr id="63" name="مربع نص 62"/>
            <p:cNvSpPr txBox="1"/>
            <p:nvPr/>
          </p:nvSpPr>
          <p:spPr>
            <a:xfrm>
              <a:off x="6334556" y="5230922"/>
              <a:ext cx="620596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60</a:t>
              </a:r>
              <a:r>
                <a:rPr lang="en-US" sz="2200" b="1" baseline="50000" dirty="0" smtClean="0"/>
                <a:t>o</a:t>
              </a:r>
              <a:endParaRPr lang="ar-SA" sz="2200" b="1" baseline="50000" dirty="0"/>
            </a:p>
          </p:txBody>
        </p:sp>
        <p:sp>
          <p:nvSpPr>
            <p:cNvPr id="64" name="مربع نص 63"/>
            <p:cNvSpPr txBox="1"/>
            <p:nvPr/>
          </p:nvSpPr>
          <p:spPr>
            <a:xfrm>
              <a:off x="8040901" y="5509764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endParaRPr lang="ar-SA" sz="2200" b="1" dirty="0"/>
            </a:p>
          </p:txBody>
        </p:sp>
      </p:grpSp>
      <p:sp>
        <p:nvSpPr>
          <p:cNvPr id="80" name="عنوان 1"/>
          <p:cNvSpPr txBox="1">
            <a:spLocks/>
          </p:cNvSpPr>
          <p:nvPr/>
        </p:nvSpPr>
        <p:spPr>
          <a:xfrm>
            <a:off x="4126000" y="2063698"/>
            <a:ext cx="1246918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15   &lt;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24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" name="سهم إلى اليمين 80"/>
          <p:cNvSpPr/>
          <p:nvPr/>
        </p:nvSpPr>
        <p:spPr>
          <a:xfrm>
            <a:off x="5528624" y="1777946"/>
            <a:ext cx="78581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2" name="مربع نص 81"/>
          <p:cNvSpPr txBox="1"/>
          <p:nvPr/>
        </p:nvSpPr>
        <p:spPr>
          <a:xfrm>
            <a:off x="6600194" y="1789069"/>
            <a:ext cx="150019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اذهب إلى  </a:t>
            </a:r>
            <a:r>
              <a:rPr lang="en-US" sz="2400" b="1" dirty="0" smtClean="0"/>
              <a:t>h</a:t>
            </a:r>
            <a:endParaRPr lang="ar-SA" sz="2200" b="1" dirty="0"/>
          </a:p>
        </p:txBody>
      </p:sp>
      <p:sp>
        <p:nvSpPr>
          <p:cNvPr id="83" name="مربع نص 82"/>
          <p:cNvSpPr txBox="1"/>
          <p:nvPr/>
        </p:nvSpPr>
        <p:spPr>
          <a:xfrm>
            <a:off x="4070836" y="1563632"/>
            <a:ext cx="12858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 </a:t>
            </a:r>
            <a:r>
              <a:rPr lang="en-US" sz="2400" b="1" dirty="0" smtClean="0"/>
              <a:t>A</a:t>
            </a:r>
            <a:r>
              <a:rPr lang="ar-SA" sz="2200" b="1" dirty="0" smtClean="0"/>
              <a:t> حادة</a:t>
            </a:r>
            <a:endParaRPr lang="ar-SA" sz="2200" b="1" dirty="0"/>
          </a:p>
        </p:txBody>
      </p:sp>
      <p:sp>
        <p:nvSpPr>
          <p:cNvPr id="84" name="عنوان 1"/>
          <p:cNvSpPr txBox="1">
            <a:spLocks/>
          </p:cNvSpPr>
          <p:nvPr/>
        </p:nvSpPr>
        <p:spPr>
          <a:xfrm>
            <a:off x="4460474" y="2924944"/>
            <a:ext cx="571504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h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5" name="عنوان 1"/>
          <p:cNvSpPr txBox="1">
            <a:spLocks/>
          </p:cNvSpPr>
          <p:nvPr/>
        </p:nvSpPr>
        <p:spPr>
          <a:xfrm>
            <a:off x="5013167" y="2924944"/>
            <a:ext cx="1646751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24  Sin  60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6" name="عنوان 1"/>
          <p:cNvSpPr txBox="1">
            <a:spLocks/>
          </p:cNvSpPr>
          <p:nvPr/>
        </p:nvSpPr>
        <p:spPr>
          <a:xfrm>
            <a:off x="6520776" y="2924944"/>
            <a:ext cx="859536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20,8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87" name="مجموعة 86"/>
          <p:cNvGrpSpPr/>
          <p:nvPr/>
        </p:nvGrpSpPr>
        <p:grpSpPr>
          <a:xfrm>
            <a:off x="2481619" y="4811715"/>
            <a:ext cx="4927701" cy="1713629"/>
            <a:chOff x="1343621" y="980728"/>
            <a:chExt cx="4927701" cy="1713629"/>
          </a:xfrm>
        </p:grpSpPr>
        <p:sp>
          <p:nvSpPr>
            <p:cNvPr id="88" name="مستطيل مستدير الزوايا 87"/>
            <p:cNvSpPr/>
            <p:nvPr/>
          </p:nvSpPr>
          <p:spPr>
            <a:xfrm>
              <a:off x="1475656" y="980728"/>
              <a:ext cx="4795666" cy="171362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9" name="مربع نص 88"/>
            <p:cNvSpPr txBox="1"/>
            <p:nvPr/>
          </p:nvSpPr>
          <p:spPr>
            <a:xfrm>
              <a:off x="5191942" y="981889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r>
                <a:rPr lang="ar-SA" sz="2200" b="1" dirty="0" smtClean="0"/>
                <a:t>  &lt;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90" name="مربع نص 89"/>
            <p:cNvSpPr txBox="1"/>
            <p:nvPr/>
          </p:nvSpPr>
          <p:spPr>
            <a:xfrm>
              <a:off x="4039813" y="1002950"/>
              <a:ext cx="1130189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حل واحد</a:t>
              </a:r>
              <a:endParaRPr lang="ar-SA" sz="2200" b="1" dirty="0"/>
            </a:p>
          </p:txBody>
        </p:sp>
        <p:sp>
          <p:nvSpPr>
            <p:cNvPr id="91" name="مربع نص 90"/>
            <p:cNvSpPr txBox="1"/>
            <p:nvPr/>
          </p:nvSpPr>
          <p:spPr>
            <a:xfrm>
              <a:off x="5191942" y="1392876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r>
                <a:rPr lang="ar-SA" sz="2200" b="1" dirty="0" smtClean="0"/>
                <a:t>  =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92" name="مربع نص 91"/>
            <p:cNvSpPr txBox="1"/>
            <p:nvPr/>
          </p:nvSpPr>
          <p:spPr>
            <a:xfrm>
              <a:off x="4039813" y="1384909"/>
              <a:ext cx="1130189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حل واحد</a:t>
              </a:r>
              <a:endParaRPr lang="ar-SA" sz="2200" b="1" dirty="0"/>
            </a:p>
          </p:txBody>
        </p:sp>
        <p:sp>
          <p:nvSpPr>
            <p:cNvPr id="93" name="مربع نص 92"/>
            <p:cNvSpPr txBox="1"/>
            <p:nvPr/>
          </p:nvSpPr>
          <p:spPr>
            <a:xfrm>
              <a:off x="5191942" y="1896932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r>
                <a:rPr lang="ar-SA" sz="2200" b="1" dirty="0" smtClean="0"/>
                <a:t>  &gt;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94" name="مربع نص 93"/>
            <p:cNvSpPr txBox="1"/>
            <p:nvPr/>
          </p:nvSpPr>
          <p:spPr>
            <a:xfrm>
              <a:off x="3823791" y="1917993"/>
              <a:ext cx="1346212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اذهب الى </a:t>
              </a:r>
              <a:r>
                <a:rPr lang="en-US" sz="2200" b="1" dirty="0" smtClean="0"/>
                <a:t>h</a:t>
              </a:r>
              <a:endParaRPr lang="ar-SA" sz="2200" b="1" dirty="0"/>
            </a:p>
          </p:txBody>
        </p:sp>
        <p:grpSp>
          <p:nvGrpSpPr>
            <p:cNvPr id="95" name="مجموعة 94"/>
            <p:cNvGrpSpPr/>
            <p:nvPr/>
          </p:nvGrpSpPr>
          <p:grpSpPr>
            <a:xfrm>
              <a:off x="1343621" y="1218393"/>
              <a:ext cx="2509198" cy="1475964"/>
              <a:chOff x="5807218" y="4357747"/>
              <a:chExt cx="2509198" cy="1475964"/>
            </a:xfrm>
          </p:grpSpPr>
          <p:grpSp>
            <p:nvGrpSpPr>
              <p:cNvPr id="96" name="مجموعة 95"/>
              <p:cNvGrpSpPr/>
              <p:nvPr/>
            </p:nvGrpSpPr>
            <p:grpSpPr>
              <a:xfrm>
                <a:off x="6271322" y="4438273"/>
                <a:ext cx="2045094" cy="1150967"/>
                <a:chOff x="6271322" y="4438273"/>
                <a:chExt cx="2045094" cy="1150967"/>
              </a:xfrm>
            </p:grpSpPr>
            <p:cxnSp>
              <p:nvCxnSpPr>
                <p:cNvPr id="100" name="رابط مستقيم 99"/>
                <p:cNvCxnSpPr/>
                <p:nvPr/>
              </p:nvCxnSpPr>
              <p:spPr>
                <a:xfrm flipH="1">
                  <a:off x="6271322" y="5589240"/>
                  <a:ext cx="2045094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رابط مستقيم 100"/>
                <p:cNvCxnSpPr/>
                <p:nvPr/>
              </p:nvCxnSpPr>
              <p:spPr>
                <a:xfrm flipH="1">
                  <a:off x="6271322" y="4438273"/>
                  <a:ext cx="828970" cy="1150967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رابط مستقيم 101"/>
                <p:cNvCxnSpPr/>
                <p:nvPr/>
              </p:nvCxnSpPr>
              <p:spPr>
                <a:xfrm flipH="1" flipV="1">
                  <a:off x="7100292" y="4447401"/>
                  <a:ext cx="828970" cy="566355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7" name="مربع نص 96"/>
              <p:cNvSpPr txBox="1"/>
              <p:nvPr/>
            </p:nvSpPr>
            <p:spPr>
              <a:xfrm>
                <a:off x="7378232" y="43577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98" name="مربع نص 97"/>
              <p:cNvSpPr txBox="1"/>
              <p:nvPr/>
            </p:nvSpPr>
            <p:spPr>
              <a:xfrm>
                <a:off x="6204181" y="46398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b</a:t>
                </a:r>
                <a:endParaRPr lang="ar-SA" sz="2200" b="1" dirty="0"/>
              </a:p>
            </p:txBody>
          </p:sp>
          <p:sp>
            <p:nvSpPr>
              <p:cNvPr id="99" name="مربع نص 98"/>
              <p:cNvSpPr txBox="1"/>
              <p:nvPr/>
            </p:nvSpPr>
            <p:spPr>
              <a:xfrm>
                <a:off x="5807218" y="540282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</p:grpSp>
      </p:grpSp>
      <p:grpSp>
        <p:nvGrpSpPr>
          <p:cNvPr id="103" name="مجموعة 102"/>
          <p:cNvGrpSpPr/>
          <p:nvPr/>
        </p:nvGrpSpPr>
        <p:grpSpPr>
          <a:xfrm>
            <a:off x="2481619" y="4811617"/>
            <a:ext cx="4927701" cy="1713629"/>
            <a:chOff x="1372491" y="2939507"/>
            <a:chExt cx="4927701" cy="1713629"/>
          </a:xfrm>
        </p:grpSpPr>
        <p:sp>
          <p:nvSpPr>
            <p:cNvPr id="104" name="مستطيل مستدير الزوايا 103"/>
            <p:cNvSpPr/>
            <p:nvPr/>
          </p:nvSpPr>
          <p:spPr>
            <a:xfrm>
              <a:off x="1504526" y="2939507"/>
              <a:ext cx="4795666" cy="1713629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5" name="مربع نص 104"/>
            <p:cNvSpPr txBox="1"/>
            <p:nvPr/>
          </p:nvSpPr>
          <p:spPr>
            <a:xfrm>
              <a:off x="5220812" y="2940668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h</a:t>
              </a:r>
              <a:r>
                <a:rPr lang="ar-SA" sz="2200" b="1" dirty="0" smtClean="0"/>
                <a:t>  &gt;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106" name="مربع نص 105"/>
            <p:cNvSpPr txBox="1"/>
            <p:nvPr/>
          </p:nvSpPr>
          <p:spPr>
            <a:xfrm>
              <a:off x="3852661" y="2961729"/>
              <a:ext cx="1346211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لا يوجد حل</a:t>
              </a:r>
              <a:endParaRPr lang="ar-SA" sz="2200" b="1" dirty="0"/>
            </a:p>
          </p:txBody>
        </p:sp>
        <p:sp>
          <p:nvSpPr>
            <p:cNvPr id="107" name="مربع نص 106"/>
            <p:cNvSpPr txBox="1"/>
            <p:nvPr/>
          </p:nvSpPr>
          <p:spPr>
            <a:xfrm>
              <a:off x="5220812" y="3351655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h</a:t>
              </a:r>
              <a:r>
                <a:rPr lang="ar-SA" sz="2200" b="1" dirty="0" smtClean="0"/>
                <a:t>  =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108" name="مربع نص 107"/>
            <p:cNvSpPr txBox="1"/>
            <p:nvPr/>
          </p:nvSpPr>
          <p:spPr>
            <a:xfrm>
              <a:off x="4068683" y="3343688"/>
              <a:ext cx="1130189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حل واحد</a:t>
              </a:r>
              <a:endParaRPr lang="ar-SA" sz="2200" b="1" dirty="0"/>
            </a:p>
          </p:txBody>
        </p:sp>
        <p:sp>
          <p:nvSpPr>
            <p:cNvPr id="109" name="مربع نص 108"/>
            <p:cNvSpPr txBox="1"/>
            <p:nvPr/>
          </p:nvSpPr>
          <p:spPr>
            <a:xfrm>
              <a:off x="5220812" y="3855711"/>
              <a:ext cx="964234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h</a:t>
              </a:r>
              <a:r>
                <a:rPr lang="ar-SA" sz="2200" b="1" dirty="0" smtClean="0"/>
                <a:t>  &lt;  </a:t>
              </a:r>
              <a:r>
                <a:rPr lang="en-US" sz="2200" b="1" dirty="0"/>
                <a:t>a</a:t>
              </a:r>
              <a:r>
                <a:rPr lang="ar-SA" sz="2200" b="1" dirty="0" smtClean="0"/>
                <a:t>  </a:t>
              </a:r>
              <a:endParaRPr lang="ar-SA" sz="2200" b="1" dirty="0"/>
            </a:p>
          </p:txBody>
        </p:sp>
        <p:sp>
          <p:nvSpPr>
            <p:cNvPr id="110" name="مربع نص 109"/>
            <p:cNvSpPr txBox="1"/>
            <p:nvPr/>
          </p:nvSpPr>
          <p:spPr>
            <a:xfrm>
              <a:off x="3852661" y="3876772"/>
              <a:ext cx="1346212" cy="76944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200" b="1" dirty="0" smtClean="0"/>
                <a:t>اذهب الى</a:t>
              </a:r>
            </a:p>
            <a:p>
              <a:r>
                <a:rPr lang="ar-SA" sz="2200" b="1" dirty="0" smtClean="0"/>
                <a:t> </a:t>
              </a:r>
              <a:r>
                <a:rPr lang="en-US" sz="2200" b="1" dirty="0" smtClean="0"/>
                <a:t>h &lt; a &lt; b</a:t>
              </a:r>
            </a:p>
          </p:txBody>
        </p:sp>
        <p:grpSp>
          <p:nvGrpSpPr>
            <p:cNvPr id="111" name="مجموعة 110"/>
            <p:cNvGrpSpPr/>
            <p:nvPr/>
          </p:nvGrpSpPr>
          <p:grpSpPr>
            <a:xfrm>
              <a:off x="1372491" y="3177172"/>
              <a:ext cx="2509198" cy="1475964"/>
              <a:chOff x="5807218" y="4357747"/>
              <a:chExt cx="2509198" cy="1475964"/>
            </a:xfrm>
          </p:grpSpPr>
          <p:grpSp>
            <p:nvGrpSpPr>
              <p:cNvPr id="112" name="مجموعة 111"/>
              <p:cNvGrpSpPr/>
              <p:nvPr/>
            </p:nvGrpSpPr>
            <p:grpSpPr>
              <a:xfrm>
                <a:off x="6271322" y="4438273"/>
                <a:ext cx="2045094" cy="1150967"/>
                <a:chOff x="6271322" y="4438273"/>
                <a:chExt cx="2045094" cy="1150967"/>
              </a:xfrm>
            </p:grpSpPr>
            <p:cxnSp>
              <p:nvCxnSpPr>
                <p:cNvPr id="117" name="رابط مستقيم 116"/>
                <p:cNvCxnSpPr/>
                <p:nvPr/>
              </p:nvCxnSpPr>
              <p:spPr>
                <a:xfrm flipH="1">
                  <a:off x="6271322" y="5589240"/>
                  <a:ext cx="2045094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رابط مستقيم 117"/>
                <p:cNvCxnSpPr/>
                <p:nvPr/>
              </p:nvCxnSpPr>
              <p:spPr>
                <a:xfrm flipH="1">
                  <a:off x="6271322" y="4438273"/>
                  <a:ext cx="828970" cy="1150967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رابط مستقيم 118"/>
                <p:cNvCxnSpPr/>
                <p:nvPr/>
              </p:nvCxnSpPr>
              <p:spPr>
                <a:xfrm flipH="1" flipV="1">
                  <a:off x="7100292" y="4447401"/>
                  <a:ext cx="828970" cy="566355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رابط مستقيم 119"/>
                <p:cNvCxnSpPr/>
                <p:nvPr/>
              </p:nvCxnSpPr>
              <p:spPr>
                <a:xfrm flipV="1">
                  <a:off x="7114964" y="4465560"/>
                  <a:ext cx="0" cy="112368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3" name="مربع نص 112"/>
              <p:cNvSpPr txBox="1"/>
              <p:nvPr/>
            </p:nvSpPr>
            <p:spPr>
              <a:xfrm>
                <a:off x="7378232" y="43577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114" name="مربع نص 113"/>
              <p:cNvSpPr txBox="1"/>
              <p:nvPr/>
            </p:nvSpPr>
            <p:spPr>
              <a:xfrm>
                <a:off x="6204181" y="46398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b</a:t>
                </a:r>
                <a:endParaRPr lang="ar-SA" sz="2200" b="1" dirty="0"/>
              </a:p>
            </p:txBody>
          </p:sp>
          <p:sp>
            <p:nvSpPr>
              <p:cNvPr id="115" name="مربع نص 114"/>
              <p:cNvSpPr txBox="1"/>
              <p:nvPr/>
            </p:nvSpPr>
            <p:spPr>
              <a:xfrm>
                <a:off x="5807218" y="540282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116" name="مربع نص 115"/>
              <p:cNvSpPr txBox="1"/>
              <p:nvPr/>
            </p:nvSpPr>
            <p:spPr>
              <a:xfrm>
                <a:off x="6974812" y="4855290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h</a:t>
                </a:r>
                <a:endParaRPr lang="ar-SA" sz="2200" b="1" dirty="0"/>
              </a:p>
            </p:txBody>
          </p:sp>
        </p:grpSp>
      </p:grpSp>
      <p:pic>
        <p:nvPicPr>
          <p:cNvPr id="121" name="Picture 8" descr="C:\Users\4D11~1\AppData\Local\Temp\SNAGHTML1ac027bf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76336" y="5776781"/>
            <a:ext cx="640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Picture 8" descr="C:\Users\4D11~1\AppData\Local\Temp\SNAGHTML1ac027bf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41611" y="4898123"/>
            <a:ext cx="640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" name="عنوان 1"/>
          <p:cNvSpPr txBox="1">
            <a:spLocks/>
          </p:cNvSpPr>
          <p:nvPr/>
        </p:nvSpPr>
        <p:spPr>
          <a:xfrm>
            <a:off x="4428546" y="3597605"/>
            <a:ext cx="1583614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15   &lt;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20,8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4" name="مربع نص 123"/>
          <p:cNvSpPr txBox="1"/>
          <p:nvPr/>
        </p:nvSpPr>
        <p:spPr>
          <a:xfrm>
            <a:off x="5347002" y="4149080"/>
            <a:ext cx="1894609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لا يوجد للمثلث حل</a:t>
            </a:r>
            <a:endParaRPr lang="ar-SA" sz="22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775587"/>
            <a:ext cx="2868000" cy="32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29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16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 animBg="1"/>
      <p:bldP spid="82" grpId="0"/>
      <p:bldP spid="83" grpId="0"/>
      <p:bldP spid="84" grpId="0"/>
      <p:bldP spid="85" grpId="0"/>
      <p:bldP spid="86" grpId="0"/>
      <p:bldP spid="123" grpId="0"/>
      <p:bldP spid="1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394" y="692696"/>
            <a:ext cx="1530102" cy="52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1680" y="714356"/>
            <a:ext cx="5581650" cy="466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9" name="مجموعة 38"/>
          <p:cNvGrpSpPr/>
          <p:nvPr/>
        </p:nvGrpSpPr>
        <p:grpSpPr>
          <a:xfrm>
            <a:off x="251520" y="1762482"/>
            <a:ext cx="2784713" cy="1871595"/>
            <a:chOff x="5807218" y="4075962"/>
            <a:chExt cx="2784713" cy="1871595"/>
          </a:xfrm>
        </p:grpSpPr>
        <p:grpSp>
          <p:nvGrpSpPr>
            <p:cNvPr id="41" name="مجموعة 40"/>
            <p:cNvGrpSpPr/>
            <p:nvPr/>
          </p:nvGrpSpPr>
          <p:grpSpPr>
            <a:xfrm>
              <a:off x="6271322" y="4438273"/>
              <a:ext cx="2045094" cy="1150967"/>
              <a:chOff x="6271322" y="4438273"/>
              <a:chExt cx="2045094" cy="1150967"/>
            </a:xfrm>
          </p:grpSpPr>
          <p:cxnSp>
            <p:nvCxnSpPr>
              <p:cNvPr id="65" name="رابط مستقيم 64"/>
              <p:cNvCxnSpPr/>
              <p:nvPr/>
            </p:nvCxnSpPr>
            <p:spPr>
              <a:xfrm flipH="1">
                <a:off x="6271322" y="5589240"/>
                <a:ext cx="2045094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رابط مستقيم 66"/>
              <p:cNvCxnSpPr/>
              <p:nvPr/>
            </p:nvCxnSpPr>
            <p:spPr>
              <a:xfrm flipH="1">
                <a:off x="6271322" y="4438273"/>
                <a:ext cx="828970" cy="1150967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رابط مستقيم 78"/>
              <p:cNvCxnSpPr/>
              <p:nvPr/>
            </p:nvCxnSpPr>
            <p:spPr>
              <a:xfrm flipH="1" flipV="1">
                <a:off x="7100292" y="4447401"/>
                <a:ext cx="828970" cy="56635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مربع نص 41"/>
            <p:cNvSpPr txBox="1"/>
            <p:nvPr/>
          </p:nvSpPr>
          <p:spPr>
            <a:xfrm>
              <a:off x="7378232" y="4357747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8</a:t>
              </a:r>
              <a:endParaRPr lang="ar-SA" sz="2200" b="1" dirty="0"/>
            </a:p>
          </p:txBody>
        </p:sp>
        <p:sp>
          <p:nvSpPr>
            <p:cNvPr id="43" name="مربع نص 42"/>
            <p:cNvSpPr txBox="1"/>
            <p:nvPr/>
          </p:nvSpPr>
          <p:spPr>
            <a:xfrm>
              <a:off x="6204181" y="4639847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13</a:t>
              </a:r>
              <a:endParaRPr lang="ar-SA" sz="2200" b="1" dirty="0"/>
            </a:p>
          </p:txBody>
        </p:sp>
        <p:sp>
          <p:nvSpPr>
            <p:cNvPr id="44" name="مربع نص 43"/>
            <p:cNvSpPr txBox="1"/>
            <p:nvPr/>
          </p:nvSpPr>
          <p:spPr>
            <a:xfrm>
              <a:off x="5807218" y="5402824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A</a:t>
              </a:r>
              <a:endParaRPr lang="ar-SA" sz="2200" b="1" dirty="0"/>
            </a:p>
          </p:txBody>
        </p:sp>
        <p:sp>
          <p:nvSpPr>
            <p:cNvPr id="53" name="مربع نص 52"/>
            <p:cNvSpPr txBox="1"/>
            <p:nvPr/>
          </p:nvSpPr>
          <p:spPr>
            <a:xfrm>
              <a:off x="6811577" y="4075962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C</a:t>
              </a:r>
              <a:endParaRPr lang="ar-SA" sz="2200" b="1" dirty="0"/>
            </a:p>
          </p:txBody>
        </p:sp>
        <p:sp>
          <p:nvSpPr>
            <p:cNvPr id="62" name="مربع نص 61"/>
            <p:cNvSpPr txBox="1"/>
            <p:nvPr/>
          </p:nvSpPr>
          <p:spPr>
            <a:xfrm>
              <a:off x="6992405" y="5516670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c</a:t>
              </a:r>
              <a:endParaRPr lang="ar-SA" sz="2200" b="1" dirty="0"/>
            </a:p>
          </p:txBody>
        </p:sp>
        <p:sp>
          <p:nvSpPr>
            <p:cNvPr id="63" name="مربع نص 62"/>
            <p:cNvSpPr txBox="1"/>
            <p:nvPr/>
          </p:nvSpPr>
          <p:spPr>
            <a:xfrm>
              <a:off x="6334556" y="5230922"/>
              <a:ext cx="620596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34</a:t>
              </a:r>
              <a:r>
                <a:rPr lang="en-US" sz="2200" b="1" baseline="50000" dirty="0" smtClean="0"/>
                <a:t>o</a:t>
              </a:r>
              <a:endParaRPr lang="ar-SA" sz="2200" b="1" baseline="50000" dirty="0"/>
            </a:p>
          </p:txBody>
        </p:sp>
        <p:sp>
          <p:nvSpPr>
            <p:cNvPr id="64" name="مربع نص 63"/>
            <p:cNvSpPr txBox="1"/>
            <p:nvPr/>
          </p:nvSpPr>
          <p:spPr>
            <a:xfrm>
              <a:off x="8040901" y="5509764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B</a:t>
              </a:r>
              <a:endParaRPr lang="ar-SA" sz="2200" b="1" dirty="0"/>
            </a:p>
          </p:txBody>
        </p:sp>
      </p:grpSp>
      <p:sp>
        <p:nvSpPr>
          <p:cNvPr id="66" name="عنوان 1"/>
          <p:cNvSpPr txBox="1">
            <a:spLocks/>
          </p:cNvSpPr>
          <p:nvPr/>
        </p:nvSpPr>
        <p:spPr>
          <a:xfrm>
            <a:off x="3707904" y="1628800"/>
            <a:ext cx="1224136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8   &lt;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13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8" name="سهم إلى اليمين 67"/>
          <p:cNvSpPr/>
          <p:nvPr/>
        </p:nvSpPr>
        <p:spPr>
          <a:xfrm>
            <a:off x="5096576" y="1411066"/>
            <a:ext cx="785818" cy="39632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9" name="مربع نص 68"/>
          <p:cNvSpPr txBox="1"/>
          <p:nvPr/>
        </p:nvSpPr>
        <p:spPr>
          <a:xfrm>
            <a:off x="6168146" y="1364133"/>
            <a:ext cx="150019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اذهب إلى  </a:t>
            </a:r>
            <a:r>
              <a:rPr lang="en-US" sz="2400" b="1" dirty="0" smtClean="0"/>
              <a:t>h</a:t>
            </a:r>
            <a:endParaRPr lang="ar-SA" sz="2200" b="1" dirty="0"/>
          </a:p>
        </p:txBody>
      </p:sp>
      <p:sp>
        <p:nvSpPr>
          <p:cNvPr id="70" name="مربع نص 69"/>
          <p:cNvSpPr txBox="1"/>
          <p:nvPr/>
        </p:nvSpPr>
        <p:spPr>
          <a:xfrm>
            <a:off x="3638788" y="1196752"/>
            <a:ext cx="12858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 </a:t>
            </a:r>
            <a:r>
              <a:rPr lang="en-US" sz="2400" b="1" dirty="0" smtClean="0"/>
              <a:t>A</a:t>
            </a:r>
            <a:r>
              <a:rPr lang="ar-SA" sz="2200" b="1" dirty="0" smtClean="0"/>
              <a:t> حادة</a:t>
            </a:r>
            <a:endParaRPr lang="ar-SA" sz="2200" b="1" dirty="0"/>
          </a:p>
        </p:txBody>
      </p:sp>
      <p:sp>
        <p:nvSpPr>
          <p:cNvPr id="71" name="عنوان 1"/>
          <p:cNvSpPr txBox="1">
            <a:spLocks/>
          </p:cNvSpPr>
          <p:nvPr/>
        </p:nvSpPr>
        <p:spPr>
          <a:xfrm>
            <a:off x="3955856" y="2060848"/>
            <a:ext cx="571504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h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2" name="عنوان 1"/>
          <p:cNvSpPr txBox="1">
            <a:spLocks/>
          </p:cNvSpPr>
          <p:nvPr/>
        </p:nvSpPr>
        <p:spPr>
          <a:xfrm>
            <a:off x="4508549" y="2060848"/>
            <a:ext cx="1646751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13 Sin  34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3" name="عنوان 1"/>
          <p:cNvSpPr txBox="1">
            <a:spLocks/>
          </p:cNvSpPr>
          <p:nvPr/>
        </p:nvSpPr>
        <p:spPr>
          <a:xfrm>
            <a:off x="5868144" y="2060848"/>
            <a:ext cx="859536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7,3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4" name="عنوان 1"/>
          <p:cNvSpPr txBox="1">
            <a:spLocks/>
          </p:cNvSpPr>
          <p:nvPr/>
        </p:nvSpPr>
        <p:spPr>
          <a:xfrm>
            <a:off x="3923928" y="2556257"/>
            <a:ext cx="1387294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8   &gt;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7,3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5" name="سهم إلى اليمين 74"/>
          <p:cNvSpPr/>
          <p:nvPr/>
        </p:nvSpPr>
        <p:spPr>
          <a:xfrm>
            <a:off x="5405077" y="2536438"/>
            <a:ext cx="785818" cy="39632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6" name="مربع نص 75"/>
          <p:cNvSpPr txBox="1"/>
          <p:nvPr/>
        </p:nvSpPr>
        <p:spPr>
          <a:xfrm>
            <a:off x="6300192" y="2489505"/>
            <a:ext cx="23042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اذهب إلى  </a:t>
            </a:r>
            <a:r>
              <a:rPr lang="en-US" sz="2400" b="1" dirty="0" smtClean="0"/>
              <a:t>h &lt; a &lt; b</a:t>
            </a:r>
            <a:endParaRPr lang="ar-SA" sz="2200" b="1" dirty="0"/>
          </a:p>
        </p:txBody>
      </p:sp>
      <p:sp>
        <p:nvSpPr>
          <p:cNvPr id="77" name="عنوان 1"/>
          <p:cNvSpPr txBox="1">
            <a:spLocks/>
          </p:cNvSpPr>
          <p:nvPr/>
        </p:nvSpPr>
        <p:spPr>
          <a:xfrm>
            <a:off x="3369080" y="3118509"/>
            <a:ext cx="2067016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7,3   &lt;   8   &lt;   13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8" name="سهم إلى اليمين 77"/>
          <p:cNvSpPr/>
          <p:nvPr/>
        </p:nvSpPr>
        <p:spPr>
          <a:xfrm>
            <a:off x="5405077" y="3098690"/>
            <a:ext cx="785818" cy="39632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5" name="مربع نص 124"/>
          <p:cNvSpPr txBox="1"/>
          <p:nvPr/>
        </p:nvSpPr>
        <p:spPr>
          <a:xfrm>
            <a:off x="6300192" y="3051757"/>
            <a:ext cx="1584176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200" b="1" dirty="0" smtClean="0"/>
              <a:t>يوجد حلان</a:t>
            </a:r>
            <a:endParaRPr lang="ar-SA" sz="22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796119"/>
            <a:ext cx="2992696" cy="28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26" name="رابط مستقيم 125"/>
          <p:cNvCxnSpPr/>
          <p:nvPr/>
        </p:nvCxnSpPr>
        <p:spPr>
          <a:xfrm rot="10800000">
            <a:off x="326280" y="4041360"/>
            <a:ext cx="8532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رابط مستقيم 126"/>
          <p:cNvCxnSpPr/>
          <p:nvPr/>
        </p:nvCxnSpPr>
        <p:spPr>
          <a:xfrm rot="5400000">
            <a:off x="4900280" y="5354566"/>
            <a:ext cx="26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رابط مستقيم 127"/>
          <p:cNvCxnSpPr/>
          <p:nvPr/>
        </p:nvCxnSpPr>
        <p:spPr>
          <a:xfrm rot="5400000">
            <a:off x="1329968" y="5354566"/>
            <a:ext cx="26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مجموعة 128"/>
          <p:cNvGrpSpPr/>
          <p:nvPr/>
        </p:nvGrpSpPr>
        <p:grpSpPr>
          <a:xfrm>
            <a:off x="6529854" y="4110374"/>
            <a:ext cx="2386482" cy="758786"/>
            <a:chOff x="5572132" y="4283224"/>
            <a:chExt cx="2386482" cy="758786"/>
          </a:xfrm>
        </p:grpSpPr>
        <p:grpSp>
          <p:nvGrpSpPr>
            <p:cNvPr id="130" name="مجموعة 26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136" name="رابط مستقيم 135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مربع نص 136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B</a:t>
                </a:r>
                <a:endParaRPr lang="ar-SA" sz="2000" b="1" baseline="50000" dirty="0"/>
              </a:p>
            </p:txBody>
          </p:sp>
          <p:sp>
            <p:nvSpPr>
              <p:cNvPr id="138" name="مربع نص 137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13</a:t>
                </a:r>
                <a:endParaRPr lang="ar-SA" sz="2000" b="1" dirty="0"/>
              </a:p>
            </p:txBody>
          </p:sp>
        </p:grpSp>
        <p:sp>
          <p:nvSpPr>
            <p:cNvPr id="131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132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133" name="رابط مستقيم 132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مربع نص 133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34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135" name="مربع نص 134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8</a:t>
                </a:r>
                <a:endParaRPr lang="ar-SA" sz="2000" b="1" dirty="0"/>
              </a:p>
            </p:txBody>
          </p:sp>
        </p:grpSp>
      </p:grpSp>
      <p:sp>
        <p:nvSpPr>
          <p:cNvPr id="139" name="عنوان 1"/>
          <p:cNvSpPr txBox="1">
            <a:spLocks/>
          </p:cNvSpPr>
          <p:nvPr/>
        </p:nvSpPr>
        <p:spPr>
          <a:xfrm>
            <a:off x="6458416" y="5047822"/>
            <a:ext cx="10425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 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40" name="مجموعة 139"/>
          <p:cNvGrpSpPr/>
          <p:nvPr/>
        </p:nvGrpSpPr>
        <p:grpSpPr>
          <a:xfrm>
            <a:off x="7358082" y="4888886"/>
            <a:ext cx="1276202" cy="742164"/>
            <a:chOff x="4408136" y="3726066"/>
            <a:chExt cx="1276202" cy="742164"/>
          </a:xfrm>
        </p:grpSpPr>
        <p:cxnSp>
          <p:nvCxnSpPr>
            <p:cNvPr id="141" name="رابط مستقيم 140"/>
            <p:cNvCxnSpPr/>
            <p:nvPr/>
          </p:nvCxnSpPr>
          <p:spPr>
            <a:xfrm rot="10800000">
              <a:off x="4532330" y="4088934"/>
              <a:ext cx="1008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مربع نص 141"/>
            <p:cNvSpPr txBox="1"/>
            <p:nvPr/>
          </p:nvSpPr>
          <p:spPr>
            <a:xfrm>
              <a:off x="4408136" y="3726066"/>
              <a:ext cx="127620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13 sin 34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143" name="مربع نص 142"/>
            <p:cNvSpPr txBox="1"/>
            <p:nvPr/>
          </p:nvSpPr>
          <p:spPr>
            <a:xfrm>
              <a:off x="4440864" y="4068120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8</a:t>
              </a:r>
              <a:endParaRPr lang="ar-SA" sz="2000" b="1" baseline="50000" dirty="0"/>
            </a:p>
          </p:txBody>
        </p:sp>
      </p:grpSp>
      <p:sp>
        <p:nvSpPr>
          <p:cNvPr id="144" name="عنوان 1"/>
          <p:cNvSpPr txBox="1">
            <a:spLocks/>
          </p:cNvSpPr>
          <p:nvPr/>
        </p:nvSpPr>
        <p:spPr>
          <a:xfrm>
            <a:off x="6372464" y="6258554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5" name="عنوان 1"/>
          <p:cNvSpPr txBox="1">
            <a:spLocks/>
          </p:cNvSpPr>
          <p:nvPr/>
        </p:nvSpPr>
        <p:spPr>
          <a:xfrm>
            <a:off x="8388424" y="6246208"/>
            <a:ext cx="6429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65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6" name="عنوان 1"/>
          <p:cNvSpPr txBox="1">
            <a:spLocks/>
          </p:cNvSpPr>
          <p:nvPr/>
        </p:nvSpPr>
        <p:spPr>
          <a:xfrm>
            <a:off x="6458416" y="5690764"/>
            <a:ext cx="104254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 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7" name="عنوان 1"/>
          <p:cNvSpPr txBox="1">
            <a:spLocks/>
          </p:cNvSpPr>
          <p:nvPr/>
        </p:nvSpPr>
        <p:spPr>
          <a:xfrm>
            <a:off x="7387110" y="5687464"/>
            <a:ext cx="1042542" cy="4152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0,909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8" name="عنوان 1"/>
          <p:cNvSpPr txBox="1">
            <a:spLocks/>
          </p:cNvSpPr>
          <p:nvPr/>
        </p:nvSpPr>
        <p:spPr>
          <a:xfrm>
            <a:off x="6872530" y="6258554"/>
            <a:ext cx="171451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0,909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49" name="مجموعة 148"/>
          <p:cNvGrpSpPr/>
          <p:nvPr/>
        </p:nvGrpSpPr>
        <p:grpSpPr>
          <a:xfrm>
            <a:off x="2643174" y="4317292"/>
            <a:ext cx="1214446" cy="556990"/>
            <a:chOff x="4071934" y="3258228"/>
            <a:chExt cx="1214446" cy="556990"/>
          </a:xfrm>
        </p:grpSpPr>
        <p:pic>
          <p:nvPicPr>
            <p:cNvPr id="150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1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52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C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153" name="عنوان 1"/>
          <p:cNvSpPr txBox="1">
            <a:spLocks/>
          </p:cNvSpPr>
          <p:nvPr/>
        </p:nvSpPr>
        <p:spPr>
          <a:xfrm>
            <a:off x="3643306" y="4317292"/>
            <a:ext cx="2571768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−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( 34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+ 65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4" name="عنوان 1"/>
          <p:cNvSpPr txBox="1">
            <a:spLocks/>
          </p:cNvSpPr>
          <p:nvPr/>
        </p:nvSpPr>
        <p:spPr>
          <a:xfrm>
            <a:off x="3399394" y="4960234"/>
            <a:ext cx="1071570" cy="41298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81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55" name="مجموعة 154"/>
          <p:cNvGrpSpPr/>
          <p:nvPr/>
        </p:nvGrpSpPr>
        <p:grpSpPr>
          <a:xfrm>
            <a:off x="243310" y="4124326"/>
            <a:ext cx="2386482" cy="758786"/>
            <a:chOff x="5572132" y="4283224"/>
            <a:chExt cx="2386482" cy="758786"/>
          </a:xfrm>
        </p:grpSpPr>
        <p:grpSp>
          <p:nvGrpSpPr>
            <p:cNvPr id="156" name="مجموعة 26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162" name="رابط مستقيم 161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" name="مربع نص 162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81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164" name="مربع نص 163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c</a:t>
                </a:r>
                <a:endParaRPr lang="ar-SA" sz="2000" b="1" dirty="0"/>
              </a:p>
            </p:txBody>
          </p:sp>
        </p:grpSp>
        <p:sp>
          <p:nvSpPr>
            <p:cNvPr id="157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158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159" name="رابط مستقيم 158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0" name="مربع نص 159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34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161" name="مربع نص 160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8</a:t>
                </a:r>
                <a:endParaRPr lang="ar-SA" sz="2000" b="1" dirty="0"/>
              </a:p>
            </p:txBody>
          </p:sp>
        </p:grpSp>
      </p:grpSp>
      <p:sp>
        <p:nvSpPr>
          <p:cNvPr id="165" name="عنوان 1"/>
          <p:cNvSpPr txBox="1">
            <a:spLocks/>
          </p:cNvSpPr>
          <p:nvPr/>
        </p:nvSpPr>
        <p:spPr>
          <a:xfrm>
            <a:off x="249546" y="5173244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66" name="مجموعة 165"/>
          <p:cNvGrpSpPr/>
          <p:nvPr/>
        </p:nvGrpSpPr>
        <p:grpSpPr>
          <a:xfrm>
            <a:off x="702369" y="5002134"/>
            <a:ext cx="1360759" cy="768342"/>
            <a:chOff x="4408135" y="3713892"/>
            <a:chExt cx="1360759" cy="768342"/>
          </a:xfrm>
        </p:grpSpPr>
        <p:cxnSp>
          <p:nvCxnSpPr>
            <p:cNvPr id="167" name="رابط مستقيم 166"/>
            <p:cNvCxnSpPr/>
            <p:nvPr/>
          </p:nvCxnSpPr>
          <p:spPr>
            <a:xfrm rot="10800000">
              <a:off x="4482385" y="4088934"/>
              <a:ext cx="1044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مربع نص 167"/>
            <p:cNvSpPr txBox="1"/>
            <p:nvPr/>
          </p:nvSpPr>
          <p:spPr>
            <a:xfrm>
              <a:off x="4408135" y="3713892"/>
              <a:ext cx="1360759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8 sin 81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169" name="مربع نص 168"/>
            <p:cNvSpPr txBox="1"/>
            <p:nvPr/>
          </p:nvSpPr>
          <p:spPr>
            <a:xfrm>
              <a:off x="4484406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34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170" name="عنوان 1"/>
          <p:cNvSpPr txBox="1">
            <a:spLocks/>
          </p:cNvSpPr>
          <p:nvPr/>
        </p:nvSpPr>
        <p:spPr>
          <a:xfrm>
            <a:off x="249546" y="595906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1" name="عنوان 1"/>
          <p:cNvSpPr txBox="1">
            <a:spLocks/>
          </p:cNvSpPr>
          <p:nvPr/>
        </p:nvSpPr>
        <p:spPr>
          <a:xfrm>
            <a:off x="738484" y="5956894"/>
            <a:ext cx="73717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14,1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2" name="عنوان 1"/>
          <p:cNvSpPr txBox="1">
            <a:spLocks/>
          </p:cNvSpPr>
          <p:nvPr/>
        </p:nvSpPr>
        <p:spPr>
          <a:xfrm>
            <a:off x="5128156" y="3539780"/>
            <a:ext cx="1221856" cy="3681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B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65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3" name="عنوان 1"/>
          <p:cNvSpPr txBox="1">
            <a:spLocks/>
          </p:cNvSpPr>
          <p:nvPr/>
        </p:nvSpPr>
        <p:spPr>
          <a:xfrm>
            <a:off x="6446488" y="3539780"/>
            <a:ext cx="1221856" cy="3681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81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4" name="عنوان 1"/>
          <p:cNvSpPr txBox="1">
            <a:spLocks/>
          </p:cNvSpPr>
          <p:nvPr/>
        </p:nvSpPr>
        <p:spPr>
          <a:xfrm>
            <a:off x="7763654" y="3517788"/>
            <a:ext cx="1220400" cy="3681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14,1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75" name="مجموعة 174"/>
          <p:cNvGrpSpPr/>
          <p:nvPr/>
        </p:nvGrpSpPr>
        <p:grpSpPr>
          <a:xfrm>
            <a:off x="251520" y="1341929"/>
            <a:ext cx="3114504" cy="2294415"/>
            <a:chOff x="395536" y="406986"/>
            <a:chExt cx="3114504" cy="2294415"/>
          </a:xfrm>
        </p:grpSpPr>
        <p:grpSp>
          <p:nvGrpSpPr>
            <p:cNvPr id="176" name="مجموعة 175"/>
            <p:cNvGrpSpPr/>
            <p:nvPr/>
          </p:nvGrpSpPr>
          <p:grpSpPr>
            <a:xfrm>
              <a:off x="395536" y="836712"/>
              <a:ext cx="3114504" cy="1864689"/>
              <a:chOff x="5807218" y="4075962"/>
              <a:chExt cx="3114504" cy="1864689"/>
            </a:xfrm>
          </p:grpSpPr>
          <p:grpSp>
            <p:nvGrpSpPr>
              <p:cNvPr id="178" name="مجموعة 177"/>
              <p:cNvGrpSpPr/>
              <p:nvPr/>
            </p:nvGrpSpPr>
            <p:grpSpPr>
              <a:xfrm>
                <a:off x="6271322" y="4438273"/>
                <a:ext cx="2320609" cy="1150967"/>
                <a:chOff x="6271322" y="4438273"/>
                <a:chExt cx="2320609" cy="1150967"/>
              </a:xfrm>
            </p:grpSpPr>
            <p:cxnSp>
              <p:nvCxnSpPr>
                <p:cNvPr id="186" name="رابط مستقيم 185"/>
                <p:cNvCxnSpPr/>
                <p:nvPr/>
              </p:nvCxnSpPr>
              <p:spPr>
                <a:xfrm flipH="1">
                  <a:off x="6271322" y="5589240"/>
                  <a:ext cx="23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رابط مستقيم 186"/>
                <p:cNvCxnSpPr/>
                <p:nvPr/>
              </p:nvCxnSpPr>
              <p:spPr>
                <a:xfrm flipH="1">
                  <a:off x="6271322" y="4438273"/>
                  <a:ext cx="828970" cy="1150967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رابط مستقيم 187"/>
                <p:cNvCxnSpPr/>
                <p:nvPr/>
              </p:nvCxnSpPr>
              <p:spPr>
                <a:xfrm flipH="1" flipV="1">
                  <a:off x="7100293" y="4447402"/>
                  <a:ext cx="1491638" cy="1141838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9" name="مربع نص 178"/>
              <p:cNvSpPr txBox="1"/>
              <p:nvPr/>
            </p:nvSpPr>
            <p:spPr>
              <a:xfrm>
                <a:off x="7668407" y="46398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8</a:t>
                </a:r>
                <a:endParaRPr lang="ar-SA" sz="2200" b="1" dirty="0"/>
              </a:p>
            </p:txBody>
          </p:sp>
          <p:sp>
            <p:nvSpPr>
              <p:cNvPr id="180" name="مربع نص 179"/>
              <p:cNvSpPr txBox="1"/>
              <p:nvPr/>
            </p:nvSpPr>
            <p:spPr>
              <a:xfrm>
                <a:off x="6204181" y="46398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13</a:t>
                </a:r>
                <a:endParaRPr lang="ar-SA" sz="2200" b="1" dirty="0"/>
              </a:p>
            </p:txBody>
          </p:sp>
          <p:sp>
            <p:nvSpPr>
              <p:cNvPr id="181" name="مربع نص 180"/>
              <p:cNvSpPr txBox="1"/>
              <p:nvPr/>
            </p:nvSpPr>
            <p:spPr>
              <a:xfrm>
                <a:off x="5807218" y="540282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182" name="مربع نص 181"/>
              <p:cNvSpPr txBox="1"/>
              <p:nvPr/>
            </p:nvSpPr>
            <p:spPr>
              <a:xfrm>
                <a:off x="6811577" y="4075962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C</a:t>
                </a:r>
                <a:endParaRPr lang="ar-SA" sz="2200" b="1" dirty="0"/>
              </a:p>
            </p:txBody>
          </p:sp>
          <p:sp>
            <p:nvSpPr>
              <p:cNvPr id="183" name="مربع نص 182"/>
              <p:cNvSpPr txBox="1"/>
              <p:nvPr/>
            </p:nvSpPr>
            <p:spPr>
              <a:xfrm>
                <a:off x="7021433" y="5487642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c</a:t>
                </a:r>
                <a:endParaRPr lang="ar-SA" sz="2200" b="1" dirty="0"/>
              </a:p>
            </p:txBody>
          </p:sp>
          <p:sp>
            <p:nvSpPr>
              <p:cNvPr id="184" name="مربع نص 183"/>
              <p:cNvSpPr txBox="1"/>
              <p:nvPr/>
            </p:nvSpPr>
            <p:spPr>
              <a:xfrm>
                <a:off x="6334556" y="5230922"/>
                <a:ext cx="620596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34</a:t>
                </a:r>
                <a:r>
                  <a:rPr lang="en-US" sz="2200" b="1" baseline="50000" dirty="0" smtClean="0"/>
                  <a:t>o</a:t>
                </a:r>
                <a:endParaRPr lang="ar-SA" sz="2200" b="1" baseline="50000" dirty="0"/>
              </a:p>
            </p:txBody>
          </p:sp>
          <p:sp>
            <p:nvSpPr>
              <p:cNvPr id="185" name="مربع نص 184"/>
              <p:cNvSpPr txBox="1"/>
              <p:nvPr/>
            </p:nvSpPr>
            <p:spPr>
              <a:xfrm>
                <a:off x="8370692" y="550976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B</a:t>
                </a:r>
                <a:endParaRPr lang="ar-SA" sz="2200" b="1" dirty="0"/>
              </a:p>
            </p:txBody>
          </p:sp>
        </p:grpSp>
        <p:sp>
          <p:nvSpPr>
            <p:cNvPr id="177" name="مربع نص 176"/>
            <p:cNvSpPr txBox="1"/>
            <p:nvPr/>
          </p:nvSpPr>
          <p:spPr>
            <a:xfrm>
              <a:off x="609892" y="406986"/>
              <a:ext cx="2377932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200" b="1" dirty="0" smtClean="0"/>
                <a:t>الحالة (1) : </a:t>
              </a:r>
              <a:r>
                <a:rPr lang="en-US" sz="2000" b="1" dirty="0" smtClean="0"/>
                <a:t>B</a:t>
              </a:r>
              <a:r>
                <a:rPr lang="ar-SA" sz="2200" b="1" dirty="0" smtClean="0"/>
                <a:t> حادة</a:t>
              </a:r>
              <a:endParaRPr lang="ar-SA" sz="2200" b="1" dirty="0"/>
            </a:p>
          </p:txBody>
        </p:sp>
      </p:grpSp>
      <p:sp>
        <p:nvSpPr>
          <p:cNvPr id="189" name="مستطيل 188"/>
          <p:cNvSpPr/>
          <p:nvPr/>
        </p:nvSpPr>
        <p:spPr>
          <a:xfrm>
            <a:off x="216488" y="3997740"/>
            <a:ext cx="8748000" cy="27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90" name="رابط مستقيم 189"/>
          <p:cNvCxnSpPr/>
          <p:nvPr/>
        </p:nvCxnSpPr>
        <p:spPr>
          <a:xfrm rot="10800000">
            <a:off x="326280" y="4041360"/>
            <a:ext cx="8532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رابط مستقيم 190"/>
          <p:cNvCxnSpPr/>
          <p:nvPr/>
        </p:nvCxnSpPr>
        <p:spPr>
          <a:xfrm rot="5400000">
            <a:off x="4900280" y="5354566"/>
            <a:ext cx="26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رابط مستقيم 191"/>
          <p:cNvCxnSpPr/>
          <p:nvPr/>
        </p:nvCxnSpPr>
        <p:spPr>
          <a:xfrm rot="5400000">
            <a:off x="1329968" y="5354566"/>
            <a:ext cx="26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3" name="مجموعة 192"/>
          <p:cNvGrpSpPr/>
          <p:nvPr/>
        </p:nvGrpSpPr>
        <p:grpSpPr>
          <a:xfrm>
            <a:off x="2643174" y="4317292"/>
            <a:ext cx="1214446" cy="556990"/>
            <a:chOff x="4071934" y="3258228"/>
            <a:chExt cx="1214446" cy="556990"/>
          </a:xfrm>
        </p:grpSpPr>
        <p:pic>
          <p:nvPicPr>
            <p:cNvPr id="194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5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96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C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197" name="عنوان 1"/>
          <p:cNvSpPr txBox="1">
            <a:spLocks/>
          </p:cNvSpPr>
          <p:nvPr/>
        </p:nvSpPr>
        <p:spPr>
          <a:xfrm>
            <a:off x="3728424" y="4317292"/>
            <a:ext cx="2571768" cy="3586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−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( 34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 115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8" name="عنوان 1"/>
          <p:cNvSpPr txBox="1">
            <a:spLocks/>
          </p:cNvSpPr>
          <p:nvPr/>
        </p:nvSpPr>
        <p:spPr>
          <a:xfrm>
            <a:off x="3318836" y="4960234"/>
            <a:ext cx="1071570" cy="41298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 31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99" name="مجموعة 198"/>
          <p:cNvGrpSpPr/>
          <p:nvPr/>
        </p:nvGrpSpPr>
        <p:grpSpPr>
          <a:xfrm>
            <a:off x="243310" y="4124326"/>
            <a:ext cx="2386482" cy="758786"/>
            <a:chOff x="5572132" y="4283224"/>
            <a:chExt cx="2386482" cy="758786"/>
          </a:xfrm>
        </p:grpSpPr>
        <p:grpSp>
          <p:nvGrpSpPr>
            <p:cNvPr id="200" name="مجموعة 26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206" name="رابط مستقيم 205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" name="مربع نص 206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31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208" name="مربع نص 207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c</a:t>
                </a:r>
                <a:endParaRPr lang="ar-SA" sz="2000" b="1" dirty="0"/>
              </a:p>
            </p:txBody>
          </p:sp>
        </p:grpSp>
        <p:sp>
          <p:nvSpPr>
            <p:cNvPr id="201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202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203" name="رابط مستقيم 202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4" name="مربع نص 203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34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205" name="مربع نص 204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8</a:t>
                </a:r>
                <a:endParaRPr lang="ar-SA" sz="2000" b="1" dirty="0"/>
              </a:p>
            </p:txBody>
          </p:sp>
        </p:grpSp>
      </p:grpSp>
      <p:sp>
        <p:nvSpPr>
          <p:cNvPr id="209" name="عنوان 1"/>
          <p:cNvSpPr txBox="1">
            <a:spLocks/>
          </p:cNvSpPr>
          <p:nvPr/>
        </p:nvSpPr>
        <p:spPr>
          <a:xfrm>
            <a:off x="249546" y="5173244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10" name="مجموعة 209"/>
          <p:cNvGrpSpPr/>
          <p:nvPr/>
        </p:nvGrpSpPr>
        <p:grpSpPr>
          <a:xfrm>
            <a:off x="673341" y="5002134"/>
            <a:ext cx="1360759" cy="768342"/>
            <a:chOff x="4379107" y="3713892"/>
            <a:chExt cx="1360759" cy="768342"/>
          </a:xfrm>
        </p:grpSpPr>
        <p:cxnSp>
          <p:nvCxnSpPr>
            <p:cNvPr id="211" name="رابط مستقيم 210"/>
            <p:cNvCxnSpPr/>
            <p:nvPr/>
          </p:nvCxnSpPr>
          <p:spPr>
            <a:xfrm rot="10800000">
              <a:off x="4482385" y="4088934"/>
              <a:ext cx="1044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مربع نص 211"/>
            <p:cNvSpPr txBox="1"/>
            <p:nvPr/>
          </p:nvSpPr>
          <p:spPr>
            <a:xfrm>
              <a:off x="4379107" y="3713892"/>
              <a:ext cx="1360759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8 sin 31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213" name="مربع نص 212"/>
            <p:cNvSpPr txBox="1"/>
            <p:nvPr/>
          </p:nvSpPr>
          <p:spPr>
            <a:xfrm>
              <a:off x="4484406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34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214" name="عنوان 1"/>
          <p:cNvSpPr txBox="1">
            <a:spLocks/>
          </p:cNvSpPr>
          <p:nvPr/>
        </p:nvSpPr>
        <p:spPr>
          <a:xfrm>
            <a:off x="249546" y="595906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5" name="عنوان 1"/>
          <p:cNvSpPr txBox="1">
            <a:spLocks/>
          </p:cNvSpPr>
          <p:nvPr/>
        </p:nvSpPr>
        <p:spPr>
          <a:xfrm>
            <a:off x="738484" y="5956894"/>
            <a:ext cx="73717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7,4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6" name="عنوان 1"/>
          <p:cNvSpPr txBox="1">
            <a:spLocks/>
          </p:cNvSpPr>
          <p:nvPr/>
        </p:nvSpPr>
        <p:spPr>
          <a:xfrm>
            <a:off x="827584" y="3539780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B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115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7" name="عنوان 1"/>
          <p:cNvSpPr txBox="1">
            <a:spLocks/>
          </p:cNvSpPr>
          <p:nvPr/>
        </p:nvSpPr>
        <p:spPr>
          <a:xfrm>
            <a:off x="2145916" y="3539780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31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8" name="عنوان 1"/>
          <p:cNvSpPr txBox="1">
            <a:spLocks/>
          </p:cNvSpPr>
          <p:nvPr/>
        </p:nvSpPr>
        <p:spPr>
          <a:xfrm>
            <a:off x="3463082" y="3532302"/>
            <a:ext cx="1220400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7,4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19" name="مجموعة 218"/>
          <p:cNvGrpSpPr/>
          <p:nvPr/>
        </p:nvGrpSpPr>
        <p:grpSpPr>
          <a:xfrm>
            <a:off x="6300192" y="4313497"/>
            <a:ext cx="1214446" cy="556990"/>
            <a:chOff x="4071934" y="3258228"/>
            <a:chExt cx="1214446" cy="556990"/>
          </a:xfrm>
        </p:grpSpPr>
        <p:pic>
          <p:nvPicPr>
            <p:cNvPr id="220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1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222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B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223" name="عنوان 1"/>
          <p:cNvSpPr txBox="1">
            <a:spLocks/>
          </p:cNvSpPr>
          <p:nvPr/>
        </p:nvSpPr>
        <p:spPr>
          <a:xfrm>
            <a:off x="7300324" y="4313497"/>
            <a:ext cx="170767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−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65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4" name="عنوان 1"/>
          <p:cNvSpPr txBox="1">
            <a:spLocks/>
          </p:cNvSpPr>
          <p:nvPr/>
        </p:nvSpPr>
        <p:spPr>
          <a:xfrm>
            <a:off x="7070926" y="4956439"/>
            <a:ext cx="1071570" cy="41298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115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25" name="مجموعة 224"/>
          <p:cNvGrpSpPr/>
          <p:nvPr/>
        </p:nvGrpSpPr>
        <p:grpSpPr>
          <a:xfrm>
            <a:off x="251520" y="1262926"/>
            <a:ext cx="2768104" cy="2367584"/>
            <a:chOff x="395536" y="333817"/>
            <a:chExt cx="2768104" cy="2367584"/>
          </a:xfrm>
        </p:grpSpPr>
        <p:grpSp>
          <p:nvGrpSpPr>
            <p:cNvPr id="226" name="مجموعة 225"/>
            <p:cNvGrpSpPr/>
            <p:nvPr/>
          </p:nvGrpSpPr>
          <p:grpSpPr>
            <a:xfrm>
              <a:off x="395536" y="765865"/>
              <a:ext cx="2768104" cy="1935536"/>
              <a:chOff x="5807218" y="4005115"/>
              <a:chExt cx="2768104" cy="1935536"/>
            </a:xfrm>
          </p:grpSpPr>
          <p:grpSp>
            <p:nvGrpSpPr>
              <p:cNvPr id="228" name="مجموعة 227"/>
              <p:cNvGrpSpPr/>
              <p:nvPr/>
            </p:nvGrpSpPr>
            <p:grpSpPr>
              <a:xfrm>
                <a:off x="6271322" y="4291405"/>
                <a:ext cx="2304000" cy="1326862"/>
                <a:chOff x="6271322" y="4291405"/>
                <a:chExt cx="2304000" cy="1326862"/>
              </a:xfrm>
            </p:grpSpPr>
            <p:cxnSp>
              <p:nvCxnSpPr>
                <p:cNvPr id="237" name="رابط مستقيم 236"/>
                <p:cNvCxnSpPr/>
                <p:nvPr/>
              </p:nvCxnSpPr>
              <p:spPr>
                <a:xfrm flipH="1">
                  <a:off x="6271322" y="5589240"/>
                  <a:ext cx="23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رابط مستقيم 237"/>
                <p:cNvCxnSpPr/>
                <p:nvPr/>
              </p:nvCxnSpPr>
              <p:spPr>
                <a:xfrm flipH="1">
                  <a:off x="6271322" y="4291405"/>
                  <a:ext cx="1189800" cy="1297835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رابط مستقيم 238"/>
                <p:cNvCxnSpPr/>
                <p:nvPr/>
              </p:nvCxnSpPr>
              <p:spPr>
                <a:xfrm flipV="1">
                  <a:off x="6908148" y="4291405"/>
                  <a:ext cx="566663" cy="1326862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9" name="مربع نص 228"/>
              <p:cNvSpPr txBox="1"/>
              <p:nvPr/>
            </p:nvSpPr>
            <p:spPr>
              <a:xfrm>
                <a:off x="7103362" y="4797203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8</a:t>
                </a:r>
                <a:endParaRPr lang="ar-SA" sz="2200" b="1" dirty="0"/>
              </a:p>
            </p:txBody>
          </p:sp>
          <p:sp>
            <p:nvSpPr>
              <p:cNvPr id="230" name="مربع نص 229"/>
              <p:cNvSpPr txBox="1"/>
              <p:nvPr/>
            </p:nvSpPr>
            <p:spPr>
              <a:xfrm>
                <a:off x="6336308" y="4639847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13</a:t>
                </a:r>
                <a:endParaRPr lang="ar-SA" sz="2200" b="1" dirty="0"/>
              </a:p>
            </p:txBody>
          </p:sp>
          <p:sp>
            <p:nvSpPr>
              <p:cNvPr id="231" name="مربع نص 230"/>
              <p:cNvSpPr txBox="1"/>
              <p:nvPr/>
            </p:nvSpPr>
            <p:spPr>
              <a:xfrm>
                <a:off x="5807218" y="540282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232" name="مربع نص 231"/>
              <p:cNvSpPr txBox="1"/>
              <p:nvPr/>
            </p:nvSpPr>
            <p:spPr>
              <a:xfrm>
                <a:off x="7344420" y="4005115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C</a:t>
                </a:r>
                <a:endParaRPr lang="ar-SA" sz="2200" b="1" dirty="0"/>
              </a:p>
            </p:txBody>
          </p:sp>
          <p:sp>
            <p:nvSpPr>
              <p:cNvPr id="233" name="مربع نص 232"/>
              <p:cNvSpPr txBox="1"/>
              <p:nvPr/>
            </p:nvSpPr>
            <p:spPr>
              <a:xfrm>
                <a:off x="6311274" y="5487642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c</a:t>
                </a:r>
                <a:endParaRPr lang="ar-SA" sz="2200" b="1" dirty="0"/>
              </a:p>
            </p:txBody>
          </p:sp>
          <p:sp>
            <p:nvSpPr>
              <p:cNvPr id="234" name="مربع نص 233"/>
              <p:cNvSpPr txBox="1"/>
              <p:nvPr/>
            </p:nvSpPr>
            <p:spPr>
              <a:xfrm>
                <a:off x="6334556" y="5230922"/>
                <a:ext cx="620596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34</a:t>
                </a:r>
                <a:r>
                  <a:rPr lang="en-US" sz="2200" b="1" baseline="50000" dirty="0" smtClean="0"/>
                  <a:t>o</a:t>
                </a:r>
                <a:endParaRPr lang="ar-SA" sz="2200" b="1" baseline="50000" dirty="0"/>
              </a:p>
            </p:txBody>
          </p:sp>
          <p:sp>
            <p:nvSpPr>
              <p:cNvPr id="235" name="مربع نص 234"/>
              <p:cNvSpPr txBox="1"/>
              <p:nvPr/>
            </p:nvSpPr>
            <p:spPr>
              <a:xfrm>
                <a:off x="6671314" y="550976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B</a:t>
                </a:r>
                <a:endParaRPr lang="ar-SA" sz="2200" b="1" dirty="0"/>
              </a:p>
            </p:txBody>
          </p:sp>
          <p:sp>
            <p:nvSpPr>
              <p:cNvPr id="236" name="مربع نص 235"/>
              <p:cNvSpPr txBox="1"/>
              <p:nvPr/>
            </p:nvSpPr>
            <p:spPr>
              <a:xfrm>
                <a:off x="6957794" y="5230922"/>
                <a:ext cx="620596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65</a:t>
                </a:r>
                <a:r>
                  <a:rPr lang="en-US" sz="2200" b="1" baseline="50000" dirty="0" smtClean="0"/>
                  <a:t>o</a:t>
                </a:r>
                <a:endParaRPr lang="ar-SA" sz="2200" b="1" baseline="50000" dirty="0"/>
              </a:p>
            </p:txBody>
          </p:sp>
        </p:grpSp>
        <p:sp>
          <p:nvSpPr>
            <p:cNvPr id="227" name="مربع نص 226"/>
            <p:cNvSpPr txBox="1"/>
            <p:nvPr/>
          </p:nvSpPr>
          <p:spPr>
            <a:xfrm>
              <a:off x="609892" y="333817"/>
              <a:ext cx="2377932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200" b="1" dirty="0" smtClean="0"/>
                <a:t>الحالة (2) : </a:t>
              </a:r>
              <a:r>
                <a:rPr lang="en-US" sz="2000" b="1" dirty="0" smtClean="0"/>
                <a:t>B</a:t>
              </a:r>
              <a:r>
                <a:rPr lang="ar-SA" sz="2200" b="1" dirty="0" smtClean="0"/>
                <a:t> منفرجة</a:t>
              </a:r>
              <a:endParaRPr lang="ar-SA" sz="2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6376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0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4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1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8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5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9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8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5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2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1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8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5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2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9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10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8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1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4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7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4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1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8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2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9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6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7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>
                      <p:stCondLst>
                        <p:cond delay="indefinite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4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1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2" fill="hold">
                      <p:stCondLst>
                        <p:cond delay="indefinite"/>
                      </p:stCondLst>
                      <p:childTnLst>
                        <p:par>
                          <p:cTn id="393" fill="hold">
                            <p:stCondLst>
                              <p:cond delay="0"/>
                            </p:stCondLst>
                            <p:childTnLst>
                              <p:par>
                                <p:cTn id="39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8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>
                      <p:stCondLst>
                        <p:cond delay="indefinite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8" grpId="0" animBg="1"/>
      <p:bldP spid="69" grpId="0"/>
      <p:bldP spid="70" grpId="0"/>
      <p:bldP spid="71" grpId="0"/>
      <p:bldP spid="72" grpId="0"/>
      <p:bldP spid="73" grpId="0"/>
      <p:bldP spid="74" grpId="0"/>
      <p:bldP spid="75" grpId="0" animBg="1"/>
      <p:bldP spid="76" grpId="0"/>
      <p:bldP spid="77" grpId="0"/>
      <p:bldP spid="78" grpId="0" animBg="1"/>
      <p:bldP spid="125" grpId="0"/>
      <p:bldP spid="139" grpId="0"/>
      <p:bldP spid="144" grpId="0"/>
      <p:bldP spid="145" grpId="0"/>
      <p:bldP spid="146" grpId="0"/>
      <p:bldP spid="147" grpId="0"/>
      <p:bldP spid="148" grpId="0"/>
      <p:bldP spid="153" grpId="0"/>
      <p:bldP spid="154" grpId="0"/>
      <p:bldP spid="165" grpId="0"/>
      <p:bldP spid="170" grpId="0"/>
      <p:bldP spid="171" grpId="0"/>
      <p:bldP spid="172" grpId="0" animBg="1"/>
      <p:bldP spid="173" grpId="0" animBg="1"/>
      <p:bldP spid="174" grpId="0" animBg="1"/>
      <p:bldP spid="189" grpId="0" animBg="1"/>
      <p:bldP spid="197" grpId="0"/>
      <p:bldP spid="198" grpId="0"/>
      <p:bldP spid="209" grpId="0"/>
      <p:bldP spid="214" grpId="0"/>
      <p:bldP spid="215" grpId="0"/>
      <p:bldP spid="216" grpId="0" animBg="1"/>
      <p:bldP spid="217" grpId="0" animBg="1"/>
      <p:bldP spid="218" grpId="0" animBg="1"/>
      <p:bldP spid="223" grpId="0"/>
      <p:bldP spid="2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394" y="692696"/>
            <a:ext cx="1530102" cy="52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1680" y="714356"/>
            <a:ext cx="5581650" cy="466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462" y="799401"/>
            <a:ext cx="2842434" cy="28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4" name="مجموعة 3"/>
          <p:cNvGrpSpPr/>
          <p:nvPr/>
        </p:nvGrpSpPr>
        <p:grpSpPr>
          <a:xfrm>
            <a:off x="286639" y="1546001"/>
            <a:ext cx="2884733" cy="2027015"/>
            <a:chOff x="687960" y="1983570"/>
            <a:chExt cx="2884733" cy="2027015"/>
          </a:xfrm>
        </p:grpSpPr>
        <p:grpSp>
          <p:nvGrpSpPr>
            <p:cNvPr id="248" name="مجموعة 247"/>
            <p:cNvGrpSpPr/>
            <p:nvPr/>
          </p:nvGrpSpPr>
          <p:grpSpPr>
            <a:xfrm>
              <a:off x="687960" y="1983570"/>
              <a:ext cx="2884733" cy="2027015"/>
              <a:chOff x="5906298" y="4328827"/>
              <a:chExt cx="2410118" cy="1657346"/>
            </a:xfrm>
          </p:grpSpPr>
          <p:grpSp>
            <p:nvGrpSpPr>
              <p:cNvPr id="249" name="مجموعة 248"/>
              <p:cNvGrpSpPr/>
              <p:nvPr/>
            </p:nvGrpSpPr>
            <p:grpSpPr>
              <a:xfrm>
                <a:off x="6271322" y="4682441"/>
                <a:ext cx="2045094" cy="906799"/>
                <a:chOff x="6271322" y="4682441"/>
                <a:chExt cx="2045094" cy="906799"/>
              </a:xfrm>
            </p:grpSpPr>
            <p:cxnSp>
              <p:nvCxnSpPr>
                <p:cNvPr id="253" name="رابط مستقيم 252"/>
                <p:cNvCxnSpPr/>
                <p:nvPr/>
              </p:nvCxnSpPr>
              <p:spPr>
                <a:xfrm flipH="1">
                  <a:off x="6271322" y="5589240"/>
                  <a:ext cx="2045094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رابط مستقيم 253"/>
                <p:cNvCxnSpPr/>
                <p:nvPr/>
              </p:nvCxnSpPr>
              <p:spPr>
                <a:xfrm flipH="1">
                  <a:off x="6271323" y="4691004"/>
                  <a:ext cx="1290138" cy="898236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رابط مستقيم 254"/>
                <p:cNvCxnSpPr/>
                <p:nvPr/>
              </p:nvCxnSpPr>
              <p:spPr>
                <a:xfrm flipH="1" flipV="1">
                  <a:off x="7563281" y="4682441"/>
                  <a:ext cx="414484" cy="49117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رابط مستقيم 257"/>
                <p:cNvCxnSpPr/>
                <p:nvPr/>
              </p:nvCxnSpPr>
              <p:spPr>
                <a:xfrm flipV="1">
                  <a:off x="7554587" y="4691004"/>
                  <a:ext cx="0" cy="883039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0" name="مربع نص 249"/>
              <p:cNvSpPr txBox="1"/>
              <p:nvPr/>
            </p:nvSpPr>
            <p:spPr>
              <a:xfrm>
                <a:off x="7619356" y="4675364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3</a:t>
                </a:r>
                <a:endParaRPr lang="ar-SA" sz="2200" b="1" dirty="0"/>
              </a:p>
            </p:txBody>
          </p:sp>
          <p:sp>
            <p:nvSpPr>
              <p:cNvPr id="251" name="مربع نص 250"/>
              <p:cNvSpPr txBox="1"/>
              <p:nvPr/>
            </p:nvSpPr>
            <p:spPr>
              <a:xfrm>
                <a:off x="6555672" y="4849235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6</a:t>
                </a:r>
                <a:endParaRPr lang="ar-SA" sz="2200" b="1" dirty="0"/>
              </a:p>
            </p:txBody>
          </p:sp>
          <p:sp>
            <p:nvSpPr>
              <p:cNvPr id="252" name="مربع نص 251"/>
              <p:cNvSpPr txBox="1"/>
              <p:nvPr/>
            </p:nvSpPr>
            <p:spPr>
              <a:xfrm>
                <a:off x="5906298" y="5555286"/>
                <a:ext cx="55103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A</a:t>
                </a:r>
                <a:endParaRPr lang="ar-SA" sz="2200" b="1" dirty="0"/>
              </a:p>
            </p:txBody>
          </p:sp>
          <p:sp>
            <p:nvSpPr>
              <p:cNvPr id="256" name="مربع نص 255"/>
              <p:cNvSpPr txBox="1"/>
              <p:nvPr/>
            </p:nvSpPr>
            <p:spPr>
              <a:xfrm>
                <a:off x="7261164" y="4328827"/>
                <a:ext cx="551030" cy="35230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C</a:t>
                </a:r>
                <a:endParaRPr lang="ar-SA" sz="2200" b="1" dirty="0"/>
              </a:p>
            </p:txBody>
          </p:sp>
          <p:sp>
            <p:nvSpPr>
              <p:cNvPr id="257" name="مربع نص 256"/>
              <p:cNvSpPr txBox="1"/>
              <p:nvPr/>
            </p:nvSpPr>
            <p:spPr>
              <a:xfrm>
                <a:off x="7275324" y="5539849"/>
                <a:ext cx="551030" cy="35230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B</a:t>
                </a:r>
                <a:endParaRPr lang="ar-SA" sz="2200" b="1" dirty="0"/>
              </a:p>
            </p:txBody>
          </p:sp>
          <p:sp>
            <p:nvSpPr>
              <p:cNvPr id="260" name="مربع نص 259"/>
              <p:cNvSpPr txBox="1"/>
              <p:nvPr/>
            </p:nvSpPr>
            <p:spPr>
              <a:xfrm>
                <a:off x="6361974" y="5319783"/>
                <a:ext cx="690000" cy="43088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30</a:t>
                </a:r>
                <a:r>
                  <a:rPr lang="en-US" sz="2200" b="1" baseline="50000" dirty="0" smtClean="0"/>
                  <a:t>O</a:t>
                </a:r>
                <a:endParaRPr lang="ar-SA" sz="2200" b="1" baseline="50000" dirty="0"/>
              </a:p>
            </p:txBody>
          </p:sp>
          <p:sp>
            <p:nvSpPr>
              <p:cNvPr id="311" name="مربع نص 310"/>
              <p:cNvSpPr txBox="1"/>
              <p:nvPr/>
            </p:nvSpPr>
            <p:spPr>
              <a:xfrm>
                <a:off x="6598886" y="5536110"/>
                <a:ext cx="551030" cy="35230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200" b="1" dirty="0" smtClean="0"/>
                  <a:t>c</a:t>
                </a:r>
                <a:endParaRPr lang="ar-SA" sz="2200" b="1" dirty="0"/>
              </a:p>
            </p:txBody>
          </p:sp>
        </p:grpSp>
        <p:sp>
          <p:nvSpPr>
            <p:cNvPr id="3" name="مستطيل 2"/>
            <p:cNvSpPr/>
            <p:nvPr/>
          </p:nvSpPr>
          <p:spPr>
            <a:xfrm>
              <a:off x="2474551" y="3323895"/>
              <a:ext cx="180000" cy="180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cxnSp>
        <p:nvCxnSpPr>
          <p:cNvPr id="261" name="رابط مستقيم 260"/>
          <p:cNvCxnSpPr/>
          <p:nvPr/>
        </p:nvCxnSpPr>
        <p:spPr>
          <a:xfrm rot="10800000">
            <a:off x="326280" y="3897352"/>
            <a:ext cx="8532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رابط مستقيم 261"/>
          <p:cNvCxnSpPr/>
          <p:nvPr/>
        </p:nvCxnSpPr>
        <p:spPr>
          <a:xfrm rot="5400000">
            <a:off x="4864280" y="5246558"/>
            <a:ext cx="2700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رابط مستقيم 262"/>
          <p:cNvCxnSpPr/>
          <p:nvPr/>
        </p:nvCxnSpPr>
        <p:spPr>
          <a:xfrm rot="5400000">
            <a:off x="1293968" y="5246558"/>
            <a:ext cx="2700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عنوان 1"/>
          <p:cNvSpPr txBox="1">
            <a:spLocks/>
          </p:cNvSpPr>
          <p:nvPr/>
        </p:nvSpPr>
        <p:spPr>
          <a:xfrm>
            <a:off x="4362222" y="1840834"/>
            <a:ext cx="1246918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3   &lt;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6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5" name="سهم إلى اليمين 264"/>
          <p:cNvSpPr/>
          <p:nvPr/>
        </p:nvSpPr>
        <p:spPr>
          <a:xfrm>
            <a:off x="5528624" y="1555082"/>
            <a:ext cx="78581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6" name="مربع نص 265"/>
          <p:cNvSpPr txBox="1"/>
          <p:nvPr/>
        </p:nvSpPr>
        <p:spPr>
          <a:xfrm>
            <a:off x="6600194" y="1566205"/>
            <a:ext cx="150019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اذهب إلى  </a:t>
            </a:r>
            <a:r>
              <a:rPr lang="en-US" sz="2400" b="1" dirty="0" smtClean="0"/>
              <a:t>h</a:t>
            </a:r>
            <a:endParaRPr lang="ar-SA" sz="2200" b="1" dirty="0"/>
          </a:p>
        </p:txBody>
      </p:sp>
      <p:sp>
        <p:nvSpPr>
          <p:cNvPr id="267" name="مربع نص 266"/>
          <p:cNvSpPr txBox="1"/>
          <p:nvPr/>
        </p:nvSpPr>
        <p:spPr>
          <a:xfrm>
            <a:off x="4070836" y="1340768"/>
            <a:ext cx="12858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 </a:t>
            </a:r>
            <a:r>
              <a:rPr lang="en-US" sz="2400" b="1" dirty="0" smtClean="0"/>
              <a:t>A</a:t>
            </a:r>
            <a:r>
              <a:rPr lang="ar-SA" sz="2200" b="1" dirty="0" smtClean="0"/>
              <a:t> حادة</a:t>
            </a:r>
            <a:endParaRPr lang="ar-SA" sz="2200" b="1" dirty="0"/>
          </a:p>
        </p:txBody>
      </p:sp>
      <p:sp>
        <p:nvSpPr>
          <p:cNvPr id="268" name="عنوان 1"/>
          <p:cNvSpPr txBox="1">
            <a:spLocks/>
          </p:cNvSpPr>
          <p:nvPr/>
        </p:nvSpPr>
        <p:spPr>
          <a:xfrm>
            <a:off x="4355976" y="2276872"/>
            <a:ext cx="571504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h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9" name="عنوان 1"/>
          <p:cNvSpPr txBox="1">
            <a:spLocks/>
          </p:cNvSpPr>
          <p:nvPr/>
        </p:nvSpPr>
        <p:spPr>
          <a:xfrm>
            <a:off x="4908669" y="2276872"/>
            <a:ext cx="1646751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6  Sin  30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0" name="عنوان 1"/>
          <p:cNvSpPr txBox="1">
            <a:spLocks/>
          </p:cNvSpPr>
          <p:nvPr/>
        </p:nvSpPr>
        <p:spPr>
          <a:xfrm>
            <a:off x="6300192" y="2276872"/>
            <a:ext cx="531604" cy="3602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1" name="عنوان 1"/>
          <p:cNvSpPr txBox="1">
            <a:spLocks/>
          </p:cNvSpPr>
          <p:nvPr/>
        </p:nvSpPr>
        <p:spPr>
          <a:xfrm>
            <a:off x="4355976" y="2708920"/>
            <a:ext cx="1583614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3   =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3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2" name="سهم إلى اليمين 271"/>
          <p:cNvSpPr/>
          <p:nvPr/>
        </p:nvSpPr>
        <p:spPr>
          <a:xfrm>
            <a:off x="5724128" y="2658524"/>
            <a:ext cx="78581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3" name="مربع نص 272"/>
          <p:cNvSpPr txBox="1"/>
          <p:nvPr/>
        </p:nvSpPr>
        <p:spPr>
          <a:xfrm>
            <a:off x="6744210" y="2667101"/>
            <a:ext cx="1500198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يوجد حل واحد</a:t>
            </a:r>
            <a:endParaRPr lang="ar-SA" sz="2200" b="1" dirty="0"/>
          </a:p>
        </p:txBody>
      </p:sp>
      <p:grpSp>
        <p:nvGrpSpPr>
          <p:cNvPr id="274" name="مجموعة 273"/>
          <p:cNvGrpSpPr/>
          <p:nvPr/>
        </p:nvGrpSpPr>
        <p:grpSpPr>
          <a:xfrm>
            <a:off x="6300192" y="4096146"/>
            <a:ext cx="1214446" cy="556990"/>
            <a:chOff x="4071934" y="3258228"/>
            <a:chExt cx="1214446" cy="556990"/>
          </a:xfrm>
        </p:grpSpPr>
        <p:pic>
          <p:nvPicPr>
            <p:cNvPr id="275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6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277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B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278" name="عنوان 1"/>
          <p:cNvSpPr txBox="1">
            <a:spLocks/>
          </p:cNvSpPr>
          <p:nvPr/>
        </p:nvSpPr>
        <p:spPr>
          <a:xfrm>
            <a:off x="7308304" y="4096145"/>
            <a:ext cx="792088" cy="411647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90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9" name="عنوان 1"/>
          <p:cNvSpPr txBox="1">
            <a:spLocks/>
          </p:cNvSpPr>
          <p:nvPr/>
        </p:nvSpPr>
        <p:spPr>
          <a:xfrm>
            <a:off x="4716016" y="3360412"/>
            <a:ext cx="1300398" cy="36475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B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=  90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80" name="مجموعة 279"/>
          <p:cNvGrpSpPr/>
          <p:nvPr/>
        </p:nvGrpSpPr>
        <p:grpSpPr>
          <a:xfrm>
            <a:off x="2643174" y="4101268"/>
            <a:ext cx="1214446" cy="556990"/>
            <a:chOff x="4071934" y="3258228"/>
            <a:chExt cx="1214446" cy="556990"/>
          </a:xfrm>
        </p:grpSpPr>
        <p:pic>
          <p:nvPicPr>
            <p:cNvPr id="281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2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283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C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284" name="عنوان 1"/>
          <p:cNvSpPr txBox="1">
            <a:spLocks/>
          </p:cNvSpPr>
          <p:nvPr/>
        </p:nvSpPr>
        <p:spPr>
          <a:xfrm>
            <a:off x="3643306" y="4101268"/>
            <a:ext cx="2571768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−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( 30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+ 90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5" name="عنوان 1"/>
          <p:cNvSpPr txBox="1">
            <a:spLocks/>
          </p:cNvSpPr>
          <p:nvPr/>
        </p:nvSpPr>
        <p:spPr>
          <a:xfrm>
            <a:off x="3347864" y="4744210"/>
            <a:ext cx="1071570" cy="41298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=  60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6" name="عنوان 1"/>
          <p:cNvSpPr txBox="1">
            <a:spLocks/>
          </p:cNvSpPr>
          <p:nvPr/>
        </p:nvSpPr>
        <p:spPr>
          <a:xfrm>
            <a:off x="6156176" y="3356992"/>
            <a:ext cx="1221856" cy="3681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60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7" name="عنوان 1"/>
          <p:cNvSpPr txBox="1">
            <a:spLocks/>
          </p:cNvSpPr>
          <p:nvPr/>
        </p:nvSpPr>
        <p:spPr>
          <a:xfrm>
            <a:off x="249546" y="496826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88" name="مجموعة 287"/>
          <p:cNvGrpSpPr/>
          <p:nvPr/>
        </p:nvGrpSpPr>
        <p:grpSpPr>
          <a:xfrm>
            <a:off x="702369" y="4797152"/>
            <a:ext cx="1360759" cy="768342"/>
            <a:chOff x="4408135" y="3713892"/>
            <a:chExt cx="1360759" cy="768342"/>
          </a:xfrm>
        </p:grpSpPr>
        <p:cxnSp>
          <p:nvCxnSpPr>
            <p:cNvPr id="289" name="رابط مستقيم 288"/>
            <p:cNvCxnSpPr/>
            <p:nvPr/>
          </p:nvCxnSpPr>
          <p:spPr>
            <a:xfrm rot="10800000">
              <a:off x="4482385" y="4088934"/>
              <a:ext cx="1044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0" name="مربع نص 289"/>
            <p:cNvSpPr txBox="1"/>
            <p:nvPr/>
          </p:nvSpPr>
          <p:spPr>
            <a:xfrm>
              <a:off x="4408135" y="3713892"/>
              <a:ext cx="1360759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3 sin 60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291" name="مربع نص 290"/>
            <p:cNvSpPr txBox="1"/>
            <p:nvPr/>
          </p:nvSpPr>
          <p:spPr>
            <a:xfrm>
              <a:off x="4484406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30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292" name="عنوان 1"/>
          <p:cNvSpPr txBox="1">
            <a:spLocks/>
          </p:cNvSpPr>
          <p:nvPr/>
        </p:nvSpPr>
        <p:spPr>
          <a:xfrm>
            <a:off x="249546" y="5754080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3" name="عنوان 1"/>
          <p:cNvSpPr txBox="1">
            <a:spLocks/>
          </p:cNvSpPr>
          <p:nvPr/>
        </p:nvSpPr>
        <p:spPr>
          <a:xfrm>
            <a:off x="738484" y="5751912"/>
            <a:ext cx="73717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5,2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94" name="مجموعة 293"/>
          <p:cNvGrpSpPr/>
          <p:nvPr/>
        </p:nvGrpSpPr>
        <p:grpSpPr>
          <a:xfrm>
            <a:off x="243310" y="4005064"/>
            <a:ext cx="2386482" cy="715244"/>
            <a:chOff x="5572132" y="4326766"/>
            <a:chExt cx="2386482" cy="715244"/>
          </a:xfrm>
        </p:grpSpPr>
        <p:grpSp>
          <p:nvGrpSpPr>
            <p:cNvPr id="295" name="مجموعة 26"/>
            <p:cNvGrpSpPr/>
            <p:nvPr/>
          </p:nvGrpSpPr>
          <p:grpSpPr>
            <a:xfrm>
              <a:off x="5572132" y="4326766"/>
              <a:ext cx="1133326" cy="690623"/>
              <a:chOff x="4408136" y="3728476"/>
              <a:chExt cx="1133326" cy="690623"/>
            </a:xfrm>
          </p:grpSpPr>
          <p:cxnSp>
            <p:nvCxnSpPr>
              <p:cNvPr id="301" name="رابط مستقيم 300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2" name="مربع نص 301"/>
              <p:cNvSpPr txBox="1"/>
              <p:nvPr/>
            </p:nvSpPr>
            <p:spPr>
              <a:xfrm>
                <a:off x="4408136" y="3728476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60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303" name="مربع نص 302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c</a:t>
                </a:r>
                <a:endParaRPr lang="ar-SA" sz="2000" b="1" dirty="0"/>
              </a:p>
            </p:txBody>
          </p:sp>
        </p:grpSp>
        <p:sp>
          <p:nvSpPr>
            <p:cNvPr id="296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297" name="مجموعة 34"/>
            <p:cNvGrpSpPr/>
            <p:nvPr/>
          </p:nvGrpSpPr>
          <p:grpSpPr>
            <a:xfrm>
              <a:off x="6825288" y="4329798"/>
              <a:ext cx="1133326" cy="705137"/>
              <a:chOff x="4408136" y="3728476"/>
              <a:chExt cx="1133326" cy="705137"/>
            </a:xfrm>
          </p:grpSpPr>
          <p:cxnSp>
            <p:nvCxnSpPr>
              <p:cNvPr id="298" name="رابط مستقيم 297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9" name="مربع نص 298"/>
              <p:cNvSpPr txBox="1"/>
              <p:nvPr/>
            </p:nvSpPr>
            <p:spPr>
              <a:xfrm>
                <a:off x="4408136" y="3728476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30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300" name="مربع نص 299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3</a:t>
                </a:r>
                <a:endParaRPr lang="ar-SA" sz="2000" b="1" dirty="0"/>
              </a:p>
            </p:txBody>
          </p:sp>
        </p:grpSp>
      </p:grpSp>
      <p:sp>
        <p:nvSpPr>
          <p:cNvPr id="312" name="عنوان 1"/>
          <p:cNvSpPr txBox="1">
            <a:spLocks/>
          </p:cNvSpPr>
          <p:nvPr/>
        </p:nvSpPr>
        <p:spPr>
          <a:xfrm>
            <a:off x="7509814" y="3356992"/>
            <a:ext cx="1220400" cy="368175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5,2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1657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4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0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7"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4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3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7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1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" grpId="0"/>
      <p:bldP spid="265" grpId="0" animBg="1"/>
      <p:bldP spid="266" grpId="0"/>
      <p:bldP spid="267" grpId="0"/>
      <p:bldP spid="268" grpId="0"/>
      <p:bldP spid="269" grpId="0"/>
      <p:bldP spid="270" grpId="0"/>
      <p:bldP spid="271" grpId="0"/>
      <p:bldP spid="272" grpId="0" animBg="1"/>
      <p:bldP spid="273" grpId="0"/>
      <p:bldP spid="278" grpId="0"/>
      <p:bldP spid="279" grpId="0" animBg="1"/>
      <p:bldP spid="284" grpId="0"/>
      <p:bldP spid="285" grpId="0"/>
      <p:bldP spid="286" grpId="0" animBg="1"/>
      <p:bldP spid="287" grpId="0"/>
      <p:bldP spid="292" grpId="0"/>
      <p:bldP spid="293" grpId="0"/>
      <p:bldP spid="3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935385"/>
            <a:ext cx="3590925" cy="333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7"/>
            <a:ext cx="2882324" cy="32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عنوان 1"/>
          <p:cNvSpPr txBox="1">
            <a:spLocks/>
          </p:cNvSpPr>
          <p:nvPr/>
        </p:nvSpPr>
        <p:spPr>
          <a:xfrm>
            <a:off x="976160" y="2979971"/>
            <a:ext cx="571504" cy="43204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ar-SA" sz="2800" b="1" i="0" u="none" strike="noStrike" kern="1200" cap="none" spc="0" normalizeH="0" baseline="5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1830" y="952417"/>
            <a:ext cx="1390650" cy="276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7" name="مجموعة 6"/>
          <p:cNvGrpSpPr/>
          <p:nvPr/>
        </p:nvGrpSpPr>
        <p:grpSpPr>
          <a:xfrm>
            <a:off x="4514506" y="2000240"/>
            <a:ext cx="1214446" cy="556990"/>
            <a:chOff x="4071934" y="3258228"/>
            <a:chExt cx="1214446" cy="556990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0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B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11" name="عنوان 1"/>
          <p:cNvSpPr txBox="1">
            <a:spLocks/>
          </p:cNvSpPr>
          <p:nvPr/>
        </p:nvSpPr>
        <p:spPr>
          <a:xfrm>
            <a:off x="5443200" y="2000240"/>
            <a:ext cx="2571768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−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( 65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+ 43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عنوان 1"/>
          <p:cNvSpPr txBox="1">
            <a:spLocks/>
          </p:cNvSpPr>
          <p:nvPr/>
        </p:nvSpPr>
        <p:spPr>
          <a:xfrm>
            <a:off x="7657778" y="2000240"/>
            <a:ext cx="1071570" cy="41298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72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عنوان 1"/>
          <p:cNvSpPr txBox="1">
            <a:spLocks/>
          </p:cNvSpPr>
          <p:nvPr/>
        </p:nvSpPr>
        <p:spPr>
          <a:xfrm>
            <a:off x="4534762" y="3643314"/>
            <a:ext cx="2643206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sin 72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90 sin 65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4" name="مجموعة 56"/>
          <p:cNvGrpSpPr/>
          <p:nvPr/>
        </p:nvGrpSpPr>
        <p:grpSpPr>
          <a:xfrm>
            <a:off x="4528458" y="2714620"/>
            <a:ext cx="2386482" cy="824748"/>
            <a:chOff x="5572132" y="4283224"/>
            <a:chExt cx="2386482" cy="824748"/>
          </a:xfrm>
        </p:grpSpPr>
        <p:grpSp>
          <p:nvGrpSpPr>
            <p:cNvPr id="15" name="مجموعة 57"/>
            <p:cNvGrpSpPr/>
            <p:nvPr/>
          </p:nvGrpSpPr>
          <p:grpSpPr>
            <a:xfrm>
              <a:off x="5572132" y="4283224"/>
              <a:ext cx="1133326" cy="824748"/>
              <a:chOff x="4408136" y="3684934"/>
              <a:chExt cx="1133326" cy="824748"/>
            </a:xfrm>
          </p:grpSpPr>
          <p:cxnSp>
            <p:nvCxnSpPr>
              <p:cNvPr id="21" name="رابط مستقيم 20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مربع نص 21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65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23" name="مربع نص 22"/>
              <p:cNvSpPr txBox="1"/>
              <p:nvPr/>
            </p:nvSpPr>
            <p:spPr>
              <a:xfrm>
                <a:off x="4549880" y="4048017"/>
                <a:ext cx="737640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rgbClr val="FF0000"/>
                    </a:solidFill>
                  </a:rPr>
                  <a:t>?</a:t>
                </a:r>
                <a:endParaRPr lang="ar-SA" sz="24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6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17" name="مجموعة 59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18" name="رابط مستقيم 17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مربع نص 18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72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20" name="مربع نص 19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90</a:t>
                </a:r>
                <a:endParaRPr lang="ar-SA" sz="2000" b="1" dirty="0"/>
              </a:p>
            </p:txBody>
          </p:sp>
        </p:grpSp>
      </p:grpSp>
      <p:sp>
        <p:nvSpPr>
          <p:cNvPr id="24" name="عنوان 1"/>
          <p:cNvSpPr txBox="1">
            <a:spLocks/>
          </p:cNvSpPr>
          <p:nvPr/>
        </p:nvSpPr>
        <p:spPr>
          <a:xfrm>
            <a:off x="4535894" y="438672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5" name="مجموعة 67"/>
          <p:cNvGrpSpPr/>
          <p:nvPr/>
        </p:nvGrpSpPr>
        <p:grpSpPr>
          <a:xfrm>
            <a:off x="5031128" y="4243336"/>
            <a:ext cx="1232660" cy="800220"/>
            <a:chOff x="4408136" y="3682524"/>
            <a:chExt cx="1232660" cy="800220"/>
          </a:xfrm>
        </p:grpSpPr>
        <p:cxnSp>
          <p:nvCxnSpPr>
            <p:cNvPr id="26" name="رابط مستقيم 25"/>
            <p:cNvCxnSpPr/>
            <p:nvPr/>
          </p:nvCxnSpPr>
          <p:spPr>
            <a:xfrm rot="10800000">
              <a:off x="4496892" y="4088934"/>
              <a:ext cx="972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مربع نص 26"/>
            <p:cNvSpPr txBox="1"/>
            <p:nvPr/>
          </p:nvSpPr>
          <p:spPr>
            <a:xfrm>
              <a:off x="4408136" y="3682524"/>
              <a:ext cx="123266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90 Sin 65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28" name="مربع نص 27"/>
            <p:cNvSpPr txBox="1"/>
            <p:nvPr/>
          </p:nvSpPr>
          <p:spPr>
            <a:xfrm>
              <a:off x="4440864" y="408263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72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29" name="عنوان 1"/>
          <p:cNvSpPr txBox="1">
            <a:spLocks/>
          </p:cNvSpPr>
          <p:nvPr/>
        </p:nvSpPr>
        <p:spPr>
          <a:xfrm>
            <a:off x="4535894" y="5172540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" name="عنوان 1"/>
          <p:cNvSpPr txBox="1">
            <a:spLocks/>
          </p:cNvSpPr>
          <p:nvPr/>
        </p:nvSpPr>
        <p:spPr>
          <a:xfrm>
            <a:off x="4992418" y="5229464"/>
            <a:ext cx="10425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85,8  ft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" name="مربع نص 30"/>
          <p:cNvSpPr txBox="1"/>
          <p:nvPr/>
        </p:nvSpPr>
        <p:spPr>
          <a:xfrm>
            <a:off x="1962994" y="5857892"/>
            <a:ext cx="425266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=  المسافة بين اللاعب الأول واللاعب الثاني</a:t>
            </a:r>
            <a:endParaRPr lang="ar-SA" sz="2200" b="1" dirty="0"/>
          </a:p>
        </p:txBody>
      </p:sp>
      <p:sp>
        <p:nvSpPr>
          <p:cNvPr id="32" name="عنوان 1"/>
          <p:cNvSpPr txBox="1">
            <a:spLocks/>
          </p:cNvSpPr>
          <p:nvPr/>
        </p:nvSpPr>
        <p:spPr>
          <a:xfrm>
            <a:off x="6206864" y="5874574"/>
            <a:ext cx="10425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85,8  ft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عنوان 1"/>
          <p:cNvSpPr txBox="1">
            <a:spLocks/>
          </p:cNvSpPr>
          <p:nvPr/>
        </p:nvSpPr>
        <p:spPr>
          <a:xfrm>
            <a:off x="4993059" y="5229200"/>
            <a:ext cx="10425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85,8  ft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عنوان 1"/>
          <p:cNvSpPr txBox="1">
            <a:spLocks/>
          </p:cNvSpPr>
          <p:nvPr/>
        </p:nvSpPr>
        <p:spPr>
          <a:xfrm>
            <a:off x="7787842" y="2003354"/>
            <a:ext cx="1071570" cy="41298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72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72033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89017E-7 L -0.71736 0.0203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10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89017E-7 L -0.48889 -0.33387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44" y="-16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7" grpId="1"/>
      <p:bldP spid="11" grpId="0"/>
      <p:bldP spid="12" grpId="0"/>
      <p:bldP spid="13" grpId="0"/>
      <p:bldP spid="24" grpId="0"/>
      <p:bldP spid="29" grpId="0"/>
      <p:bldP spid="30" grpId="0"/>
      <p:bldP spid="31" grpId="0"/>
      <p:bldP spid="32" grpId="0"/>
      <p:bldP spid="33" grpId="0"/>
      <p:bldP spid="33" grpId="1"/>
      <p:bldP spid="34" grpId="0"/>
      <p:bldP spid="34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782" y="960909"/>
            <a:ext cx="1530102" cy="52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954633"/>
            <a:ext cx="4533900" cy="5905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3"/>
            <a:ext cx="3408000" cy="27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عنوان 1"/>
          <p:cNvSpPr txBox="1">
            <a:spLocks/>
          </p:cNvSpPr>
          <p:nvPr/>
        </p:nvSpPr>
        <p:spPr>
          <a:xfrm>
            <a:off x="5674350" y="3061550"/>
            <a:ext cx="278608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sin 23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1,2 sin 102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3" name="مجموعة 56"/>
          <p:cNvGrpSpPr/>
          <p:nvPr/>
        </p:nvGrpSpPr>
        <p:grpSpPr>
          <a:xfrm>
            <a:off x="5688864" y="2132856"/>
            <a:ext cx="2386482" cy="824748"/>
            <a:chOff x="5572132" y="4283224"/>
            <a:chExt cx="2386482" cy="824748"/>
          </a:xfrm>
        </p:grpSpPr>
        <p:grpSp>
          <p:nvGrpSpPr>
            <p:cNvPr id="14" name="مجموعة 57"/>
            <p:cNvGrpSpPr/>
            <p:nvPr/>
          </p:nvGrpSpPr>
          <p:grpSpPr>
            <a:xfrm>
              <a:off x="5572132" y="4283224"/>
              <a:ext cx="1133326" cy="824748"/>
              <a:chOff x="4408136" y="3684934"/>
              <a:chExt cx="1133326" cy="824748"/>
            </a:xfrm>
          </p:grpSpPr>
          <p:cxnSp>
            <p:nvCxnSpPr>
              <p:cNvPr id="20" name="رابط مستقيم 19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مربع نص 20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102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22" name="مربع نص 21"/>
              <p:cNvSpPr txBox="1"/>
              <p:nvPr/>
            </p:nvSpPr>
            <p:spPr>
              <a:xfrm>
                <a:off x="4549880" y="4048017"/>
                <a:ext cx="737640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rgbClr val="FF0000"/>
                    </a:solidFill>
                  </a:rPr>
                  <a:t>?</a:t>
                </a:r>
                <a:endParaRPr lang="ar-SA" sz="24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5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16" name="مجموعة 59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17" name="رابط مستقيم 16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مربع نص 17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23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19" name="مربع نص 18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1,2</a:t>
                </a:r>
                <a:endParaRPr lang="ar-SA" sz="2000" b="1" dirty="0"/>
              </a:p>
            </p:txBody>
          </p:sp>
        </p:grpSp>
      </p:grpSp>
      <p:sp>
        <p:nvSpPr>
          <p:cNvPr id="23" name="عنوان 1"/>
          <p:cNvSpPr txBox="1">
            <a:spLocks/>
          </p:cNvSpPr>
          <p:nvPr/>
        </p:nvSpPr>
        <p:spPr>
          <a:xfrm>
            <a:off x="5691128" y="3804958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4" name="مجموعة 67"/>
          <p:cNvGrpSpPr/>
          <p:nvPr/>
        </p:nvGrpSpPr>
        <p:grpSpPr>
          <a:xfrm>
            <a:off x="6162166" y="3661572"/>
            <a:ext cx="1446974" cy="800220"/>
            <a:chOff x="4383940" y="3682524"/>
            <a:chExt cx="1446974" cy="800220"/>
          </a:xfrm>
        </p:grpSpPr>
        <p:cxnSp>
          <p:nvCxnSpPr>
            <p:cNvPr id="25" name="رابط مستقيم 24"/>
            <p:cNvCxnSpPr/>
            <p:nvPr/>
          </p:nvCxnSpPr>
          <p:spPr>
            <a:xfrm rot="10800000">
              <a:off x="4510282" y="4088934"/>
              <a:ext cx="1116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مربع نص 25"/>
            <p:cNvSpPr txBox="1"/>
            <p:nvPr/>
          </p:nvSpPr>
          <p:spPr>
            <a:xfrm>
              <a:off x="4383940" y="3682524"/>
              <a:ext cx="1446974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1,2 Sin 102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27" name="مربع نص 26"/>
            <p:cNvSpPr txBox="1"/>
            <p:nvPr/>
          </p:nvSpPr>
          <p:spPr>
            <a:xfrm>
              <a:off x="4497788" y="408263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23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28" name="عنوان 1"/>
          <p:cNvSpPr txBox="1">
            <a:spLocks/>
          </p:cNvSpPr>
          <p:nvPr/>
        </p:nvSpPr>
        <p:spPr>
          <a:xfrm>
            <a:off x="5691128" y="4590776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عنوان 1"/>
          <p:cNvSpPr txBox="1">
            <a:spLocks/>
          </p:cNvSpPr>
          <p:nvPr/>
        </p:nvSpPr>
        <p:spPr>
          <a:xfrm>
            <a:off x="6193754" y="4647700"/>
            <a:ext cx="10425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3,0 km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" name="مربع نص 29"/>
          <p:cNvSpPr txBox="1"/>
          <p:nvPr/>
        </p:nvSpPr>
        <p:spPr>
          <a:xfrm>
            <a:off x="3287868" y="5276128"/>
            <a:ext cx="396691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≈  المسافة بين فوهة واهو وفوهة نوكان</a:t>
            </a:r>
            <a:endParaRPr lang="ar-SA" sz="2200" b="1" dirty="0"/>
          </a:p>
        </p:txBody>
      </p:sp>
      <p:sp>
        <p:nvSpPr>
          <p:cNvPr id="31" name="عنوان 1"/>
          <p:cNvSpPr txBox="1">
            <a:spLocks/>
          </p:cNvSpPr>
          <p:nvPr/>
        </p:nvSpPr>
        <p:spPr>
          <a:xfrm>
            <a:off x="7218090" y="5292810"/>
            <a:ext cx="10425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3,0 km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عنوان 1"/>
          <p:cNvSpPr txBox="1">
            <a:spLocks/>
          </p:cNvSpPr>
          <p:nvPr/>
        </p:nvSpPr>
        <p:spPr>
          <a:xfrm>
            <a:off x="7220504" y="5292394"/>
            <a:ext cx="10425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3,0 km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593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7341E-6 L -0.58281 -0.31168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49" y="-155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/>
      <p:bldP spid="28" grpId="0"/>
      <p:bldP spid="29" grpId="0"/>
      <p:bldP spid="30" grpId="0"/>
      <p:bldP spid="31" grpId="0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32859"/>
            <a:ext cx="172819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260648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763" y="300998"/>
            <a:ext cx="1609725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228406"/>
            <a:ext cx="3971925" cy="342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316835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مجموعة 5"/>
          <p:cNvGrpSpPr/>
          <p:nvPr/>
        </p:nvGrpSpPr>
        <p:grpSpPr>
          <a:xfrm>
            <a:off x="1317126" y="4422036"/>
            <a:ext cx="543322" cy="957561"/>
            <a:chOff x="4934582" y="2780928"/>
            <a:chExt cx="543322" cy="957561"/>
          </a:xfrm>
        </p:grpSpPr>
        <p:sp>
          <p:nvSpPr>
            <p:cNvPr id="20" name="عنوان 1"/>
            <p:cNvSpPr txBox="1">
              <a:spLocks/>
            </p:cNvSpPr>
            <p:nvPr/>
          </p:nvSpPr>
          <p:spPr>
            <a:xfrm>
              <a:off x="4934582" y="3183667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b</a:t>
              </a:r>
              <a:endParaRPr kumimoji="0" lang="ar-SA" sz="2400" b="1" i="0" u="none" strike="noStrike" kern="1200" cap="none" spc="0" normalizeH="0" baseline="5000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4" name="رابط كسهم مستقيم 3"/>
            <p:cNvCxnSpPr/>
            <p:nvPr/>
          </p:nvCxnSpPr>
          <p:spPr>
            <a:xfrm>
              <a:off x="5191729" y="2780928"/>
              <a:ext cx="0" cy="4680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مجموعة 24"/>
          <p:cNvGrpSpPr/>
          <p:nvPr/>
        </p:nvGrpSpPr>
        <p:grpSpPr>
          <a:xfrm>
            <a:off x="3281486" y="2608231"/>
            <a:ext cx="759959" cy="697924"/>
            <a:chOff x="4717945" y="3183667"/>
            <a:chExt cx="759959" cy="697924"/>
          </a:xfrm>
        </p:grpSpPr>
        <p:sp>
          <p:nvSpPr>
            <p:cNvPr id="26" name="عنوان 1"/>
            <p:cNvSpPr txBox="1">
              <a:spLocks/>
            </p:cNvSpPr>
            <p:nvPr/>
          </p:nvSpPr>
          <p:spPr>
            <a:xfrm>
              <a:off x="4934582" y="3183667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a</a:t>
              </a:r>
              <a:endParaRPr kumimoji="0" lang="ar-SA" sz="2400" b="1" i="0" u="none" strike="noStrike" kern="1200" cap="none" spc="0" normalizeH="0" baseline="5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27" name="رابط كسهم مستقيم 26"/>
            <p:cNvCxnSpPr/>
            <p:nvPr/>
          </p:nvCxnSpPr>
          <p:spPr>
            <a:xfrm flipH="1">
              <a:off x="4717945" y="3528808"/>
              <a:ext cx="380908" cy="35278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مربع نص 21"/>
          <p:cNvSpPr txBox="1"/>
          <p:nvPr/>
        </p:nvSpPr>
        <p:spPr>
          <a:xfrm>
            <a:off x="7802097" y="2597002"/>
            <a:ext cx="34817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C</a:t>
            </a:r>
            <a:endParaRPr lang="ar-SA" sz="2400" b="1" dirty="0">
              <a:solidFill>
                <a:srgbClr val="00B050"/>
              </a:solidFill>
            </a:endParaRPr>
          </a:p>
        </p:txBody>
      </p:sp>
      <p:sp>
        <p:nvSpPr>
          <p:cNvPr id="30" name="مربع نص 29"/>
          <p:cNvSpPr txBox="1"/>
          <p:nvPr/>
        </p:nvSpPr>
        <p:spPr>
          <a:xfrm>
            <a:off x="6960132" y="2597002"/>
            <a:ext cx="34977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</a:rPr>
              <a:t>b</a:t>
            </a:r>
            <a:endParaRPr lang="ar-SA" sz="2400" b="1" dirty="0">
              <a:solidFill>
                <a:srgbClr val="00B0F0"/>
              </a:solidFill>
            </a:endParaRPr>
          </a:p>
        </p:txBody>
      </p:sp>
      <p:sp>
        <p:nvSpPr>
          <p:cNvPr id="31" name="مربع نص 30"/>
          <p:cNvSpPr txBox="1"/>
          <p:nvPr/>
        </p:nvSpPr>
        <p:spPr>
          <a:xfrm>
            <a:off x="6574272" y="2597002"/>
            <a:ext cx="33695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a</a:t>
            </a:r>
            <a:endParaRPr lang="ar-SA" sz="2400" b="1" dirty="0">
              <a:solidFill>
                <a:srgbClr val="FF0000"/>
              </a:solidFill>
            </a:endParaRPr>
          </a:p>
        </p:txBody>
      </p:sp>
      <p:grpSp>
        <p:nvGrpSpPr>
          <p:cNvPr id="28" name="مجموعة 27"/>
          <p:cNvGrpSpPr/>
          <p:nvPr/>
        </p:nvGrpSpPr>
        <p:grpSpPr>
          <a:xfrm>
            <a:off x="6174310" y="2492896"/>
            <a:ext cx="359458" cy="781206"/>
            <a:chOff x="5010314" y="3684934"/>
            <a:chExt cx="359458" cy="781206"/>
          </a:xfrm>
        </p:grpSpPr>
        <p:cxnSp>
          <p:nvCxnSpPr>
            <p:cNvPr id="10" name="رابط مستقيم 9"/>
            <p:cNvCxnSpPr/>
            <p:nvPr/>
          </p:nvCxnSpPr>
          <p:spPr>
            <a:xfrm rot="10800000">
              <a:off x="5083399" y="4088934"/>
              <a:ext cx="252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مربع نص 32"/>
            <p:cNvSpPr txBox="1"/>
            <p:nvPr/>
          </p:nvSpPr>
          <p:spPr>
            <a:xfrm>
              <a:off x="5019996" y="3684934"/>
              <a:ext cx="349776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b="1" dirty="0" smtClean="0"/>
                <a:t>1</a:t>
              </a:r>
              <a:endParaRPr lang="ar-SA" sz="2400" b="1" dirty="0"/>
            </a:p>
          </p:txBody>
        </p:sp>
        <p:sp>
          <p:nvSpPr>
            <p:cNvPr id="34" name="مربع نص 33"/>
            <p:cNvSpPr txBox="1"/>
            <p:nvPr/>
          </p:nvSpPr>
          <p:spPr>
            <a:xfrm>
              <a:off x="5010314" y="4004475"/>
              <a:ext cx="349776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b="1" dirty="0" smtClean="0"/>
                <a:t>2</a:t>
              </a:r>
              <a:endParaRPr lang="ar-SA" sz="2400" b="1" dirty="0"/>
            </a:p>
          </p:txBody>
        </p:sp>
      </p:grpSp>
      <p:sp>
        <p:nvSpPr>
          <p:cNvPr id="36" name="مربع نص 35"/>
          <p:cNvSpPr txBox="1"/>
          <p:nvPr/>
        </p:nvSpPr>
        <p:spPr>
          <a:xfrm>
            <a:off x="7236296" y="2597002"/>
            <a:ext cx="63289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sin</a:t>
            </a:r>
            <a:endParaRPr lang="ar-SA" sz="2400" b="1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4846080" y="2683040"/>
            <a:ext cx="1252266" cy="43088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200" b="1" dirty="0" smtClean="0"/>
              <a:t>=  المساحة</a:t>
            </a:r>
            <a:endParaRPr lang="ar-SA" sz="2200" b="1" dirty="0"/>
          </a:p>
        </p:txBody>
      </p:sp>
      <p:sp>
        <p:nvSpPr>
          <p:cNvPr id="39" name="مربع نص 38"/>
          <p:cNvSpPr txBox="1"/>
          <p:nvPr/>
        </p:nvSpPr>
        <p:spPr>
          <a:xfrm>
            <a:off x="6502309" y="2634877"/>
            <a:ext cx="53251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(8)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40" name="مربع نص 39"/>
          <p:cNvSpPr txBox="1"/>
          <p:nvPr/>
        </p:nvSpPr>
        <p:spPr>
          <a:xfrm>
            <a:off x="6876822" y="2636323"/>
            <a:ext cx="53251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</a:rPr>
              <a:t>(9)</a:t>
            </a:r>
            <a:endParaRPr lang="ar-SA" sz="2400" b="1" dirty="0">
              <a:solidFill>
                <a:srgbClr val="00B0F0"/>
              </a:solidFill>
            </a:endParaRPr>
          </a:p>
        </p:txBody>
      </p:sp>
      <p:sp>
        <p:nvSpPr>
          <p:cNvPr id="41" name="مربع نص 40"/>
          <p:cNvSpPr txBox="1"/>
          <p:nvPr/>
        </p:nvSpPr>
        <p:spPr>
          <a:xfrm>
            <a:off x="7668344" y="2620362"/>
            <a:ext cx="76174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104</a:t>
            </a:r>
            <a:r>
              <a:rPr lang="en-US" sz="2400" b="1" baseline="50000" dirty="0" smtClean="0">
                <a:solidFill>
                  <a:srgbClr val="00B050"/>
                </a:solidFill>
              </a:rPr>
              <a:t>o</a:t>
            </a:r>
            <a:endParaRPr lang="ar-SA" sz="2400" b="1" baseline="50000" dirty="0">
              <a:solidFill>
                <a:srgbClr val="00B050"/>
              </a:solidFill>
            </a:endParaRPr>
          </a:p>
        </p:txBody>
      </p:sp>
      <p:sp>
        <p:nvSpPr>
          <p:cNvPr id="42" name="مربع نص 41"/>
          <p:cNvSpPr txBox="1"/>
          <p:nvPr/>
        </p:nvSpPr>
        <p:spPr>
          <a:xfrm>
            <a:off x="5723009" y="3502169"/>
            <a:ext cx="389851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/>
              <a:t>≈</a:t>
            </a:r>
            <a:endParaRPr lang="ar-SA" sz="3200" b="1" dirty="0"/>
          </a:p>
        </p:txBody>
      </p:sp>
      <p:sp>
        <p:nvSpPr>
          <p:cNvPr id="43" name="مربع نص 42"/>
          <p:cNvSpPr txBox="1"/>
          <p:nvPr/>
        </p:nvSpPr>
        <p:spPr>
          <a:xfrm>
            <a:off x="6063885" y="3543841"/>
            <a:ext cx="140294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34,6  cm</a:t>
            </a:r>
            <a:r>
              <a:rPr lang="en-US" sz="2800" b="1" baseline="50000" dirty="0" smtClean="0"/>
              <a:t>2</a:t>
            </a:r>
            <a:endParaRPr lang="ar-SA" sz="2800" b="1" baseline="50000" dirty="0"/>
          </a:p>
        </p:txBody>
      </p:sp>
      <p:grpSp>
        <p:nvGrpSpPr>
          <p:cNvPr id="38" name="مجموعة 37"/>
          <p:cNvGrpSpPr/>
          <p:nvPr/>
        </p:nvGrpSpPr>
        <p:grpSpPr>
          <a:xfrm>
            <a:off x="2087832" y="3235229"/>
            <a:ext cx="480760" cy="661787"/>
            <a:chOff x="1596616" y="2238703"/>
            <a:chExt cx="480760" cy="661787"/>
          </a:xfrm>
        </p:grpSpPr>
        <p:cxnSp>
          <p:nvCxnSpPr>
            <p:cNvPr id="46" name="رابط كسهم مستقيم 45"/>
            <p:cNvCxnSpPr/>
            <p:nvPr/>
          </p:nvCxnSpPr>
          <p:spPr>
            <a:xfrm>
              <a:off x="1861376" y="2576490"/>
              <a:ext cx="216000" cy="32400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مربع نص 47"/>
            <p:cNvSpPr txBox="1"/>
            <p:nvPr/>
          </p:nvSpPr>
          <p:spPr>
            <a:xfrm>
              <a:off x="1596616" y="2238703"/>
              <a:ext cx="348172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00B050"/>
                  </a:solidFill>
                </a:rPr>
                <a:t>C</a:t>
              </a:r>
              <a:endParaRPr lang="ar-SA" sz="2400" b="1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117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30" grpId="0"/>
      <p:bldP spid="30" grpId="1"/>
      <p:bldP spid="31" grpId="0"/>
      <p:bldP spid="31" grpId="1"/>
      <p:bldP spid="36" grpId="0"/>
      <p:bldP spid="29" grpId="0"/>
      <p:bldP spid="39" grpId="0"/>
      <p:bldP spid="40" grpId="0"/>
      <p:bldP spid="41" grpId="0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260648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763" y="300998"/>
            <a:ext cx="1609725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مجموعة 5"/>
          <p:cNvGrpSpPr/>
          <p:nvPr/>
        </p:nvGrpSpPr>
        <p:grpSpPr>
          <a:xfrm>
            <a:off x="1561569" y="2524859"/>
            <a:ext cx="543322" cy="859404"/>
            <a:chOff x="4934582" y="3183667"/>
            <a:chExt cx="543322" cy="859404"/>
          </a:xfrm>
        </p:grpSpPr>
        <p:sp>
          <p:nvSpPr>
            <p:cNvPr id="20" name="عنوان 1"/>
            <p:cNvSpPr txBox="1">
              <a:spLocks/>
            </p:cNvSpPr>
            <p:nvPr/>
          </p:nvSpPr>
          <p:spPr>
            <a:xfrm>
              <a:off x="4934582" y="3183667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b</a:t>
              </a:r>
              <a:endParaRPr kumimoji="0" lang="ar-SA" sz="24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4" name="رابط كسهم مستقيم 3"/>
            <p:cNvCxnSpPr/>
            <p:nvPr/>
          </p:nvCxnSpPr>
          <p:spPr>
            <a:xfrm>
              <a:off x="5191729" y="3575071"/>
              <a:ext cx="0" cy="468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مربع نص 21"/>
          <p:cNvSpPr txBox="1"/>
          <p:nvPr/>
        </p:nvSpPr>
        <p:spPr>
          <a:xfrm>
            <a:off x="8114987" y="2607295"/>
            <a:ext cx="37061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A</a:t>
            </a:r>
            <a:endParaRPr lang="ar-SA" sz="2400" b="1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7182956" y="2597002"/>
            <a:ext cx="31290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c</a:t>
            </a:r>
            <a:endParaRPr lang="ar-SA" sz="2400" b="1" dirty="0"/>
          </a:p>
        </p:txBody>
      </p:sp>
      <p:sp>
        <p:nvSpPr>
          <p:cNvPr id="31" name="مربع نص 30"/>
          <p:cNvSpPr txBox="1"/>
          <p:nvPr/>
        </p:nvSpPr>
        <p:spPr>
          <a:xfrm>
            <a:off x="6621909" y="2597002"/>
            <a:ext cx="35779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b</a:t>
            </a:r>
            <a:endParaRPr lang="ar-SA" sz="2400" b="1" dirty="0"/>
          </a:p>
        </p:txBody>
      </p:sp>
      <p:grpSp>
        <p:nvGrpSpPr>
          <p:cNvPr id="28" name="مجموعة 27"/>
          <p:cNvGrpSpPr/>
          <p:nvPr/>
        </p:nvGrpSpPr>
        <p:grpSpPr>
          <a:xfrm>
            <a:off x="6174310" y="2492896"/>
            <a:ext cx="359458" cy="781206"/>
            <a:chOff x="5010314" y="3684934"/>
            <a:chExt cx="359458" cy="781206"/>
          </a:xfrm>
        </p:grpSpPr>
        <p:cxnSp>
          <p:nvCxnSpPr>
            <p:cNvPr id="10" name="رابط مستقيم 9"/>
            <p:cNvCxnSpPr/>
            <p:nvPr/>
          </p:nvCxnSpPr>
          <p:spPr>
            <a:xfrm rot="10800000">
              <a:off x="5083399" y="4088934"/>
              <a:ext cx="252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مربع نص 32"/>
            <p:cNvSpPr txBox="1"/>
            <p:nvPr/>
          </p:nvSpPr>
          <p:spPr>
            <a:xfrm>
              <a:off x="5019996" y="3684934"/>
              <a:ext cx="349776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b="1" dirty="0" smtClean="0"/>
                <a:t>1</a:t>
              </a:r>
              <a:endParaRPr lang="ar-SA" sz="2400" b="1" dirty="0"/>
            </a:p>
          </p:txBody>
        </p:sp>
        <p:sp>
          <p:nvSpPr>
            <p:cNvPr id="34" name="مربع نص 33"/>
            <p:cNvSpPr txBox="1"/>
            <p:nvPr/>
          </p:nvSpPr>
          <p:spPr>
            <a:xfrm>
              <a:off x="5010314" y="4004475"/>
              <a:ext cx="349776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b="1" dirty="0" smtClean="0"/>
                <a:t>2</a:t>
              </a:r>
              <a:endParaRPr lang="ar-SA" sz="2400" b="1" dirty="0"/>
            </a:p>
          </p:txBody>
        </p:sp>
      </p:grpSp>
      <p:sp>
        <p:nvSpPr>
          <p:cNvPr id="36" name="مربع نص 35"/>
          <p:cNvSpPr txBox="1"/>
          <p:nvPr/>
        </p:nvSpPr>
        <p:spPr>
          <a:xfrm>
            <a:off x="7560407" y="2597002"/>
            <a:ext cx="63289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sin</a:t>
            </a:r>
            <a:endParaRPr lang="ar-SA" sz="2400" b="1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4846080" y="2683040"/>
            <a:ext cx="1252266" cy="43088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200" b="1" dirty="0" smtClean="0"/>
              <a:t>=  المساحة</a:t>
            </a:r>
            <a:endParaRPr lang="ar-SA" sz="2200" b="1" dirty="0"/>
          </a:p>
        </p:txBody>
      </p:sp>
      <p:sp>
        <p:nvSpPr>
          <p:cNvPr id="39" name="مربع نص 38"/>
          <p:cNvSpPr txBox="1"/>
          <p:nvPr/>
        </p:nvSpPr>
        <p:spPr>
          <a:xfrm>
            <a:off x="6482618" y="2634877"/>
            <a:ext cx="68801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(18)</a:t>
            </a:r>
            <a:endParaRPr lang="ar-SA" sz="2400" b="1" dirty="0"/>
          </a:p>
        </p:txBody>
      </p:sp>
      <p:sp>
        <p:nvSpPr>
          <p:cNvPr id="40" name="مربع نص 39"/>
          <p:cNvSpPr txBox="1"/>
          <p:nvPr/>
        </p:nvSpPr>
        <p:spPr>
          <a:xfrm>
            <a:off x="7023876" y="2636323"/>
            <a:ext cx="68801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(22)</a:t>
            </a:r>
            <a:endParaRPr lang="ar-SA" sz="2400" b="1" dirty="0"/>
          </a:p>
        </p:txBody>
      </p:sp>
      <p:sp>
        <p:nvSpPr>
          <p:cNvPr id="41" name="مربع نص 40"/>
          <p:cNvSpPr txBox="1"/>
          <p:nvPr/>
        </p:nvSpPr>
        <p:spPr>
          <a:xfrm>
            <a:off x="8070200" y="2620362"/>
            <a:ext cx="60625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31</a:t>
            </a:r>
            <a:r>
              <a:rPr lang="en-US" sz="2400" b="1" baseline="50000" dirty="0" smtClean="0"/>
              <a:t>o</a:t>
            </a:r>
            <a:endParaRPr lang="ar-SA" sz="2400" b="1" baseline="50000" dirty="0"/>
          </a:p>
        </p:txBody>
      </p:sp>
      <p:sp>
        <p:nvSpPr>
          <p:cNvPr id="42" name="مربع نص 41"/>
          <p:cNvSpPr txBox="1"/>
          <p:nvPr/>
        </p:nvSpPr>
        <p:spPr>
          <a:xfrm>
            <a:off x="5723009" y="3502169"/>
            <a:ext cx="389851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/>
              <a:t>≈</a:t>
            </a:r>
            <a:endParaRPr lang="ar-SA" sz="3200" b="1" dirty="0"/>
          </a:p>
        </p:txBody>
      </p:sp>
      <p:sp>
        <p:nvSpPr>
          <p:cNvPr id="43" name="مربع نص 42"/>
          <p:cNvSpPr txBox="1"/>
          <p:nvPr/>
        </p:nvSpPr>
        <p:spPr>
          <a:xfrm>
            <a:off x="6026674" y="3543841"/>
            <a:ext cx="116089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102  m</a:t>
            </a:r>
            <a:r>
              <a:rPr lang="en-US" sz="2800" b="1" baseline="50000" dirty="0" smtClean="0"/>
              <a:t>2</a:t>
            </a:r>
            <a:endParaRPr lang="ar-SA" sz="2800" b="1" baseline="50000" dirty="0"/>
          </a:p>
        </p:txBody>
      </p:sp>
      <p:grpSp>
        <p:nvGrpSpPr>
          <p:cNvPr id="38" name="مجموعة 37"/>
          <p:cNvGrpSpPr/>
          <p:nvPr/>
        </p:nvGrpSpPr>
        <p:grpSpPr>
          <a:xfrm>
            <a:off x="2198531" y="4656211"/>
            <a:ext cx="348172" cy="784121"/>
            <a:chOff x="1596616" y="1916247"/>
            <a:chExt cx="348172" cy="784121"/>
          </a:xfrm>
        </p:grpSpPr>
        <p:cxnSp>
          <p:nvCxnSpPr>
            <p:cNvPr id="46" name="رابط كسهم مستقيم 45"/>
            <p:cNvCxnSpPr/>
            <p:nvPr/>
          </p:nvCxnSpPr>
          <p:spPr>
            <a:xfrm flipH="1" flipV="1">
              <a:off x="1795939" y="1916247"/>
              <a:ext cx="13906" cy="38655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مربع نص 47"/>
            <p:cNvSpPr txBox="1"/>
            <p:nvPr/>
          </p:nvSpPr>
          <p:spPr>
            <a:xfrm>
              <a:off x="1596616" y="2238703"/>
              <a:ext cx="348172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400" b="1" dirty="0" smtClean="0"/>
                <a:t>C</a:t>
              </a:r>
              <a:endParaRPr lang="ar-SA" sz="2400" b="1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7134225" cy="2952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931" y="1208559"/>
            <a:ext cx="1390650" cy="276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4" name="مجموعة 13"/>
          <p:cNvGrpSpPr/>
          <p:nvPr/>
        </p:nvGrpSpPr>
        <p:grpSpPr>
          <a:xfrm>
            <a:off x="517979" y="2694700"/>
            <a:ext cx="3488531" cy="2051004"/>
            <a:chOff x="517979" y="2694700"/>
            <a:chExt cx="3488531" cy="2051004"/>
          </a:xfrm>
        </p:grpSpPr>
        <p:sp>
          <p:nvSpPr>
            <p:cNvPr id="3" name="مثلث متساوي الساقين 2"/>
            <p:cNvSpPr/>
            <p:nvPr/>
          </p:nvSpPr>
          <p:spPr>
            <a:xfrm>
              <a:off x="899592" y="3113927"/>
              <a:ext cx="2736304" cy="1200890"/>
            </a:xfrm>
            <a:prstGeom prst="triangle">
              <a:avLst>
                <a:gd name="adj" fmla="val 80104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5" name="مربع نص 34"/>
            <p:cNvSpPr txBox="1"/>
            <p:nvPr/>
          </p:nvSpPr>
          <p:spPr>
            <a:xfrm>
              <a:off x="517979" y="4155954"/>
              <a:ext cx="370614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400" b="1" dirty="0" smtClean="0"/>
                <a:t>A</a:t>
              </a:r>
              <a:endParaRPr lang="ar-SA" sz="2400" b="1" dirty="0"/>
            </a:p>
          </p:txBody>
        </p:sp>
        <p:sp>
          <p:nvSpPr>
            <p:cNvPr id="37" name="مربع نص 36"/>
            <p:cNvSpPr txBox="1"/>
            <p:nvPr/>
          </p:nvSpPr>
          <p:spPr>
            <a:xfrm>
              <a:off x="1233344" y="3965682"/>
              <a:ext cx="580608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200" b="1" dirty="0" smtClean="0"/>
                <a:t>31</a:t>
              </a:r>
              <a:r>
                <a:rPr lang="en-US" sz="2400" b="1" baseline="50000" dirty="0" smtClean="0"/>
                <a:t>o</a:t>
              </a:r>
              <a:endParaRPr lang="ar-SA" sz="2400" b="1" baseline="50000" dirty="0"/>
            </a:p>
          </p:txBody>
        </p:sp>
        <p:sp>
          <p:nvSpPr>
            <p:cNvPr id="44" name="مربع نص 43"/>
            <p:cNvSpPr txBox="1"/>
            <p:nvPr/>
          </p:nvSpPr>
          <p:spPr>
            <a:xfrm>
              <a:off x="3635896" y="4141440"/>
              <a:ext cx="370614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400" b="1" dirty="0" smtClean="0"/>
                <a:t>B</a:t>
              </a:r>
              <a:endParaRPr lang="ar-SA" sz="2400" b="1" dirty="0"/>
            </a:p>
          </p:txBody>
        </p:sp>
        <p:sp>
          <p:nvSpPr>
            <p:cNvPr id="45" name="مربع نص 44"/>
            <p:cNvSpPr txBox="1"/>
            <p:nvPr/>
          </p:nvSpPr>
          <p:spPr>
            <a:xfrm>
              <a:off x="2927037" y="2694700"/>
              <a:ext cx="348172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400" b="1" dirty="0" smtClean="0"/>
                <a:t>C</a:t>
              </a:r>
              <a:endParaRPr lang="ar-SA" sz="2400" b="1" dirty="0"/>
            </a:p>
          </p:txBody>
        </p:sp>
        <p:sp>
          <p:nvSpPr>
            <p:cNvPr id="47" name="مربع نص 46"/>
            <p:cNvSpPr txBox="1"/>
            <p:nvPr/>
          </p:nvSpPr>
          <p:spPr>
            <a:xfrm>
              <a:off x="2095655" y="4314817"/>
              <a:ext cx="763351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200" b="1" dirty="0" smtClean="0"/>
                <a:t>22 m</a:t>
              </a:r>
              <a:endParaRPr lang="ar-SA" sz="2200" b="1" dirty="0"/>
            </a:p>
          </p:txBody>
        </p:sp>
        <p:sp>
          <p:nvSpPr>
            <p:cNvPr id="49" name="مربع نص 48"/>
            <p:cNvSpPr txBox="1"/>
            <p:nvPr/>
          </p:nvSpPr>
          <p:spPr>
            <a:xfrm rot="19865177">
              <a:off x="1523649" y="3272479"/>
              <a:ext cx="763351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200" b="1" dirty="0" smtClean="0"/>
                <a:t>18 m</a:t>
              </a:r>
              <a:endParaRPr lang="ar-SA" sz="2200" b="1" dirty="0"/>
            </a:p>
          </p:txBody>
        </p:sp>
      </p:grpSp>
      <p:grpSp>
        <p:nvGrpSpPr>
          <p:cNvPr id="25" name="مجموعة 24"/>
          <p:cNvGrpSpPr/>
          <p:nvPr/>
        </p:nvGrpSpPr>
        <p:grpSpPr>
          <a:xfrm>
            <a:off x="1763688" y="3688271"/>
            <a:ext cx="901595" cy="554822"/>
            <a:chOff x="4576309" y="3183667"/>
            <a:chExt cx="901595" cy="554822"/>
          </a:xfrm>
        </p:grpSpPr>
        <p:sp>
          <p:nvSpPr>
            <p:cNvPr id="26" name="عنوان 1"/>
            <p:cNvSpPr txBox="1">
              <a:spLocks/>
            </p:cNvSpPr>
            <p:nvPr/>
          </p:nvSpPr>
          <p:spPr>
            <a:xfrm>
              <a:off x="4934582" y="3183667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A</a:t>
              </a:r>
              <a:endParaRPr kumimoji="0" lang="ar-SA" sz="24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27" name="رابط كسهم مستقيم 26"/>
            <p:cNvCxnSpPr/>
            <p:nvPr/>
          </p:nvCxnSpPr>
          <p:spPr>
            <a:xfrm flipH="1">
              <a:off x="4576309" y="3500460"/>
              <a:ext cx="472280" cy="14771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7756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30" grpId="0"/>
      <p:bldP spid="30" grpId="1"/>
      <p:bldP spid="31" grpId="0"/>
      <p:bldP spid="31" grpId="1"/>
      <p:bldP spid="36" grpId="0"/>
      <p:bldP spid="29" grpId="0"/>
      <p:bldP spid="39" grpId="0"/>
      <p:bldP spid="40" grpId="0"/>
      <p:bldP spid="41" grpId="0"/>
      <p:bldP spid="42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260648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763" y="300998"/>
            <a:ext cx="1609725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مربع نص 21"/>
          <p:cNvSpPr txBox="1"/>
          <p:nvPr/>
        </p:nvSpPr>
        <p:spPr>
          <a:xfrm>
            <a:off x="7862884" y="4397623"/>
            <a:ext cx="37061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A</a:t>
            </a:r>
            <a:endParaRPr lang="ar-SA" sz="2400" b="1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6985450" y="4387330"/>
            <a:ext cx="31290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c</a:t>
            </a:r>
            <a:endParaRPr lang="ar-SA" sz="2400" b="1" dirty="0"/>
          </a:p>
        </p:txBody>
      </p:sp>
      <p:sp>
        <p:nvSpPr>
          <p:cNvPr id="31" name="مربع نص 30"/>
          <p:cNvSpPr txBox="1"/>
          <p:nvPr/>
        </p:nvSpPr>
        <p:spPr>
          <a:xfrm>
            <a:off x="6577761" y="4387330"/>
            <a:ext cx="35779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b</a:t>
            </a:r>
            <a:endParaRPr lang="ar-SA" sz="2400" b="1" dirty="0"/>
          </a:p>
        </p:txBody>
      </p:sp>
      <p:grpSp>
        <p:nvGrpSpPr>
          <p:cNvPr id="28" name="مجموعة 27"/>
          <p:cNvGrpSpPr/>
          <p:nvPr/>
        </p:nvGrpSpPr>
        <p:grpSpPr>
          <a:xfrm>
            <a:off x="6174310" y="4283224"/>
            <a:ext cx="359458" cy="781206"/>
            <a:chOff x="5010314" y="3684934"/>
            <a:chExt cx="359458" cy="781206"/>
          </a:xfrm>
        </p:grpSpPr>
        <p:cxnSp>
          <p:nvCxnSpPr>
            <p:cNvPr id="10" name="رابط مستقيم 9"/>
            <p:cNvCxnSpPr/>
            <p:nvPr/>
          </p:nvCxnSpPr>
          <p:spPr>
            <a:xfrm rot="10800000">
              <a:off x="5083399" y="4088934"/>
              <a:ext cx="252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مربع نص 32"/>
            <p:cNvSpPr txBox="1"/>
            <p:nvPr/>
          </p:nvSpPr>
          <p:spPr>
            <a:xfrm>
              <a:off x="5019996" y="3684934"/>
              <a:ext cx="349776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b="1" dirty="0" smtClean="0"/>
                <a:t>1</a:t>
              </a:r>
              <a:endParaRPr lang="ar-SA" sz="2400" b="1" dirty="0"/>
            </a:p>
          </p:txBody>
        </p:sp>
        <p:sp>
          <p:nvSpPr>
            <p:cNvPr id="34" name="مربع نص 33"/>
            <p:cNvSpPr txBox="1"/>
            <p:nvPr/>
          </p:nvSpPr>
          <p:spPr>
            <a:xfrm>
              <a:off x="5010314" y="4004475"/>
              <a:ext cx="349776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b="1" dirty="0" smtClean="0"/>
                <a:t>2</a:t>
              </a:r>
              <a:endParaRPr lang="ar-SA" sz="2400" b="1" dirty="0"/>
            </a:p>
          </p:txBody>
        </p:sp>
      </p:grpSp>
      <p:sp>
        <p:nvSpPr>
          <p:cNvPr id="36" name="مربع نص 35"/>
          <p:cNvSpPr txBox="1"/>
          <p:nvPr/>
        </p:nvSpPr>
        <p:spPr>
          <a:xfrm>
            <a:off x="7308304" y="4387330"/>
            <a:ext cx="63289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sin</a:t>
            </a:r>
            <a:endParaRPr lang="ar-SA" sz="2400" b="1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4846080" y="4473368"/>
            <a:ext cx="1252266" cy="43088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200" b="1" dirty="0" smtClean="0"/>
              <a:t>=  المساحة</a:t>
            </a:r>
            <a:endParaRPr lang="ar-SA" sz="2200" b="1" dirty="0"/>
          </a:p>
        </p:txBody>
      </p:sp>
      <p:sp>
        <p:nvSpPr>
          <p:cNvPr id="39" name="مربع نص 38"/>
          <p:cNvSpPr txBox="1"/>
          <p:nvPr/>
        </p:nvSpPr>
        <p:spPr>
          <a:xfrm>
            <a:off x="6516216" y="4425205"/>
            <a:ext cx="53251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(8)</a:t>
            </a:r>
            <a:endParaRPr lang="ar-SA" sz="2400" b="1" dirty="0"/>
          </a:p>
        </p:txBody>
      </p:sp>
      <p:sp>
        <p:nvSpPr>
          <p:cNvPr id="40" name="مربع نص 39"/>
          <p:cNvSpPr txBox="1"/>
          <p:nvPr/>
        </p:nvSpPr>
        <p:spPr>
          <a:xfrm>
            <a:off x="6904116" y="4426651"/>
            <a:ext cx="53251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(7)</a:t>
            </a:r>
            <a:endParaRPr lang="ar-SA" sz="2400" b="1" dirty="0"/>
          </a:p>
        </p:txBody>
      </p:sp>
      <p:sp>
        <p:nvSpPr>
          <p:cNvPr id="41" name="مربع نص 40"/>
          <p:cNvSpPr txBox="1"/>
          <p:nvPr/>
        </p:nvSpPr>
        <p:spPr>
          <a:xfrm>
            <a:off x="7818097" y="4410690"/>
            <a:ext cx="60625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86</a:t>
            </a:r>
            <a:r>
              <a:rPr lang="en-US" sz="2400" b="1" baseline="50000" dirty="0" smtClean="0"/>
              <a:t>o</a:t>
            </a:r>
            <a:endParaRPr lang="ar-SA" sz="2400" b="1" baseline="50000" dirty="0"/>
          </a:p>
        </p:txBody>
      </p:sp>
      <p:sp>
        <p:nvSpPr>
          <p:cNvPr id="42" name="مربع نص 41"/>
          <p:cNvSpPr txBox="1"/>
          <p:nvPr/>
        </p:nvSpPr>
        <p:spPr>
          <a:xfrm>
            <a:off x="5723009" y="5292497"/>
            <a:ext cx="389851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/>
              <a:t>≈</a:t>
            </a:r>
            <a:endParaRPr lang="ar-SA" sz="3200" b="1" dirty="0"/>
          </a:p>
        </p:txBody>
      </p:sp>
      <p:sp>
        <p:nvSpPr>
          <p:cNvPr id="43" name="مربع نص 42"/>
          <p:cNvSpPr txBox="1"/>
          <p:nvPr/>
        </p:nvSpPr>
        <p:spPr>
          <a:xfrm>
            <a:off x="6033214" y="5334169"/>
            <a:ext cx="149111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27,9  mm</a:t>
            </a:r>
            <a:r>
              <a:rPr lang="en-US" sz="2800" b="1" baseline="50000" dirty="0" smtClean="0"/>
              <a:t>2</a:t>
            </a:r>
            <a:endParaRPr lang="ar-SA" sz="2800" b="1" baseline="50000" dirty="0"/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980728"/>
            <a:ext cx="1962150" cy="52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223" y="1131314"/>
            <a:ext cx="5867400" cy="333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8" y="1976636"/>
            <a:ext cx="7099713" cy="2172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1" name="رابط مستقيم 50"/>
          <p:cNvCxnSpPr/>
          <p:nvPr/>
        </p:nvCxnSpPr>
        <p:spPr>
          <a:xfrm>
            <a:off x="4644008" y="2132856"/>
            <a:ext cx="0" cy="428400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مجموعة 5"/>
          <p:cNvGrpSpPr/>
          <p:nvPr/>
        </p:nvGrpSpPr>
        <p:grpSpPr>
          <a:xfrm>
            <a:off x="5805876" y="2111024"/>
            <a:ext cx="543322" cy="859404"/>
            <a:chOff x="4934582" y="3183667"/>
            <a:chExt cx="543322" cy="859404"/>
          </a:xfrm>
        </p:grpSpPr>
        <p:sp>
          <p:nvSpPr>
            <p:cNvPr id="20" name="عنوان 1"/>
            <p:cNvSpPr txBox="1">
              <a:spLocks/>
            </p:cNvSpPr>
            <p:nvPr/>
          </p:nvSpPr>
          <p:spPr>
            <a:xfrm>
              <a:off x="4934582" y="3183667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b</a:t>
              </a:r>
              <a:endParaRPr kumimoji="0" lang="ar-SA" sz="24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4" name="رابط كسهم مستقيم 3"/>
            <p:cNvCxnSpPr/>
            <p:nvPr/>
          </p:nvCxnSpPr>
          <p:spPr>
            <a:xfrm>
              <a:off x="5191729" y="3575071"/>
              <a:ext cx="0" cy="468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مجموعة 37"/>
          <p:cNvGrpSpPr/>
          <p:nvPr/>
        </p:nvGrpSpPr>
        <p:grpSpPr>
          <a:xfrm>
            <a:off x="6958108" y="1412776"/>
            <a:ext cx="348172" cy="789685"/>
            <a:chOff x="1596616" y="2238703"/>
            <a:chExt cx="348172" cy="789685"/>
          </a:xfrm>
        </p:grpSpPr>
        <p:cxnSp>
          <p:nvCxnSpPr>
            <p:cNvPr id="46" name="رابط كسهم مستقيم 45"/>
            <p:cNvCxnSpPr/>
            <p:nvPr/>
          </p:nvCxnSpPr>
          <p:spPr>
            <a:xfrm flipH="1" flipV="1">
              <a:off x="1795939" y="2641834"/>
              <a:ext cx="13906" cy="386554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مربع نص 47"/>
            <p:cNvSpPr txBox="1"/>
            <p:nvPr/>
          </p:nvSpPr>
          <p:spPr>
            <a:xfrm>
              <a:off x="1596616" y="2238703"/>
              <a:ext cx="348172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400" b="1" dirty="0" smtClean="0"/>
                <a:t>C</a:t>
              </a:r>
              <a:endParaRPr lang="ar-SA" sz="2400" b="1" dirty="0"/>
            </a:p>
          </p:txBody>
        </p:sp>
      </p:grpSp>
      <p:grpSp>
        <p:nvGrpSpPr>
          <p:cNvPr id="25" name="مجموعة 24"/>
          <p:cNvGrpSpPr/>
          <p:nvPr/>
        </p:nvGrpSpPr>
        <p:grpSpPr>
          <a:xfrm>
            <a:off x="6804248" y="2653635"/>
            <a:ext cx="579965" cy="775365"/>
            <a:chOff x="4897939" y="2963124"/>
            <a:chExt cx="579965" cy="775365"/>
          </a:xfrm>
        </p:grpSpPr>
        <p:sp>
          <p:nvSpPr>
            <p:cNvPr id="26" name="عنوان 1"/>
            <p:cNvSpPr txBox="1">
              <a:spLocks/>
            </p:cNvSpPr>
            <p:nvPr/>
          </p:nvSpPr>
          <p:spPr>
            <a:xfrm>
              <a:off x="4934582" y="3183667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A</a:t>
              </a:r>
              <a:endParaRPr kumimoji="0" lang="ar-SA" sz="24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27" name="رابط كسهم مستقيم 26"/>
            <p:cNvCxnSpPr/>
            <p:nvPr/>
          </p:nvCxnSpPr>
          <p:spPr>
            <a:xfrm flipH="1" flipV="1">
              <a:off x="4897939" y="2963124"/>
              <a:ext cx="236140" cy="31679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مربع نص 51"/>
          <p:cNvSpPr txBox="1"/>
          <p:nvPr/>
        </p:nvSpPr>
        <p:spPr>
          <a:xfrm>
            <a:off x="3490760" y="4397623"/>
            <a:ext cx="35779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B</a:t>
            </a:r>
            <a:endParaRPr lang="ar-SA" sz="2400" b="1" dirty="0"/>
          </a:p>
        </p:txBody>
      </p:sp>
      <p:sp>
        <p:nvSpPr>
          <p:cNvPr id="53" name="مربع نص 52"/>
          <p:cNvSpPr txBox="1"/>
          <p:nvPr/>
        </p:nvSpPr>
        <p:spPr>
          <a:xfrm>
            <a:off x="2606914" y="4387330"/>
            <a:ext cx="31290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c</a:t>
            </a:r>
            <a:endParaRPr lang="ar-SA" sz="2400" b="1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2209644" y="4387330"/>
            <a:ext cx="33695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a</a:t>
            </a:r>
            <a:endParaRPr lang="ar-SA" sz="2400" b="1" dirty="0"/>
          </a:p>
        </p:txBody>
      </p:sp>
      <p:grpSp>
        <p:nvGrpSpPr>
          <p:cNvPr id="55" name="مجموعة 54"/>
          <p:cNvGrpSpPr/>
          <p:nvPr/>
        </p:nvGrpSpPr>
        <p:grpSpPr>
          <a:xfrm>
            <a:off x="1795774" y="4283224"/>
            <a:ext cx="359458" cy="781206"/>
            <a:chOff x="5010314" y="3684934"/>
            <a:chExt cx="359458" cy="781206"/>
          </a:xfrm>
        </p:grpSpPr>
        <p:cxnSp>
          <p:nvCxnSpPr>
            <p:cNvPr id="56" name="رابط مستقيم 55"/>
            <p:cNvCxnSpPr/>
            <p:nvPr/>
          </p:nvCxnSpPr>
          <p:spPr>
            <a:xfrm rot="10800000">
              <a:off x="5083399" y="4088934"/>
              <a:ext cx="252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مربع نص 56"/>
            <p:cNvSpPr txBox="1"/>
            <p:nvPr/>
          </p:nvSpPr>
          <p:spPr>
            <a:xfrm>
              <a:off x="5019996" y="3684934"/>
              <a:ext cx="349776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b="1" dirty="0" smtClean="0"/>
                <a:t>1</a:t>
              </a:r>
              <a:endParaRPr lang="ar-SA" sz="2400" b="1" dirty="0"/>
            </a:p>
          </p:txBody>
        </p:sp>
        <p:sp>
          <p:nvSpPr>
            <p:cNvPr id="58" name="مربع نص 57"/>
            <p:cNvSpPr txBox="1"/>
            <p:nvPr/>
          </p:nvSpPr>
          <p:spPr>
            <a:xfrm>
              <a:off x="5010314" y="4004475"/>
              <a:ext cx="349776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b="1" dirty="0" smtClean="0"/>
                <a:t>2</a:t>
              </a:r>
              <a:endParaRPr lang="ar-SA" sz="2400" b="1" dirty="0"/>
            </a:p>
          </p:txBody>
        </p:sp>
      </p:grpSp>
      <p:sp>
        <p:nvSpPr>
          <p:cNvPr id="59" name="مربع نص 58"/>
          <p:cNvSpPr txBox="1"/>
          <p:nvPr/>
        </p:nvSpPr>
        <p:spPr>
          <a:xfrm>
            <a:off x="2929768" y="4387330"/>
            <a:ext cx="63289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sin</a:t>
            </a:r>
            <a:endParaRPr lang="ar-SA" sz="2400" b="1" dirty="0"/>
          </a:p>
        </p:txBody>
      </p:sp>
      <p:sp>
        <p:nvSpPr>
          <p:cNvPr id="60" name="مربع نص 59"/>
          <p:cNvSpPr txBox="1"/>
          <p:nvPr/>
        </p:nvSpPr>
        <p:spPr>
          <a:xfrm>
            <a:off x="467544" y="4473368"/>
            <a:ext cx="1252266" cy="43088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200" b="1" dirty="0" smtClean="0"/>
              <a:t>=  المساحة</a:t>
            </a:r>
            <a:endParaRPr lang="ar-SA" sz="2200" b="1" dirty="0"/>
          </a:p>
        </p:txBody>
      </p:sp>
      <p:sp>
        <p:nvSpPr>
          <p:cNvPr id="61" name="مربع نص 60"/>
          <p:cNvSpPr txBox="1"/>
          <p:nvPr/>
        </p:nvSpPr>
        <p:spPr>
          <a:xfrm>
            <a:off x="2137680" y="4420563"/>
            <a:ext cx="53251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(3)</a:t>
            </a:r>
            <a:endParaRPr lang="ar-SA" sz="2400" b="1" dirty="0"/>
          </a:p>
        </p:txBody>
      </p:sp>
      <p:sp>
        <p:nvSpPr>
          <p:cNvPr id="62" name="مربع نص 61"/>
          <p:cNvSpPr txBox="1"/>
          <p:nvPr/>
        </p:nvSpPr>
        <p:spPr>
          <a:xfrm>
            <a:off x="2525580" y="4422009"/>
            <a:ext cx="53251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(4)</a:t>
            </a:r>
            <a:endParaRPr lang="ar-SA" sz="2400" b="1" dirty="0"/>
          </a:p>
        </p:txBody>
      </p:sp>
      <p:sp>
        <p:nvSpPr>
          <p:cNvPr id="63" name="مربع نص 62"/>
          <p:cNvSpPr txBox="1"/>
          <p:nvPr/>
        </p:nvSpPr>
        <p:spPr>
          <a:xfrm>
            <a:off x="3439561" y="4406048"/>
            <a:ext cx="60625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30</a:t>
            </a:r>
            <a:r>
              <a:rPr lang="en-US" sz="2400" b="1" baseline="50000" dirty="0" smtClean="0"/>
              <a:t>o</a:t>
            </a:r>
            <a:endParaRPr lang="ar-SA" sz="2400" b="1" baseline="50000" dirty="0"/>
          </a:p>
        </p:txBody>
      </p:sp>
      <p:sp>
        <p:nvSpPr>
          <p:cNvPr id="64" name="مربع نص 63"/>
          <p:cNvSpPr txBox="1"/>
          <p:nvPr/>
        </p:nvSpPr>
        <p:spPr>
          <a:xfrm>
            <a:off x="1344473" y="5292497"/>
            <a:ext cx="389851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/>
              <a:t>≈</a:t>
            </a:r>
            <a:endParaRPr lang="ar-SA" sz="3200" b="1" dirty="0"/>
          </a:p>
        </p:txBody>
      </p:sp>
      <p:sp>
        <p:nvSpPr>
          <p:cNvPr id="65" name="مربع نص 64"/>
          <p:cNvSpPr txBox="1"/>
          <p:nvPr/>
        </p:nvSpPr>
        <p:spPr>
          <a:xfrm>
            <a:off x="1678596" y="5334169"/>
            <a:ext cx="109998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b="1" dirty="0" smtClean="0"/>
              <a:t>3  mm</a:t>
            </a:r>
            <a:r>
              <a:rPr lang="en-US" sz="2800" b="1" baseline="50000" dirty="0" smtClean="0"/>
              <a:t>2</a:t>
            </a:r>
            <a:endParaRPr lang="ar-SA" sz="2800" b="1" baseline="50000" dirty="0"/>
          </a:p>
        </p:txBody>
      </p:sp>
      <p:grpSp>
        <p:nvGrpSpPr>
          <p:cNvPr id="66" name="مجموعة 65"/>
          <p:cNvGrpSpPr/>
          <p:nvPr/>
        </p:nvGrpSpPr>
        <p:grpSpPr>
          <a:xfrm>
            <a:off x="2685278" y="3147988"/>
            <a:ext cx="543322" cy="828048"/>
            <a:chOff x="4934582" y="2992546"/>
            <a:chExt cx="543322" cy="828048"/>
          </a:xfrm>
        </p:grpSpPr>
        <p:sp>
          <p:nvSpPr>
            <p:cNvPr id="67" name="عنوان 1"/>
            <p:cNvSpPr txBox="1">
              <a:spLocks/>
            </p:cNvSpPr>
            <p:nvPr/>
          </p:nvSpPr>
          <p:spPr>
            <a:xfrm>
              <a:off x="4934582" y="3265772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a</a:t>
              </a:r>
              <a:endParaRPr kumimoji="0" lang="ar-SA" sz="24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68" name="رابط كسهم مستقيم 67"/>
            <p:cNvCxnSpPr/>
            <p:nvPr/>
          </p:nvCxnSpPr>
          <p:spPr>
            <a:xfrm>
              <a:off x="5191729" y="2992546"/>
              <a:ext cx="0" cy="396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مجموعة 68"/>
          <p:cNvGrpSpPr/>
          <p:nvPr/>
        </p:nvGrpSpPr>
        <p:grpSpPr>
          <a:xfrm>
            <a:off x="2080748" y="1470832"/>
            <a:ext cx="348172" cy="789685"/>
            <a:chOff x="1596616" y="2238703"/>
            <a:chExt cx="348172" cy="789685"/>
          </a:xfrm>
        </p:grpSpPr>
        <p:cxnSp>
          <p:nvCxnSpPr>
            <p:cNvPr id="70" name="رابط كسهم مستقيم 69"/>
            <p:cNvCxnSpPr/>
            <p:nvPr/>
          </p:nvCxnSpPr>
          <p:spPr>
            <a:xfrm flipH="1" flipV="1">
              <a:off x="1795939" y="2641834"/>
              <a:ext cx="13906" cy="386554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مربع نص 70"/>
            <p:cNvSpPr txBox="1"/>
            <p:nvPr/>
          </p:nvSpPr>
          <p:spPr>
            <a:xfrm>
              <a:off x="1596616" y="2238703"/>
              <a:ext cx="348172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400" b="1" dirty="0" smtClean="0"/>
                <a:t>C</a:t>
              </a:r>
              <a:endParaRPr lang="ar-SA" sz="2400" b="1" dirty="0"/>
            </a:p>
          </p:txBody>
        </p:sp>
      </p:grpSp>
      <p:grpSp>
        <p:nvGrpSpPr>
          <p:cNvPr id="72" name="مجموعة 71"/>
          <p:cNvGrpSpPr/>
          <p:nvPr/>
        </p:nvGrpSpPr>
        <p:grpSpPr>
          <a:xfrm>
            <a:off x="2195736" y="2618935"/>
            <a:ext cx="648072" cy="612018"/>
            <a:chOff x="4883987" y="3198479"/>
            <a:chExt cx="648072" cy="612018"/>
          </a:xfrm>
        </p:grpSpPr>
        <p:sp>
          <p:nvSpPr>
            <p:cNvPr id="73" name="عنوان 1"/>
            <p:cNvSpPr txBox="1">
              <a:spLocks/>
            </p:cNvSpPr>
            <p:nvPr/>
          </p:nvSpPr>
          <p:spPr>
            <a:xfrm>
              <a:off x="4883987" y="3255675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B</a:t>
              </a:r>
              <a:endParaRPr kumimoji="0" lang="ar-SA" sz="24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74" name="رابط كسهم مستقيم 73"/>
            <p:cNvCxnSpPr/>
            <p:nvPr/>
          </p:nvCxnSpPr>
          <p:spPr>
            <a:xfrm flipV="1">
              <a:off x="5274091" y="3198479"/>
              <a:ext cx="257968" cy="23400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32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00"/>
                            </p:stCondLst>
                            <p:childTnLst>
                              <p:par>
                                <p:cTn id="185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000"/>
                            </p:stCondLst>
                            <p:childTnLst>
                              <p:par>
                                <p:cTn id="198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1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30" grpId="0"/>
      <p:bldP spid="30" grpId="1"/>
      <p:bldP spid="31" grpId="0"/>
      <p:bldP spid="31" grpId="1"/>
      <p:bldP spid="36" grpId="0"/>
      <p:bldP spid="29" grpId="0"/>
      <p:bldP spid="39" grpId="0"/>
      <p:bldP spid="40" grpId="0"/>
      <p:bldP spid="41" grpId="0"/>
      <p:bldP spid="42" grpId="0"/>
      <p:bldP spid="43" grpId="0"/>
      <p:bldP spid="52" grpId="0"/>
      <p:bldP spid="52" grpId="1"/>
      <p:bldP spid="53" grpId="0"/>
      <p:bldP spid="53" grpId="1"/>
      <p:bldP spid="54" grpId="0"/>
      <p:bldP spid="54" grpId="1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مجموعة 2"/>
          <p:cNvGrpSpPr/>
          <p:nvPr/>
        </p:nvGrpSpPr>
        <p:grpSpPr>
          <a:xfrm>
            <a:off x="2320103" y="692696"/>
            <a:ext cx="6343650" cy="717798"/>
            <a:chOff x="2320103" y="692696"/>
            <a:chExt cx="6343650" cy="71779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928" y="692696"/>
              <a:ext cx="4714875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0103" y="1124744"/>
              <a:ext cx="6343650" cy="285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207" y="1705000"/>
            <a:ext cx="2847975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28800"/>
            <a:ext cx="311467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957" y="2276872"/>
            <a:ext cx="14192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76872"/>
            <a:ext cx="258127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407" y="2792391"/>
            <a:ext cx="1628775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08920"/>
            <a:ext cx="25146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675" y="3421187"/>
            <a:ext cx="62865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56992"/>
            <a:ext cx="196215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4077072"/>
            <a:ext cx="8105775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959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6848" y="1071546"/>
            <a:ext cx="3928546" cy="34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936" y="2214554"/>
            <a:ext cx="4805164" cy="714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62740" y="2071677"/>
            <a:ext cx="1623366" cy="123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36192" y="4071942"/>
            <a:ext cx="3636340" cy="65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45856" y="4000503"/>
            <a:ext cx="1525964" cy="961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34874" y="5786454"/>
            <a:ext cx="6385240" cy="39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7988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857232"/>
            <a:ext cx="13430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924136"/>
            <a:ext cx="2838450" cy="304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1000108"/>
            <a:ext cx="17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شكل بيضاوي 12"/>
          <p:cNvSpPr/>
          <p:nvPr/>
        </p:nvSpPr>
        <p:spPr>
          <a:xfrm>
            <a:off x="2428860" y="2514820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شكل بيضاوي 13"/>
          <p:cNvSpPr/>
          <p:nvPr/>
        </p:nvSpPr>
        <p:spPr>
          <a:xfrm>
            <a:off x="1714480" y="1714488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شكل بيضاوي 14"/>
          <p:cNvSpPr/>
          <p:nvPr/>
        </p:nvSpPr>
        <p:spPr>
          <a:xfrm>
            <a:off x="2014746" y="1357298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 dirty="0"/>
          </a:p>
        </p:txBody>
      </p:sp>
      <p:grpSp>
        <p:nvGrpSpPr>
          <p:cNvPr id="16" name="مجموعة 15"/>
          <p:cNvGrpSpPr/>
          <p:nvPr/>
        </p:nvGrpSpPr>
        <p:grpSpPr>
          <a:xfrm>
            <a:off x="4271174" y="1928802"/>
            <a:ext cx="1214446" cy="556990"/>
            <a:chOff x="4071934" y="3258228"/>
            <a:chExt cx="1214446" cy="556990"/>
          </a:xfrm>
        </p:grpSpPr>
        <p:pic>
          <p:nvPicPr>
            <p:cNvPr id="17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9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A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20" name="عنوان 1"/>
          <p:cNvSpPr txBox="1">
            <a:spLocks/>
          </p:cNvSpPr>
          <p:nvPr/>
        </p:nvSpPr>
        <p:spPr>
          <a:xfrm>
            <a:off x="5403692" y="1928802"/>
            <a:ext cx="255268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̶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( 45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 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عنوان 1"/>
          <p:cNvSpPr txBox="1">
            <a:spLocks/>
          </p:cNvSpPr>
          <p:nvPr/>
        </p:nvSpPr>
        <p:spPr>
          <a:xfrm>
            <a:off x="7697370" y="1945298"/>
            <a:ext cx="72945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55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30" name="رابط مستقيم 29"/>
          <p:cNvCxnSpPr/>
          <p:nvPr/>
        </p:nvCxnSpPr>
        <p:spPr>
          <a:xfrm rot="5400000">
            <a:off x="3167222" y="4619016"/>
            <a:ext cx="3096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عنوان 1"/>
          <p:cNvSpPr txBox="1">
            <a:spLocks/>
          </p:cNvSpPr>
          <p:nvPr/>
        </p:nvSpPr>
        <p:spPr>
          <a:xfrm>
            <a:off x="5515208" y="4214818"/>
            <a:ext cx="2643206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  sin 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3 sin 55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2" name="مجموعة 31"/>
          <p:cNvGrpSpPr/>
          <p:nvPr/>
        </p:nvGrpSpPr>
        <p:grpSpPr>
          <a:xfrm>
            <a:off x="5572132" y="3286124"/>
            <a:ext cx="2386482" cy="758786"/>
            <a:chOff x="5572132" y="4283224"/>
            <a:chExt cx="2386482" cy="758786"/>
          </a:xfrm>
        </p:grpSpPr>
        <p:grpSp>
          <p:nvGrpSpPr>
            <p:cNvPr id="33" name="مجموعة 32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39" name="رابط مستقيم 38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مربع نص 39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55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41" name="مربع نص 40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a</a:t>
                </a:r>
                <a:endParaRPr lang="ar-SA" sz="2000" b="1" dirty="0"/>
              </a:p>
            </p:txBody>
          </p:sp>
        </p:grpSp>
        <p:sp>
          <p:nvSpPr>
            <p:cNvPr id="34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35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36" name="رابط مستقيم 35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مربع نص 36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80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38" name="مربع نص 37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3</a:t>
                </a:r>
                <a:endParaRPr lang="ar-SA" sz="2000" b="1" dirty="0"/>
              </a:p>
            </p:txBody>
          </p:sp>
        </p:grpSp>
      </p:grpSp>
      <p:sp>
        <p:nvSpPr>
          <p:cNvPr id="42" name="عنوان 1"/>
          <p:cNvSpPr txBox="1">
            <a:spLocks/>
          </p:cNvSpPr>
          <p:nvPr/>
        </p:nvSpPr>
        <p:spPr>
          <a:xfrm>
            <a:off x="5500694" y="5017318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3" name="مجموعة 42"/>
          <p:cNvGrpSpPr/>
          <p:nvPr/>
        </p:nvGrpSpPr>
        <p:grpSpPr>
          <a:xfrm>
            <a:off x="5953518" y="4857250"/>
            <a:ext cx="1133326" cy="757300"/>
            <a:chOff x="4408136" y="3724934"/>
            <a:chExt cx="1133326" cy="757300"/>
          </a:xfrm>
        </p:grpSpPr>
        <p:cxnSp>
          <p:nvCxnSpPr>
            <p:cNvPr id="44" name="رابط مستقيم 43"/>
            <p:cNvCxnSpPr/>
            <p:nvPr/>
          </p:nvCxnSpPr>
          <p:spPr>
            <a:xfrm rot="10800000">
              <a:off x="4543969" y="4088934"/>
              <a:ext cx="864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مربع نص 44"/>
            <p:cNvSpPr txBox="1"/>
            <p:nvPr/>
          </p:nvSpPr>
          <p:spPr>
            <a:xfrm>
              <a:off x="4408136" y="3724934"/>
              <a:ext cx="1133326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3 Sin 55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46" name="مربع نص 45"/>
            <p:cNvSpPr txBox="1"/>
            <p:nvPr/>
          </p:nvSpPr>
          <p:spPr>
            <a:xfrm>
              <a:off x="4440864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80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47" name="عنوان 1"/>
          <p:cNvSpPr txBox="1">
            <a:spLocks/>
          </p:cNvSpPr>
          <p:nvPr/>
        </p:nvSpPr>
        <p:spPr>
          <a:xfrm>
            <a:off x="5500694" y="5803136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8" name="عنوان 1"/>
          <p:cNvSpPr txBox="1">
            <a:spLocks/>
          </p:cNvSpPr>
          <p:nvPr/>
        </p:nvSpPr>
        <p:spPr>
          <a:xfrm>
            <a:off x="5929322" y="5800968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2,5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9" name="عنوان 1"/>
          <p:cNvSpPr txBox="1">
            <a:spLocks/>
          </p:cNvSpPr>
          <p:nvPr/>
        </p:nvSpPr>
        <p:spPr>
          <a:xfrm>
            <a:off x="5929322" y="5805264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2,5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50" name="رابط مستقيم 49"/>
          <p:cNvCxnSpPr/>
          <p:nvPr/>
        </p:nvCxnSpPr>
        <p:spPr>
          <a:xfrm rot="10800000">
            <a:off x="940528" y="3071810"/>
            <a:ext cx="7632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عنوان 1"/>
          <p:cNvSpPr txBox="1">
            <a:spLocks/>
          </p:cNvSpPr>
          <p:nvPr/>
        </p:nvSpPr>
        <p:spPr>
          <a:xfrm>
            <a:off x="1043642" y="4214818"/>
            <a:ext cx="2643206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  sin 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3 sin 45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2" name="مجموعة 51"/>
          <p:cNvGrpSpPr/>
          <p:nvPr/>
        </p:nvGrpSpPr>
        <p:grpSpPr>
          <a:xfrm>
            <a:off x="1100566" y="3286124"/>
            <a:ext cx="2386482" cy="758786"/>
            <a:chOff x="5572132" y="4283224"/>
            <a:chExt cx="2386482" cy="758786"/>
          </a:xfrm>
        </p:grpSpPr>
        <p:grpSp>
          <p:nvGrpSpPr>
            <p:cNvPr id="53" name="مجموعة 52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59" name="رابط مستقيم 58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مربع نص 59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45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61" name="مربع نص 60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b</a:t>
                </a:r>
                <a:endParaRPr lang="ar-SA" sz="2000" b="1" dirty="0"/>
              </a:p>
            </p:txBody>
          </p:sp>
        </p:grpSp>
        <p:sp>
          <p:nvSpPr>
            <p:cNvPr id="54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55" name="مجموعة 5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56" name="رابط مستقيم 55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مربع نص 56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80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58" name="مربع نص 57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3</a:t>
                </a:r>
                <a:endParaRPr lang="ar-SA" sz="2000" b="1" dirty="0"/>
              </a:p>
            </p:txBody>
          </p:sp>
        </p:grpSp>
      </p:grpSp>
      <p:sp>
        <p:nvSpPr>
          <p:cNvPr id="62" name="عنوان 1"/>
          <p:cNvSpPr txBox="1">
            <a:spLocks/>
          </p:cNvSpPr>
          <p:nvPr/>
        </p:nvSpPr>
        <p:spPr>
          <a:xfrm>
            <a:off x="1029128" y="5017318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3" name="مجموعة 62"/>
          <p:cNvGrpSpPr/>
          <p:nvPr/>
        </p:nvGrpSpPr>
        <p:grpSpPr>
          <a:xfrm>
            <a:off x="1481952" y="4857250"/>
            <a:ext cx="1133326" cy="757300"/>
            <a:chOff x="4408136" y="3724934"/>
            <a:chExt cx="1133326" cy="757300"/>
          </a:xfrm>
        </p:grpSpPr>
        <p:cxnSp>
          <p:nvCxnSpPr>
            <p:cNvPr id="64" name="رابط مستقيم 63"/>
            <p:cNvCxnSpPr/>
            <p:nvPr/>
          </p:nvCxnSpPr>
          <p:spPr>
            <a:xfrm rot="10800000">
              <a:off x="4543969" y="4088934"/>
              <a:ext cx="864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مربع نص 64"/>
            <p:cNvSpPr txBox="1"/>
            <p:nvPr/>
          </p:nvSpPr>
          <p:spPr>
            <a:xfrm>
              <a:off x="4408136" y="3724934"/>
              <a:ext cx="1133326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3 Sin 45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66" name="مربع نص 65"/>
            <p:cNvSpPr txBox="1"/>
            <p:nvPr/>
          </p:nvSpPr>
          <p:spPr>
            <a:xfrm>
              <a:off x="4440864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80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67" name="عنوان 1"/>
          <p:cNvSpPr txBox="1">
            <a:spLocks/>
          </p:cNvSpPr>
          <p:nvPr/>
        </p:nvSpPr>
        <p:spPr>
          <a:xfrm>
            <a:off x="1029128" y="5803136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8" name="عنوان 1"/>
          <p:cNvSpPr txBox="1">
            <a:spLocks/>
          </p:cNvSpPr>
          <p:nvPr/>
        </p:nvSpPr>
        <p:spPr>
          <a:xfrm>
            <a:off x="1457756" y="5800968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2,2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9" name="عنوان 1"/>
          <p:cNvSpPr txBox="1">
            <a:spLocks/>
          </p:cNvSpPr>
          <p:nvPr/>
        </p:nvSpPr>
        <p:spPr>
          <a:xfrm>
            <a:off x="1457756" y="5805264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2,2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" name="عنوان 1"/>
          <p:cNvSpPr txBox="1">
            <a:spLocks/>
          </p:cNvSpPr>
          <p:nvPr/>
        </p:nvSpPr>
        <p:spPr>
          <a:xfrm>
            <a:off x="7696810" y="1945298"/>
            <a:ext cx="72945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55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4531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5.78035E-7 L -0.63351 -0.08647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84" y="-4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46821E-7 L -0.39236 -0.45988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18" y="-230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00"/>
                            </p:stCondLst>
                            <p:childTnLst>
                              <p:par>
                                <p:cTn id="124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46821E-7 L -0.01355 -0.6067 " pathEditMode="relative" rAng="0" ptsTypes="AA">
                                      <p:cBhvr>
                                        <p:cTn id="179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" y="-30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000"/>
                            </p:stCondLst>
                            <p:childTnLst>
                              <p:par>
                                <p:cTn id="181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20" grpId="0"/>
      <p:bldP spid="29" grpId="0"/>
      <p:bldP spid="29" grpId="1"/>
      <p:bldP spid="31" grpId="0"/>
      <p:bldP spid="42" grpId="0"/>
      <p:bldP spid="47" grpId="0"/>
      <p:bldP spid="48" grpId="0"/>
      <p:bldP spid="49" grpId="0"/>
      <p:bldP spid="49" grpId="1"/>
      <p:bldP spid="51" grpId="0"/>
      <p:bldP spid="62" grpId="0"/>
      <p:bldP spid="67" grpId="0"/>
      <p:bldP spid="68" grpId="0"/>
      <p:bldP spid="69" grpId="0"/>
      <p:bldP spid="69" grpId="1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46" y="188640"/>
            <a:ext cx="1554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21" y="836712"/>
            <a:ext cx="6648450" cy="342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931" y="891499"/>
            <a:ext cx="1390650" cy="276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33" name="مجموعة 32"/>
          <p:cNvGrpSpPr/>
          <p:nvPr/>
        </p:nvGrpSpPr>
        <p:grpSpPr>
          <a:xfrm>
            <a:off x="515574" y="1340768"/>
            <a:ext cx="3503761" cy="1992948"/>
            <a:chOff x="515574" y="2694700"/>
            <a:chExt cx="3503761" cy="1992948"/>
          </a:xfrm>
        </p:grpSpPr>
        <p:sp>
          <p:nvSpPr>
            <p:cNvPr id="34" name="مثلث متساوي الساقين 33"/>
            <p:cNvSpPr/>
            <p:nvPr/>
          </p:nvSpPr>
          <p:spPr>
            <a:xfrm>
              <a:off x="899592" y="3113927"/>
              <a:ext cx="2736304" cy="1200890"/>
            </a:xfrm>
            <a:prstGeom prst="triangle">
              <a:avLst>
                <a:gd name="adj" fmla="val 68965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5" name="مربع نص 34"/>
            <p:cNvSpPr txBox="1"/>
            <p:nvPr/>
          </p:nvSpPr>
          <p:spPr>
            <a:xfrm>
              <a:off x="515574" y="4155954"/>
              <a:ext cx="375424" cy="52322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800" b="1" dirty="0" smtClean="0"/>
                <a:t>P</a:t>
              </a:r>
              <a:endParaRPr lang="ar-SA" sz="2800" b="1" dirty="0"/>
            </a:p>
          </p:txBody>
        </p:sp>
        <p:sp>
          <p:nvSpPr>
            <p:cNvPr id="36" name="مربع نص 35"/>
            <p:cNvSpPr txBox="1"/>
            <p:nvPr/>
          </p:nvSpPr>
          <p:spPr>
            <a:xfrm>
              <a:off x="1233344" y="3965682"/>
              <a:ext cx="580608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200" b="1" dirty="0" smtClean="0"/>
                <a:t>42</a:t>
              </a:r>
              <a:r>
                <a:rPr lang="en-US" sz="2400" b="1" baseline="50000" dirty="0" smtClean="0"/>
                <a:t>o</a:t>
              </a:r>
              <a:endParaRPr lang="ar-SA" sz="2400" b="1" baseline="50000" dirty="0"/>
            </a:p>
          </p:txBody>
        </p:sp>
        <p:sp>
          <p:nvSpPr>
            <p:cNvPr id="37" name="مربع نص 36"/>
            <p:cNvSpPr txBox="1"/>
            <p:nvPr/>
          </p:nvSpPr>
          <p:spPr>
            <a:xfrm>
              <a:off x="3623072" y="4141440"/>
              <a:ext cx="396263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400" b="1" dirty="0" smtClean="0"/>
                <a:t>Q</a:t>
              </a:r>
              <a:endParaRPr lang="ar-SA" sz="2400" b="1" dirty="0"/>
            </a:p>
          </p:txBody>
        </p:sp>
        <p:sp>
          <p:nvSpPr>
            <p:cNvPr id="38" name="مربع نص 37"/>
            <p:cNvSpPr txBox="1"/>
            <p:nvPr/>
          </p:nvSpPr>
          <p:spPr>
            <a:xfrm>
              <a:off x="2574149" y="2694700"/>
              <a:ext cx="396262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400" b="1" dirty="0" smtClean="0"/>
                <a:t>N</a:t>
              </a:r>
              <a:endParaRPr lang="ar-SA" sz="2400" b="1" dirty="0"/>
            </a:p>
          </p:txBody>
        </p:sp>
        <p:sp>
          <p:nvSpPr>
            <p:cNvPr id="39" name="مربع نص 38"/>
            <p:cNvSpPr txBox="1"/>
            <p:nvPr/>
          </p:nvSpPr>
          <p:spPr>
            <a:xfrm>
              <a:off x="2195736" y="4256761"/>
              <a:ext cx="327334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200" b="1" dirty="0" smtClean="0"/>
                <a:t>5</a:t>
              </a:r>
              <a:endParaRPr lang="ar-SA" sz="2200" b="1" dirty="0"/>
            </a:p>
          </p:txBody>
        </p:sp>
        <p:sp>
          <p:nvSpPr>
            <p:cNvPr id="40" name="مربع نص 39"/>
            <p:cNvSpPr txBox="1"/>
            <p:nvPr/>
          </p:nvSpPr>
          <p:spPr>
            <a:xfrm rot="19865177">
              <a:off x="1592510" y="3257965"/>
              <a:ext cx="335348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200" b="1" dirty="0" smtClean="0"/>
                <a:t>q</a:t>
              </a:r>
              <a:endParaRPr lang="ar-SA" sz="2200" b="1" dirty="0"/>
            </a:p>
          </p:txBody>
        </p:sp>
        <p:sp>
          <p:nvSpPr>
            <p:cNvPr id="41" name="مربع نص 40"/>
            <p:cNvSpPr txBox="1"/>
            <p:nvPr/>
          </p:nvSpPr>
          <p:spPr>
            <a:xfrm>
              <a:off x="2954252" y="3965682"/>
              <a:ext cx="580608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200" b="1" dirty="0" smtClean="0"/>
                <a:t>65</a:t>
              </a:r>
              <a:r>
                <a:rPr lang="en-US" sz="2400" b="1" baseline="50000" dirty="0" smtClean="0"/>
                <a:t>o</a:t>
              </a:r>
              <a:endParaRPr lang="ar-SA" sz="2400" b="1" baseline="50000" dirty="0"/>
            </a:p>
          </p:txBody>
        </p:sp>
        <p:sp>
          <p:nvSpPr>
            <p:cNvPr id="42" name="مربع نص 41"/>
            <p:cNvSpPr txBox="1"/>
            <p:nvPr/>
          </p:nvSpPr>
          <p:spPr>
            <a:xfrm>
              <a:off x="3189334" y="3299498"/>
              <a:ext cx="349776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400" b="1" dirty="0" smtClean="0"/>
                <a:t>p</a:t>
              </a:r>
              <a:endParaRPr lang="ar-SA" sz="2400" b="1" dirty="0"/>
            </a:p>
          </p:txBody>
        </p:sp>
      </p:grpSp>
      <p:sp>
        <p:nvSpPr>
          <p:cNvPr id="43" name="شكل بيضاوي 42"/>
          <p:cNvSpPr/>
          <p:nvPr/>
        </p:nvSpPr>
        <p:spPr>
          <a:xfrm>
            <a:off x="3189936" y="2046334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شكل بيضاوي 43"/>
          <p:cNvSpPr/>
          <p:nvPr/>
        </p:nvSpPr>
        <p:spPr>
          <a:xfrm>
            <a:off x="1619110" y="1965706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شكل بيضاوي 44"/>
          <p:cNvSpPr/>
          <p:nvPr/>
        </p:nvSpPr>
        <p:spPr>
          <a:xfrm>
            <a:off x="2570330" y="1772856"/>
            <a:ext cx="360000" cy="36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ar-SA" dirty="0"/>
          </a:p>
        </p:txBody>
      </p:sp>
      <p:grpSp>
        <p:nvGrpSpPr>
          <p:cNvPr id="46" name="مجموعة 45"/>
          <p:cNvGrpSpPr/>
          <p:nvPr/>
        </p:nvGrpSpPr>
        <p:grpSpPr>
          <a:xfrm>
            <a:off x="4271174" y="2238076"/>
            <a:ext cx="1214446" cy="556990"/>
            <a:chOff x="4071934" y="3258228"/>
            <a:chExt cx="1214446" cy="556990"/>
          </a:xfrm>
        </p:grpSpPr>
        <p:pic>
          <p:nvPicPr>
            <p:cNvPr id="47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8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49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N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50" name="عنوان 1"/>
          <p:cNvSpPr txBox="1">
            <a:spLocks/>
          </p:cNvSpPr>
          <p:nvPr/>
        </p:nvSpPr>
        <p:spPr>
          <a:xfrm>
            <a:off x="5403692" y="2238076"/>
            <a:ext cx="255268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̶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( 65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 42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" name="عنوان 1"/>
          <p:cNvSpPr txBox="1">
            <a:spLocks/>
          </p:cNvSpPr>
          <p:nvPr/>
        </p:nvSpPr>
        <p:spPr>
          <a:xfrm>
            <a:off x="7697370" y="2254572"/>
            <a:ext cx="72945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73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52" name="رابط مستقيم 51"/>
          <p:cNvCxnSpPr/>
          <p:nvPr/>
        </p:nvCxnSpPr>
        <p:spPr>
          <a:xfrm rot="5400000">
            <a:off x="3167222" y="4928290"/>
            <a:ext cx="3096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عنوان 1"/>
          <p:cNvSpPr txBox="1">
            <a:spLocks/>
          </p:cNvSpPr>
          <p:nvPr/>
        </p:nvSpPr>
        <p:spPr>
          <a:xfrm>
            <a:off x="5500694" y="4524092"/>
            <a:ext cx="2643206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  sin 73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5 sin 42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4" name="مجموعة 53"/>
          <p:cNvGrpSpPr/>
          <p:nvPr/>
        </p:nvGrpSpPr>
        <p:grpSpPr>
          <a:xfrm>
            <a:off x="5572132" y="3595398"/>
            <a:ext cx="2386482" cy="758786"/>
            <a:chOff x="5572132" y="4283224"/>
            <a:chExt cx="2386482" cy="758786"/>
          </a:xfrm>
        </p:grpSpPr>
        <p:grpSp>
          <p:nvGrpSpPr>
            <p:cNvPr id="55" name="مجموعة 54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61" name="رابط مستقيم 60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مربع نص 61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42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63" name="مربع نص 62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P</a:t>
                </a:r>
                <a:endParaRPr lang="ar-SA" sz="2000" b="1" dirty="0"/>
              </a:p>
            </p:txBody>
          </p:sp>
        </p:grpSp>
        <p:sp>
          <p:nvSpPr>
            <p:cNvPr id="56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57" name="مجموعة 56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58" name="رابط مستقيم 57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مربع نص 58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73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60" name="مربع نص 59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5</a:t>
                </a:r>
                <a:endParaRPr lang="ar-SA" sz="2000" b="1" dirty="0"/>
              </a:p>
            </p:txBody>
          </p:sp>
        </p:grpSp>
      </p:grpSp>
      <p:sp>
        <p:nvSpPr>
          <p:cNvPr id="64" name="عنوان 1"/>
          <p:cNvSpPr txBox="1">
            <a:spLocks/>
          </p:cNvSpPr>
          <p:nvPr/>
        </p:nvSpPr>
        <p:spPr>
          <a:xfrm>
            <a:off x="5500694" y="532659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5" name="مجموعة 64"/>
          <p:cNvGrpSpPr/>
          <p:nvPr/>
        </p:nvGrpSpPr>
        <p:grpSpPr>
          <a:xfrm>
            <a:off x="5953518" y="5166524"/>
            <a:ext cx="1133326" cy="757300"/>
            <a:chOff x="4408136" y="3724934"/>
            <a:chExt cx="1133326" cy="757300"/>
          </a:xfrm>
        </p:grpSpPr>
        <p:cxnSp>
          <p:nvCxnSpPr>
            <p:cNvPr id="66" name="رابط مستقيم 65"/>
            <p:cNvCxnSpPr/>
            <p:nvPr/>
          </p:nvCxnSpPr>
          <p:spPr>
            <a:xfrm rot="10800000">
              <a:off x="4543969" y="4088934"/>
              <a:ext cx="864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مربع نص 66"/>
            <p:cNvSpPr txBox="1"/>
            <p:nvPr/>
          </p:nvSpPr>
          <p:spPr>
            <a:xfrm>
              <a:off x="4408136" y="3724934"/>
              <a:ext cx="1133326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5 Sin 42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68" name="مربع نص 67"/>
            <p:cNvSpPr txBox="1"/>
            <p:nvPr/>
          </p:nvSpPr>
          <p:spPr>
            <a:xfrm>
              <a:off x="4440864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73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69" name="عنوان 1"/>
          <p:cNvSpPr txBox="1">
            <a:spLocks/>
          </p:cNvSpPr>
          <p:nvPr/>
        </p:nvSpPr>
        <p:spPr>
          <a:xfrm>
            <a:off x="5500694" y="6112410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0" name="عنوان 1"/>
          <p:cNvSpPr txBox="1">
            <a:spLocks/>
          </p:cNvSpPr>
          <p:nvPr/>
        </p:nvSpPr>
        <p:spPr>
          <a:xfrm>
            <a:off x="5929322" y="611024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3,5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" name="عنوان 1"/>
          <p:cNvSpPr txBox="1">
            <a:spLocks/>
          </p:cNvSpPr>
          <p:nvPr/>
        </p:nvSpPr>
        <p:spPr>
          <a:xfrm>
            <a:off x="5929322" y="6107810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3,5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72" name="رابط مستقيم 71"/>
          <p:cNvCxnSpPr/>
          <p:nvPr/>
        </p:nvCxnSpPr>
        <p:spPr>
          <a:xfrm rot="10800000">
            <a:off x="940528" y="3381084"/>
            <a:ext cx="7632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عنوان 1"/>
          <p:cNvSpPr txBox="1">
            <a:spLocks/>
          </p:cNvSpPr>
          <p:nvPr/>
        </p:nvSpPr>
        <p:spPr>
          <a:xfrm>
            <a:off x="1021156" y="4524092"/>
            <a:ext cx="2643206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q  sin 73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5 sin 65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74" name="مجموعة 73"/>
          <p:cNvGrpSpPr/>
          <p:nvPr/>
        </p:nvGrpSpPr>
        <p:grpSpPr>
          <a:xfrm>
            <a:off x="1100566" y="3595398"/>
            <a:ext cx="2386482" cy="758786"/>
            <a:chOff x="5572132" y="4283224"/>
            <a:chExt cx="2386482" cy="758786"/>
          </a:xfrm>
        </p:grpSpPr>
        <p:grpSp>
          <p:nvGrpSpPr>
            <p:cNvPr id="75" name="مجموعة 74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81" name="رابط مستقيم 80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مربع نص 81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65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83" name="مربع نص 82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q</a:t>
                </a:r>
                <a:endParaRPr lang="ar-SA" sz="2000" b="1" dirty="0"/>
              </a:p>
            </p:txBody>
          </p:sp>
        </p:grpSp>
        <p:sp>
          <p:nvSpPr>
            <p:cNvPr id="76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77" name="مجموعة 76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78" name="رابط مستقيم 77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مربع نص 78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73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80" name="مربع نص 79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5</a:t>
                </a:r>
                <a:endParaRPr lang="ar-SA" sz="2000" b="1" dirty="0"/>
              </a:p>
            </p:txBody>
          </p:sp>
        </p:grpSp>
      </p:grpSp>
      <p:sp>
        <p:nvSpPr>
          <p:cNvPr id="84" name="عنوان 1"/>
          <p:cNvSpPr txBox="1">
            <a:spLocks/>
          </p:cNvSpPr>
          <p:nvPr/>
        </p:nvSpPr>
        <p:spPr>
          <a:xfrm>
            <a:off x="1029128" y="532659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q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85" name="مجموعة 84"/>
          <p:cNvGrpSpPr/>
          <p:nvPr/>
        </p:nvGrpSpPr>
        <p:grpSpPr>
          <a:xfrm>
            <a:off x="1481952" y="5166524"/>
            <a:ext cx="1133326" cy="757300"/>
            <a:chOff x="4408136" y="3724934"/>
            <a:chExt cx="1133326" cy="757300"/>
          </a:xfrm>
        </p:grpSpPr>
        <p:cxnSp>
          <p:nvCxnSpPr>
            <p:cNvPr id="86" name="رابط مستقيم 85"/>
            <p:cNvCxnSpPr/>
            <p:nvPr/>
          </p:nvCxnSpPr>
          <p:spPr>
            <a:xfrm rot="10800000">
              <a:off x="4543969" y="4088934"/>
              <a:ext cx="864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مربع نص 86"/>
            <p:cNvSpPr txBox="1"/>
            <p:nvPr/>
          </p:nvSpPr>
          <p:spPr>
            <a:xfrm>
              <a:off x="4408136" y="3724934"/>
              <a:ext cx="1133326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5 Sin 65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88" name="مربع نص 87"/>
            <p:cNvSpPr txBox="1"/>
            <p:nvPr/>
          </p:nvSpPr>
          <p:spPr>
            <a:xfrm>
              <a:off x="4440864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73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89" name="عنوان 1"/>
          <p:cNvSpPr txBox="1">
            <a:spLocks/>
          </p:cNvSpPr>
          <p:nvPr/>
        </p:nvSpPr>
        <p:spPr>
          <a:xfrm>
            <a:off x="1029128" y="6112410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q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0" name="عنوان 1"/>
          <p:cNvSpPr txBox="1">
            <a:spLocks/>
          </p:cNvSpPr>
          <p:nvPr/>
        </p:nvSpPr>
        <p:spPr>
          <a:xfrm>
            <a:off x="1457756" y="611024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4,6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1" name="عنوان 1"/>
          <p:cNvSpPr txBox="1">
            <a:spLocks/>
          </p:cNvSpPr>
          <p:nvPr/>
        </p:nvSpPr>
        <p:spPr>
          <a:xfrm>
            <a:off x="1461142" y="6114538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4,6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" name="عنوان 1"/>
          <p:cNvSpPr txBox="1">
            <a:spLocks/>
          </p:cNvSpPr>
          <p:nvPr/>
        </p:nvSpPr>
        <p:spPr>
          <a:xfrm>
            <a:off x="7696810" y="2255134"/>
            <a:ext cx="72945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73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5165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87283E-6 L -0.57847 -0.06867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24" y="-34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9653E-6 L -0.26632 -0.59838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16" y="-299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94798E-6 L -0.0217 -0.60971 " pathEditMode="relative" rAng="0" ptsTypes="AA">
                                      <p:cBhvr>
                                        <p:cTn id="183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304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000"/>
                            </p:stCondLst>
                            <p:childTnLst>
                              <p:par>
                                <p:cTn id="185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50" grpId="0"/>
      <p:bldP spid="51" grpId="0"/>
      <p:bldP spid="51" grpId="1"/>
      <p:bldP spid="53" grpId="0"/>
      <p:bldP spid="64" grpId="0"/>
      <p:bldP spid="69" grpId="0"/>
      <p:bldP spid="70" grpId="0"/>
      <p:bldP spid="71" grpId="0"/>
      <p:bldP spid="71" grpId="1"/>
      <p:bldP spid="73" grpId="0"/>
      <p:bldP spid="84" grpId="0"/>
      <p:bldP spid="89" grpId="0"/>
      <p:bldP spid="90" grpId="0"/>
      <p:bldP spid="91" grpId="0"/>
      <p:bldP spid="91" grpId="1"/>
      <p:bldP spid="92" grpId="0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2616</TotalTime>
  <Words>1596</Words>
  <Application>Microsoft Office PowerPoint</Application>
  <PresentationFormat>عرض على الشاشة (3:4)‏</PresentationFormat>
  <Paragraphs>750</Paragraphs>
  <Slides>24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تركي الحارثي</dc:creator>
  <cp:lastModifiedBy>تركي الحارثي</cp:lastModifiedBy>
  <cp:revision>241</cp:revision>
  <dcterms:created xsi:type="dcterms:W3CDTF">2014-03-21T14:40:15Z</dcterms:created>
  <dcterms:modified xsi:type="dcterms:W3CDTF">2014-04-19T10:46:54Z</dcterms:modified>
</cp:coreProperties>
</file>