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79" r:id="rId2"/>
    <p:sldId id="280" r:id="rId3"/>
    <p:sldId id="281" r:id="rId4"/>
    <p:sldId id="282" r:id="rId5"/>
    <p:sldId id="283" r:id="rId6"/>
    <p:sldId id="258" r:id="rId7"/>
    <p:sldId id="272" r:id="rId8"/>
    <p:sldId id="28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C493"/>
    <a:srgbClr val="FA8B78"/>
    <a:srgbClr val="FA9478"/>
    <a:srgbClr val="F98E79"/>
    <a:srgbClr val="FE9F74"/>
    <a:srgbClr val="F79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F8EAA8-EAD2-4814-A920-761BD6ADC7E4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44E951-0051-4F63-9226-F3BEA2BD89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421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957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67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990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490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510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18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051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305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121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141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436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C9305-B9F7-4ED4-B76F-3D5A5F3AC1C0}" type="datetimeFigureOut">
              <a:rPr lang="ar-SA" smtClean="0"/>
              <a:t>06/05/35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211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8"/>
            <a:ext cx="10572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416" y="836712"/>
            <a:ext cx="49339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56084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45" y="4494931"/>
            <a:ext cx="17287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70"/>
          <p:cNvGrpSpPr>
            <a:grpSpLocks/>
          </p:cNvGrpSpPr>
          <p:nvPr/>
        </p:nvGrpSpPr>
        <p:grpSpPr bwMode="auto">
          <a:xfrm>
            <a:off x="422970" y="4531444"/>
            <a:ext cx="973138" cy="576262"/>
            <a:chOff x="589" y="1389"/>
            <a:chExt cx="613" cy="363"/>
          </a:xfrm>
        </p:grpSpPr>
        <p:sp>
          <p:nvSpPr>
            <p:cNvPr id="27" name="Line 68"/>
            <p:cNvSpPr>
              <a:spLocks noChangeShapeType="1"/>
            </p:cNvSpPr>
            <p:nvPr/>
          </p:nvSpPr>
          <p:spPr bwMode="auto">
            <a:xfrm flipH="1">
              <a:off x="1020" y="1434"/>
              <a:ext cx="182" cy="31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Text Box 69"/>
            <p:cNvSpPr txBox="1">
              <a:spLocks noChangeArrowheads="1"/>
            </p:cNvSpPr>
            <p:nvPr/>
          </p:nvSpPr>
          <p:spPr bwMode="auto">
            <a:xfrm>
              <a:off x="589" y="1389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/>
                <a:t>حرف</a:t>
              </a:r>
              <a:endParaRPr lang="en-US" sz="2400" b="1"/>
            </a:p>
          </p:txBody>
        </p:sp>
      </p:grpSp>
      <p:sp>
        <p:nvSpPr>
          <p:cNvPr id="29" name="Line 74"/>
          <p:cNvSpPr>
            <a:spLocks noChangeShapeType="1"/>
          </p:cNvSpPr>
          <p:nvPr/>
        </p:nvSpPr>
        <p:spPr bwMode="auto">
          <a:xfrm>
            <a:off x="1359595" y="4602881"/>
            <a:ext cx="1044575" cy="1692275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0" name="Rectangle 67"/>
          <p:cNvSpPr>
            <a:spLocks noChangeArrowheads="1"/>
          </p:cNvSpPr>
          <p:nvPr/>
        </p:nvSpPr>
        <p:spPr bwMode="auto">
          <a:xfrm>
            <a:off x="1086545" y="5121994"/>
            <a:ext cx="1331913" cy="1173162"/>
          </a:xfrm>
          <a:prstGeom prst="rect">
            <a:avLst/>
          </a:prstGeom>
          <a:solidFill>
            <a:srgbClr val="FFFF00">
              <a:alpha val="32001"/>
            </a:srgbClr>
          </a:solidFill>
          <a:ln w="28575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sz="2800" b="1"/>
              <a:t>وجه</a:t>
            </a:r>
            <a:endParaRPr lang="en-US" sz="2800" b="1"/>
          </a:p>
        </p:txBody>
      </p:sp>
      <p:grpSp>
        <p:nvGrpSpPr>
          <p:cNvPr id="31" name="Group 79"/>
          <p:cNvGrpSpPr>
            <a:grpSpLocks/>
          </p:cNvGrpSpPr>
          <p:nvPr/>
        </p:nvGrpSpPr>
        <p:grpSpPr bwMode="auto">
          <a:xfrm>
            <a:off x="1719958" y="3810719"/>
            <a:ext cx="863600" cy="1189037"/>
            <a:chOff x="1406" y="935"/>
            <a:chExt cx="544" cy="749"/>
          </a:xfrm>
        </p:grpSpPr>
        <p:sp>
          <p:nvSpPr>
            <p:cNvPr id="32" name="Text Box 77"/>
            <p:cNvSpPr txBox="1">
              <a:spLocks noChangeArrowheads="1"/>
            </p:cNvSpPr>
            <p:nvPr/>
          </p:nvSpPr>
          <p:spPr bwMode="auto">
            <a:xfrm>
              <a:off x="1429" y="935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/>
                <a:t>قطر</a:t>
              </a:r>
              <a:endParaRPr lang="en-US" sz="2400" b="1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 flipH="1">
              <a:off x="1406" y="1162"/>
              <a:ext cx="317" cy="5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4" name="Text Box 73"/>
          <p:cNvSpPr txBox="1">
            <a:spLocks noChangeArrowheads="1"/>
          </p:cNvSpPr>
          <p:nvPr/>
        </p:nvSpPr>
        <p:spPr bwMode="auto">
          <a:xfrm>
            <a:off x="251520" y="6068144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/>
              <a:t>رأس</a:t>
            </a:r>
            <a:endParaRPr lang="en-US" sz="2400" b="1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41" y="3985343"/>
            <a:ext cx="55626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402" y="5365675"/>
            <a:ext cx="40767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42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92696"/>
            <a:ext cx="48482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1268760"/>
            <a:ext cx="7538218" cy="530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387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385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858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1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044" y="1124744"/>
            <a:ext cx="1550446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24744"/>
            <a:ext cx="3448050" cy="485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143337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48880"/>
            <a:ext cx="143337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345" y="3861048"/>
            <a:ext cx="211958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720" y="4441535"/>
            <a:ext cx="1178942" cy="37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345" y="5039710"/>
            <a:ext cx="1116232" cy="30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134" y="5625869"/>
            <a:ext cx="1743329" cy="502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228" y="3930466"/>
            <a:ext cx="1906374" cy="75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110829"/>
            <a:ext cx="3248361" cy="54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70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204864"/>
            <a:ext cx="6768752" cy="170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19872"/>
            <a:ext cx="3448050" cy="485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5364088" y="4253026"/>
            <a:ext cx="26785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/>
              <a:t>للشكل قاعدة واحدة ثلاثية</a:t>
            </a:r>
            <a:endParaRPr lang="en-US" sz="2000" b="1" dirty="0"/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6444208" y="4922004"/>
            <a:ext cx="15984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rgbClr val="FF0000"/>
                </a:solidFill>
              </a:rPr>
              <a:t>هرم ثلاثي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1331640" y="4253026"/>
            <a:ext cx="26785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/>
              <a:t>للشكل قاعدتان دائريتان</a:t>
            </a:r>
            <a:endParaRPr lang="en-US" sz="2000" b="1" dirty="0"/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2411760" y="4922004"/>
            <a:ext cx="15984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rgbClr val="FF0000"/>
                </a:solidFill>
              </a:rPr>
              <a:t>أسطوانة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7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756" y="1045940"/>
            <a:ext cx="4257675" cy="409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2314575"/>
            <a:ext cx="31718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3772795" y="4925498"/>
            <a:ext cx="15984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rgbClr val="FF0000"/>
                </a:solidFill>
              </a:rPr>
              <a:t>أسطوانة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3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93718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22" y="1019872"/>
            <a:ext cx="3448050" cy="485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8064896" cy="16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6444208" y="4253026"/>
            <a:ext cx="159840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/>
              <a:t>للشكل قاعدة واحدة </a:t>
            </a:r>
            <a:r>
              <a:rPr lang="ar-SA" sz="2000" b="1" dirty="0" smtClean="0"/>
              <a:t>رباعية</a:t>
            </a:r>
            <a:endParaRPr lang="en-US" sz="2000" b="1" dirty="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6588224" y="5210036"/>
            <a:ext cx="15984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rgbClr val="FF0000"/>
                </a:solidFill>
              </a:rPr>
              <a:t>هرم </a:t>
            </a:r>
            <a:r>
              <a:rPr lang="ar-SA" sz="2800" b="1" dirty="0" smtClean="0">
                <a:solidFill>
                  <a:srgbClr val="FF0000"/>
                </a:solidFill>
              </a:rPr>
              <a:t>رباعي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3347864" y="4253026"/>
            <a:ext cx="187220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/>
              <a:t>للشكل قاعدتان </a:t>
            </a:r>
            <a:r>
              <a:rPr lang="ar-SA" sz="2000" b="1" dirty="0" smtClean="0"/>
              <a:t>كل منهما على شكل مثلث</a:t>
            </a:r>
            <a:endParaRPr lang="en-US" sz="2000" b="1" dirty="0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3635896" y="5282044"/>
            <a:ext cx="17281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>
                <a:solidFill>
                  <a:srgbClr val="FF0000"/>
                </a:solidFill>
              </a:rPr>
              <a:t>م</a:t>
            </a:r>
            <a:r>
              <a:rPr lang="ar-SA" sz="2800" b="1" dirty="0" smtClean="0">
                <a:solidFill>
                  <a:srgbClr val="FF0000"/>
                </a:solidFill>
              </a:rPr>
              <a:t>نشور ثلاثي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251520" y="4253025"/>
            <a:ext cx="187220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000" b="1" dirty="0" smtClean="0"/>
              <a:t>للشكل قاعدتان </a:t>
            </a:r>
            <a:r>
              <a:rPr lang="ar-SA" sz="2000" b="1" dirty="0" smtClean="0"/>
              <a:t>كل منهما على شكل دائرة</a:t>
            </a:r>
            <a:endParaRPr lang="en-US" sz="2000" b="1" dirty="0"/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95536" y="5282043"/>
            <a:ext cx="17281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 smtClean="0">
                <a:solidFill>
                  <a:srgbClr val="FF0000"/>
                </a:solidFill>
              </a:rPr>
              <a:t>أسطوانة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3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93718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71396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03811"/>
            <a:ext cx="3971925" cy="1276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304" y="2636912"/>
            <a:ext cx="37599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وسيلة شرح مستطيلة مستديرة الزوايا 1"/>
          <p:cNvSpPr/>
          <p:nvPr/>
        </p:nvSpPr>
        <p:spPr>
          <a:xfrm>
            <a:off x="6156176" y="2420888"/>
            <a:ext cx="1321437" cy="792088"/>
          </a:xfrm>
          <a:prstGeom prst="wedgeRoundRectCallout">
            <a:avLst>
              <a:gd name="adj1" fmla="val -138359"/>
              <a:gd name="adj2" fmla="val 5700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مخروط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4" name="وسيلة شرح مستطيلة مستديرة الزوايا 53"/>
          <p:cNvSpPr/>
          <p:nvPr/>
        </p:nvSpPr>
        <p:spPr>
          <a:xfrm>
            <a:off x="4741867" y="5897105"/>
            <a:ext cx="1321437" cy="792088"/>
          </a:xfrm>
          <a:prstGeom prst="wedgeRoundRectCallout">
            <a:avLst>
              <a:gd name="adj1" fmla="val -91129"/>
              <a:gd name="adj2" fmla="val -12440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مخروط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5" name="وسيلة شرح مستطيلة مستديرة الزوايا 54"/>
          <p:cNvSpPr/>
          <p:nvPr/>
        </p:nvSpPr>
        <p:spPr>
          <a:xfrm>
            <a:off x="825867" y="2883452"/>
            <a:ext cx="1321437" cy="792088"/>
          </a:xfrm>
          <a:prstGeom prst="wedgeRoundRectCallout">
            <a:avLst>
              <a:gd name="adj1" fmla="val 148316"/>
              <a:gd name="adj2" fmla="val 5700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مخروط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6" name="وسيلة شرح مستطيلة مستديرة الزوايا 55"/>
          <p:cNvSpPr/>
          <p:nvPr/>
        </p:nvSpPr>
        <p:spPr>
          <a:xfrm>
            <a:off x="6443046" y="3470323"/>
            <a:ext cx="1321437" cy="792088"/>
          </a:xfrm>
          <a:prstGeom prst="wedgeRoundRectCallout">
            <a:avLst>
              <a:gd name="adj1" fmla="val -143851"/>
              <a:gd name="adj2" fmla="val -18126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كرة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8" name="وسيلة شرح مستطيلة مستديرة الزوايا 57"/>
          <p:cNvSpPr/>
          <p:nvPr/>
        </p:nvSpPr>
        <p:spPr>
          <a:xfrm>
            <a:off x="7020272" y="4797152"/>
            <a:ext cx="1321437" cy="792088"/>
          </a:xfrm>
          <a:prstGeom prst="wedgeRoundRectCallout">
            <a:avLst>
              <a:gd name="adj1" fmla="val -143851"/>
              <a:gd name="adj2" fmla="val -18126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كرة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9" name="وسيلة شرح مستطيلة مستديرة الزوايا 58"/>
          <p:cNvSpPr/>
          <p:nvPr/>
        </p:nvSpPr>
        <p:spPr>
          <a:xfrm>
            <a:off x="683568" y="4262411"/>
            <a:ext cx="1321437" cy="792088"/>
          </a:xfrm>
          <a:prstGeom prst="wedgeRoundRectCallout">
            <a:avLst>
              <a:gd name="adj1" fmla="val 108774"/>
              <a:gd name="adj2" fmla="val 18522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كرة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4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4" grpId="0" animBg="1"/>
      <p:bldP spid="55" grpId="0" animBg="1"/>
      <p:bldP spid="56" grpId="0" animBg="1"/>
      <p:bldP spid="58" grpId="0" animBg="1"/>
      <p:bldP spid="59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45</Words>
  <Application>Microsoft Office PowerPoint</Application>
  <PresentationFormat>عرض على الشاشة (3:4)‏</PresentationFormat>
  <Paragraphs>21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تركي الحارثي</dc:creator>
  <cp:lastModifiedBy>تركي الحارثي</cp:lastModifiedBy>
  <cp:revision>83</cp:revision>
  <dcterms:created xsi:type="dcterms:W3CDTF">2013-12-12T20:17:43Z</dcterms:created>
  <dcterms:modified xsi:type="dcterms:W3CDTF">2014-03-07T19:03:21Z</dcterms:modified>
</cp:coreProperties>
</file>