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488829" y="1214911"/>
            <a:ext cx="4572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16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6" y="1584894"/>
            <a:ext cx="2026245" cy="925142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671900" y="225278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50667"/>
              </p:ext>
            </p:extLst>
          </p:nvPr>
        </p:nvGraphicFramePr>
        <p:xfrm>
          <a:off x="-36117" y="2996952"/>
          <a:ext cx="9049892" cy="173290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437036"/>
                <a:gridCol w="3987737"/>
                <a:gridCol w="651023"/>
                <a:gridCol w="664473"/>
                <a:gridCol w="598094"/>
                <a:gridCol w="711529"/>
              </a:tblGrid>
              <a:tr h="29729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الدرس  </a:t>
                      </a:r>
                      <a:r>
                        <a:rPr lang="ar-SA" sz="1050" b="1" dirty="0" smtClean="0"/>
                        <a:t>فضل الدعوة إلى التوحيد  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</a:t>
                      </a:r>
                      <a:r>
                        <a:rPr lang="ar-SA" sz="1050" b="1" baseline="0" dirty="0" smtClean="0"/>
                        <a:t> </a:t>
                      </a:r>
                      <a:r>
                        <a:rPr lang="ar-SA" sz="1050" b="1" baseline="0" dirty="0" smtClean="0"/>
                        <a:t>2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9729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الاهداف الاجرائية والسلوكية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</a:t>
                      </a:r>
                      <a:r>
                        <a:rPr kumimoji="0" lang="ar-SA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تحددالطالبة</a:t>
                      </a: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 فضل الدعوة إلى التوحيد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تعرف  الطالبة  المقصود بالتوحيد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توضح الطالبة  المقصود بالتوحيد 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تعدد الطالبة  مراتب الدعوة إلى الله   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341509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74538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3423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144291" y="1134851"/>
            <a:ext cx="35105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2000" b="1" dirty="0">
              <a:cs typeface="DecoType Thuluth" panose="02010000000000000000" pitchFamily="2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0" y="0"/>
            <a:ext cx="9144000" cy="6935688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988933"/>
              </p:ext>
            </p:extLst>
          </p:nvPr>
        </p:nvGraphicFramePr>
        <p:xfrm>
          <a:off x="112205" y="836712"/>
          <a:ext cx="8996324" cy="569556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644636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cs typeface="Traditional Arabic"/>
                        </a:rPr>
                        <a:t>ما وظيفة الأنبياء؟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3116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ar-SA" sz="1600" b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فضل الدعوة إلى التوحيد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للدعوة إلى التوحيد فضائل كثيرة منها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1-	أن هداية شخص واحد إلى الإسلام خير من المال الكثير يملكه الشخص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2-	أن الدعوة إلى التوحيد وظيفة الرسل عليهم السلام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3-	أن الدعوة إلى التوحيد افضل الأعمال وأحسنها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4-	أخذ نفس الأجر لجميع الأعمال التي يعملها من دعوته إلى التوحيد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5-	أن الدعوة إلى التوحيد إنقاذ للناس من نار جهنم .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ذاتي 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54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أسأل  الطالبات السؤال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التالى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:ما  مراتب الدعوة إلى الله   ؟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أستمع إلى إجابات الطالبات و أسجلها على السبورة .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-ثم أناقشهن في بقية عناصر الدرس 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-أستنتج مع الطالبات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فى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النهاية إلى  مراتب الدعوة إلى الله والأساس التي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تقومعليه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العبادة 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   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حددي فضل الدعوة إلى التوحيد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عرفي التوحيد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وضحي المقصود بالتوحيد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عدّدي مراتب الدعوة إلى الله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9382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3367</TotalTime>
  <Words>222</Words>
  <Application>Microsoft Office PowerPoint</Application>
  <PresentationFormat>عرض على الشاشة (3:4)‏</PresentationFormat>
  <Paragraphs>62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49</cp:revision>
  <cp:lastPrinted>2014-11-08T16:45:01Z</cp:lastPrinted>
  <dcterms:created xsi:type="dcterms:W3CDTF">2014-02-12T13:17:48Z</dcterms:created>
  <dcterms:modified xsi:type="dcterms:W3CDTF">2014-11-08T16:45:22Z</dcterms:modified>
</cp:coreProperties>
</file>