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369" r:id="rId4"/>
    <p:sldId id="384" r:id="rId5"/>
    <p:sldId id="335" r:id="rId6"/>
    <p:sldId id="386" r:id="rId7"/>
    <p:sldId id="388" r:id="rId8"/>
    <p:sldId id="392" r:id="rId9"/>
    <p:sldId id="385" r:id="rId10"/>
    <p:sldId id="389" r:id="rId11"/>
    <p:sldId id="390" r:id="rId12"/>
    <p:sldId id="377" r:id="rId13"/>
    <p:sldId id="375" r:id="rId14"/>
    <p:sldId id="391" r:id="rId15"/>
    <p:sldId id="340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26"/>
      </p:cViewPr>
      <p:guideLst>
        <p:guide orient="horz" pos="2069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0" y="2185922"/>
            <a:ext cx="6416843" cy="2682044"/>
            <a:chOff x="3133525" y="2587057"/>
            <a:chExt cx="6416843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133525" y="3543444"/>
              <a:ext cx="6416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المولود الجديد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18"/>
            <a:ext cx="8913322" cy="672826"/>
            <a:chOff x="1437368" y="1240008"/>
            <a:chExt cx="16395238" cy="67282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8" y="1240008"/>
              <a:ext cx="842266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 إذا رضع  من الثدي يسمى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26716" y="3837468"/>
              <a:ext cx="728954" cy="100533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D08BF382-400F-4FC5-AB65-8ADC0F64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37" y="4645889"/>
            <a:ext cx="1260143" cy="2179707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2C080427-F504-405E-9ABE-440F9AE99EE2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loud 109">
            <a:extLst>
              <a:ext uri="{FF2B5EF4-FFF2-40B4-BE49-F238E27FC236}">
                <a16:creationId xmlns:a16="http://schemas.microsoft.com/office/drawing/2014/main" id="{AC32D85A-BE78-40CE-879F-615287BC875A}"/>
              </a:ext>
            </a:extLst>
          </p:cNvPr>
          <p:cNvSpPr/>
          <p:nvPr/>
        </p:nvSpPr>
        <p:spPr>
          <a:xfrm>
            <a:off x="3533485" y="2742156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رضيعا</a:t>
            </a:r>
          </a:p>
        </p:txBody>
      </p:sp>
    </p:spTree>
    <p:extLst>
      <p:ext uri="{BB962C8B-B14F-4D97-AF65-F5344CB8AC3E}">
        <p14:creationId xmlns:p14="http://schemas.microsoft.com/office/powerpoint/2010/main" val="16459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18"/>
            <a:ext cx="8913322" cy="672826"/>
            <a:chOff x="1437368" y="1240008"/>
            <a:chExt cx="16395238" cy="67282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8" y="1240008"/>
              <a:ext cx="842266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 إذا أكمل سنتين يسمى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26716" y="3837468"/>
              <a:ext cx="728954" cy="100533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D08BF382-400F-4FC5-AB65-8ADC0F64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37" y="4645889"/>
            <a:ext cx="1260143" cy="2179707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2C080427-F504-405E-9ABE-440F9AE99EE2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loud 109">
            <a:extLst>
              <a:ext uri="{FF2B5EF4-FFF2-40B4-BE49-F238E27FC236}">
                <a16:creationId xmlns:a16="http://schemas.microsoft.com/office/drawing/2014/main" id="{AC32D85A-BE78-40CE-879F-615287BC875A}"/>
              </a:ext>
            </a:extLst>
          </p:cNvPr>
          <p:cNvSpPr/>
          <p:nvPr/>
        </p:nvSpPr>
        <p:spPr>
          <a:xfrm>
            <a:off x="3533485" y="2742156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فطيما</a:t>
            </a:r>
          </a:p>
        </p:txBody>
      </p:sp>
    </p:spTree>
    <p:extLst>
      <p:ext uri="{BB962C8B-B14F-4D97-AF65-F5344CB8AC3E}">
        <p14:creationId xmlns:p14="http://schemas.microsoft.com/office/powerpoint/2010/main" val="14733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769492" y="525204"/>
            <a:ext cx="2040973" cy="656228"/>
            <a:chOff x="1437352" y="1240020"/>
            <a:chExt cx="4247313" cy="656228"/>
          </a:xfrm>
        </p:grpSpPr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إرشادات عامة :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5823" y="3413215"/>
            <a:ext cx="1887249" cy="2471238"/>
            <a:chOff x="10083005" y="2824919"/>
            <a:chExt cx="1887249" cy="24712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69624" y="3784897"/>
              <a:ext cx="749161" cy="1033204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21776" y="1183249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4947984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8354873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4793809" y="3912941"/>
            <a:ext cx="2307767" cy="1312171"/>
            <a:chOff x="2643913" y="4304826"/>
            <a:chExt cx="2307767" cy="1312171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المولود قد يصاب بالعدوى فلا تقتربي منه و أنت مريضة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7963962" y="1760349"/>
            <a:ext cx="2307767" cy="749422"/>
            <a:chOff x="4920245" y="1430149"/>
            <a:chExt cx="2307767" cy="74942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920245" y="153324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أدوات المولود لا تناسبك فلا تستخدميها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8585042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5493308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2893710" y="2681517"/>
            <a:ext cx="1839018" cy="1889526"/>
            <a:chOff x="5285756" y="2688771"/>
            <a:chExt cx="1839018" cy="1889526"/>
          </a:xfrm>
        </p:grpSpPr>
        <p:grpSp>
          <p:nvGrpSpPr>
            <p:cNvPr id="108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6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2669711" y="1422895"/>
            <a:ext cx="2307767" cy="1035172"/>
            <a:chOff x="4960157" y="1430149"/>
            <a:chExt cx="2307767" cy="1035172"/>
          </a:xfrm>
        </p:grpSpPr>
        <p:sp>
          <p:nvSpPr>
            <p:cNvPr id="117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960157" y="181899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/>
                <a:t>الأم</a:t>
              </a:r>
              <a:r>
                <a:rPr lang="en-GB" dirty="0"/>
                <a:t> </a:t>
              </a:r>
              <a:r>
                <a:rPr lang="en-GB" dirty="0" err="1"/>
                <a:t>تحب</a:t>
              </a:r>
              <a:r>
                <a:rPr lang="en-GB" dirty="0"/>
                <a:t> ج</a:t>
              </a:r>
              <a:r>
                <a:rPr lang="ar-SY" dirty="0"/>
                <a:t>م</a:t>
              </a:r>
              <a:r>
                <a:rPr lang="en-GB" dirty="0" err="1"/>
                <a:t>يع</a:t>
              </a:r>
              <a:r>
                <a:rPr lang="en-GB" dirty="0"/>
                <a:t> </a:t>
              </a:r>
              <a:r>
                <a:rPr lang="en-GB" dirty="0" err="1"/>
                <a:t>أولادها</a:t>
              </a:r>
              <a:r>
                <a:rPr lang="en-GB" dirty="0"/>
                <a:t> و </a:t>
              </a:r>
              <a:r>
                <a:rPr lang="en-GB" dirty="0" err="1"/>
                <a:t>إن</a:t>
              </a:r>
              <a:r>
                <a:rPr lang="en-GB" dirty="0"/>
                <a:t> </a:t>
              </a:r>
              <a:r>
                <a:rPr lang="en-GB" dirty="0" err="1"/>
                <a:t>صاروا</a:t>
              </a:r>
              <a:r>
                <a:rPr lang="en-GB" dirty="0"/>
                <a:t> </a:t>
              </a:r>
              <a:r>
                <a:rPr lang="en-GB" dirty="0" err="1"/>
                <a:t>كبارا</a:t>
              </a:r>
              <a:r>
                <a:rPr lang="en-GB" dirty="0"/>
                <a:t> </a:t>
              </a:r>
            </a:p>
          </p:txBody>
        </p:sp>
      </p:grpSp>
      <p:grpSp>
        <p:nvGrpSpPr>
          <p:cNvPr id="119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3123879" y="4161975"/>
            <a:ext cx="1073326" cy="2688771"/>
            <a:chOff x="5515925" y="4169229"/>
            <a:chExt cx="1073326" cy="2688771"/>
          </a:xfrm>
        </p:grpSpPr>
        <p:cxnSp>
          <p:nvCxnSpPr>
            <p:cNvPr id="120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3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E39B4-0373-42FD-8B51-B963DAB2D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1853044"/>
            <a:ext cx="5014913" cy="4609668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923710" y="2603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84652" y="897637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953766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أحيط بدائرة احتياجات المولود الصغير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15396" y="3754046"/>
              <a:ext cx="798239" cy="1100889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8379" y="1315666"/>
            <a:ext cx="2244499" cy="2347759"/>
            <a:chOff x="7624954" y="1603531"/>
            <a:chExt cx="2244499" cy="23477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347759"/>
              <a:chOff x="2728686" y="1944914"/>
              <a:chExt cx="3055724" cy="319630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6208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DA3803-B6D2-433A-94FF-01C4F14158BA}"/>
              </a:ext>
            </a:extLst>
          </p:cNvPr>
          <p:cNvSpPr/>
          <p:nvPr/>
        </p:nvSpPr>
        <p:spPr>
          <a:xfrm>
            <a:off x="6096000" y="3563900"/>
            <a:ext cx="1225196" cy="1225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6D48DD-36B6-4D75-8B2D-5B091ADB6426}"/>
              </a:ext>
            </a:extLst>
          </p:cNvPr>
          <p:cNvSpPr/>
          <p:nvPr/>
        </p:nvSpPr>
        <p:spPr>
          <a:xfrm>
            <a:off x="4387394" y="3876860"/>
            <a:ext cx="1219302" cy="1219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37FD89-FECC-4823-9D6C-BD159280E9A2}"/>
              </a:ext>
            </a:extLst>
          </p:cNvPr>
          <p:cNvSpPr/>
          <p:nvPr/>
        </p:nvSpPr>
        <p:spPr>
          <a:xfrm>
            <a:off x="5762307" y="1843169"/>
            <a:ext cx="1225196" cy="1225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DB846B7-7DF4-4A11-A4E7-3F11FF7035FB}"/>
              </a:ext>
            </a:extLst>
          </p:cNvPr>
          <p:cNvSpPr/>
          <p:nvPr/>
        </p:nvSpPr>
        <p:spPr>
          <a:xfrm>
            <a:off x="4427839" y="2369078"/>
            <a:ext cx="1225196" cy="1225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536386D-991A-4FE9-B589-C9350C28BD16}"/>
              </a:ext>
            </a:extLst>
          </p:cNvPr>
          <p:cNvSpPr/>
          <p:nvPr/>
        </p:nvSpPr>
        <p:spPr>
          <a:xfrm>
            <a:off x="6299603" y="5347765"/>
            <a:ext cx="1225196" cy="1225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0673753-B7D9-4F13-9771-2FF2F38E041F}"/>
              </a:ext>
            </a:extLst>
          </p:cNvPr>
          <p:cNvSpPr/>
          <p:nvPr/>
        </p:nvSpPr>
        <p:spPr>
          <a:xfrm>
            <a:off x="3122914" y="5237516"/>
            <a:ext cx="1225196" cy="1225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776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6" grpId="0" animBg="1"/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923710" y="2603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84652" y="897637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953766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أرتب مراحل نمو الطفل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15396" y="3754046"/>
              <a:ext cx="798239" cy="1100889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8379" y="1315666"/>
            <a:ext cx="2244499" cy="2347759"/>
            <a:chOff x="7624954" y="1603531"/>
            <a:chExt cx="2244499" cy="23477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347759"/>
              <a:chOff x="2728686" y="1944914"/>
              <a:chExt cx="3055724" cy="319630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6208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163A4-B746-48FC-AD9B-97F8EEAEF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612" y="1738654"/>
            <a:ext cx="4798559" cy="4776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42A81E-61DD-4977-A356-7F1ABC89BFB0}"/>
              </a:ext>
            </a:extLst>
          </p:cNvPr>
          <p:cNvSpPr txBox="1"/>
          <p:nvPr/>
        </p:nvSpPr>
        <p:spPr>
          <a:xfrm>
            <a:off x="6981582" y="4892786"/>
            <a:ext cx="6829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b="1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F7C237C-9CC0-47A2-9943-A2F2CA45AE62}"/>
              </a:ext>
            </a:extLst>
          </p:cNvPr>
          <p:cNvSpPr txBox="1"/>
          <p:nvPr/>
        </p:nvSpPr>
        <p:spPr>
          <a:xfrm>
            <a:off x="4608495" y="1824274"/>
            <a:ext cx="6829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b="1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73B95E-112D-40F0-903B-E8FEAB22B9CB}"/>
              </a:ext>
            </a:extLst>
          </p:cNvPr>
          <p:cNvSpPr txBox="1"/>
          <p:nvPr/>
        </p:nvSpPr>
        <p:spPr>
          <a:xfrm>
            <a:off x="6981582" y="1814719"/>
            <a:ext cx="6829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b="1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02A904-E0D9-4370-B695-76616EE18193}"/>
              </a:ext>
            </a:extLst>
          </p:cNvPr>
          <p:cNvSpPr txBox="1"/>
          <p:nvPr/>
        </p:nvSpPr>
        <p:spPr>
          <a:xfrm>
            <a:off x="4633606" y="4892786"/>
            <a:ext cx="6829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699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5" grpId="0"/>
      <p:bldP spid="80" grpId="0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709477" y="1174701"/>
            <a:ext cx="3950407" cy="985807"/>
            <a:chOff x="1437352" y="1240017"/>
            <a:chExt cx="6560469" cy="98580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7"/>
              <a:ext cx="62468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6" y="1517938"/>
              <a:ext cx="61704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كيف أساعد في  رعاية المولود الجديد ؟ 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8880" y="3855174"/>
              <a:ext cx="889017" cy="1226086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E8AFE-3E78-4D03-A125-290B322F1E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839"/>
          <a:stretch/>
        </p:blipFill>
        <p:spPr>
          <a:xfrm>
            <a:off x="3007488" y="1891800"/>
            <a:ext cx="5379153" cy="41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19"/>
            <a:ext cx="8913323" cy="672825"/>
            <a:chOff x="1437366" y="1240009"/>
            <a:chExt cx="16395240" cy="672825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6" y="1240009"/>
              <a:ext cx="677978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ماذا نقول لمن رزقت بمولود جديد ؟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26716" y="3837468"/>
              <a:ext cx="728954" cy="100533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D08BF382-400F-4FC5-AB65-8ADC0F64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37" y="4645889"/>
            <a:ext cx="1260143" cy="2179707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2C080427-F504-405E-9ABE-440F9AE99EE2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loud 109">
            <a:extLst>
              <a:ext uri="{FF2B5EF4-FFF2-40B4-BE49-F238E27FC236}">
                <a16:creationId xmlns:a16="http://schemas.microsoft.com/office/drawing/2014/main" id="{AC32D85A-BE78-40CE-879F-615287BC875A}"/>
              </a:ext>
            </a:extLst>
          </p:cNvPr>
          <p:cNvSpPr/>
          <p:nvPr/>
        </p:nvSpPr>
        <p:spPr>
          <a:xfrm>
            <a:off x="3533485" y="2742156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بارك الله لك في الموهوب لك و شكرت الواهب و بلغ  أشده و رزقت بره</a:t>
            </a:r>
          </a:p>
        </p:txBody>
      </p:sp>
    </p:spTree>
    <p:extLst>
      <p:ext uri="{BB962C8B-B14F-4D97-AF65-F5344CB8AC3E}">
        <p14:creationId xmlns:p14="http://schemas.microsoft.com/office/powerpoint/2010/main" val="24540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709477" y="1174701"/>
            <a:ext cx="3950407" cy="985807"/>
            <a:chOff x="1437352" y="1240017"/>
            <a:chExt cx="6560469" cy="98580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7"/>
              <a:ext cx="62468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6" y="1517938"/>
              <a:ext cx="61704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كيف أساعد في  رعاية المولود الجديد ؟ 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8880" y="3855174"/>
              <a:ext cx="889017" cy="1226086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8953B1-8B8D-43EB-93AA-637159FA6C2B}"/>
              </a:ext>
            </a:extLst>
          </p:cNvPr>
          <p:cNvGrpSpPr/>
          <p:nvPr/>
        </p:nvGrpSpPr>
        <p:grpSpPr>
          <a:xfrm flipH="1">
            <a:off x="7709477" y="2087713"/>
            <a:ext cx="3950407" cy="678031"/>
            <a:chOff x="1437352" y="1240017"/>
            <a:chExt cx="6560469" cy="67803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C537D4A-F931-48D1-B430-14742797D0FB}"/>
                </a:ext>
              </a:extLst>
            </p:cNvPr>
            <p:cNvSpPr/>
            <p:nvPr/>
          </p:nvSpPr>
          <p:spPr>
            <a:xfrm flipV="1">
              <a:off x="1437352" y="1240017"/>
              <a:ext cx="62468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3EE90E-6342-4CE7-9835-2E0A4FB0708A}"/>
                </a:ext>
              </a:extLst>
            </p:cNvPr>
            <p:cNvSpPr txBox="1"/>
            <p:nvPr/>
          </p:nvSpPr>
          <p:spPr>
            <a:xfrm>
              <a:off x="1827406" y="1517938"/>
              <a:ext cx="6170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لا أزعج المولود و هو نائم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2A08D0-79F6-4E09-926B-74F878AD7FDB}"/>
              </a:ext>
            </a:extLst>
          </p:cNvPr>
          <p:cNvGrpSpPr/>
          <p:nvPr/>
        </p:nvGrpSpPr>
        <p:grpSpPr>
          <a:xfrm flipH="1">
            <a:off x="5853420" y="3000723"/>
            <a:ext cx="5806463" cy="985809"/>
            <a:chOff x="1437354" y="1240015"/>
            <a:chExt cx="9642834" cy="98580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863FA30-30B0-4125-88B6-33DBE28453E7}"/>
                </a:ext>
              </a:extLst>
            </p:cNvPr>
            <p:cNvSpPr/>
            <p:nvPr/>
          </p:nvSpPr>
          <p:spPr>
            <a:xfrm flipV="1">
              <a:off x="1437354" y="1240015"/>
              <a:ext cx="922926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2AA11A-3DE1-4CA0-8DF1-E8FA25448914}"/>
                </a:ext>
              </a:extLst>
            </p:cNvPr>
            <p:cNvSpPr txBox="1"/>
            <p:nvPr/>
          </p:nvSpPr>
          <p:spPr>
            <a:xfrm>
              <a:off x="1827407" y="1517938"/>
              <a:ext cx="92527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أنا أعلم أن الأم هي التي تعتني بالمولود فلا أرهقها بل أساعدها 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DAF343-0B42-42E7-9D08-FC309B513B2A}"/>
              </a:ext>
            </a:extLst>
          </p:cNvPr>
          <p:cNvGrpSpPr/>
          <p:nvPr/>
        </p:nvGrpSpPr>
        <p:grpSpPr>
          <a:xfrm flipH="1">
            <a:off x="6102450" y="3930664"/>
            <a:ext cx="5557434" cy="985808"/>
            <a:chOff x="1437352" y="1240016"/>
            <a:chExt cx="9229269" cy="98580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DC7B2A-DB27-4CA1-81AE-9ACFFD82B5BE}"/>
                </a:ext>
              </a:extLst>
            </p:cNvPr>
            <p:cNvSpPr/>
            <p:nvPr/>
          </p:nvSpPr>
          <p:spPr>
            <a:xfrm flipV="1">
              <a:off x="1437352" y="1240016"/>
              <a:ext cx="922926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1759E7-BDC0-4E61-B81F-22C97B011DF4}"/>
                </a:ext>
              </a:extLst>
            </p:cNvPr>
            <p:cNvSpPr txBox="1"/>
            <p:nvPr/>
          </p:nvSpPr>
          <p:spPr>
            <a:xfrm>
              <a:off x="1827406" y="1517938"/>
              <a:ext cx="85858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أساعد أمي في حمل حقيبة المولود عند الخروج من المنزل 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3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4FFE29-0D27-431A-8674-782CD414CF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9219" name="عنوان 1">
            <a:extLst>
              <a:ext uri="{FF2B5EF4-FFF2-40B4-BE49-F238E27FC236}">
                <a16:creationId xmlns:a16="http://schemas.microsoft.com/office/drawing/2014/main" id="{074684BA-13B0-4BC6-85A9-81482F6B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9220" name="مجموعة 1">
            <a:extLst>
              <a:ext uri="{FF2B5EF4-FFF2-40B4-BE49-F238E27FC236}">
                <a16:creationId xmlns:a16="http://schemas.microsoft.com/office/drawing/2014/main" id="{DF0D9641-B441-4B0E-AF19-C32F6586048E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3921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94922D5-7807-4ABA-B59C-B6E7B17AF667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2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405642E0-F41A-42BA-9034-2F9BDA9BE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709477" y="1174701"/>
            <a:ext cx="3950407" cy="985807"/>
            <a:chOff x="1437352" y="1240017"/>
            <a:chExt cx="6560469" cy="98580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7"/>
              <a:ext cx="62468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6" y="1517938"/>
              <a:ext cx="61704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أنا أحب مولودنا الجديد ولا أوذيه 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8880" y="3855174"/>
              <a:ext cx="889017" cy="1226086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AA84ED-A52C-4481-A671-FF3573AEE856}"/>
              </a:ext>
            </a:extLst>
          </p:cNvPr>
          <p:cNvGrpSpPr/>
          <p:nvPr/>
        </p:nvGrpSpPr>
        <p:grpSpPr>
          <a:xfrm flipH="1">
            <a:off x="7709477" y="2034527"/>
            <a:ext cx="3950407" cy="985807"/>
            <a:chOff x="1437352" y="1240017"/>
            <a:chExt cx="6560469" cy="98580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3AB77D0-1D32-4843-B469-8B4027E80C68}"/>
                </a:ext>
              </a:extLst>
            </p:cNvPr>
            <p:cNvSpPr/>
            <p:nvPr/>
          </p:nvSpPr>
          <p:spPr>
            <a:xfrm flipV="1">
              <a:off x="1437352" y="1240017"/>
              <a:ext cx="62468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A4043D-33D9-473C-811D-78ACAE5964E0}"/>
                </a:ext>
              </a:extLst>
            </p:cNvPr>
            <p:cNvSpPr txBox="1"/>
            <p:nvPr/>
          </p:nvSpPr>
          <p:spPr>
            <a:xfrm>
              <a:off x="1827406" y="1517938"/>
              <a:ext cx="61704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مولودنا الصغير يكبر مع الأيام 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779D0EC-E053-424C-ABF6-81AF73B80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600" y="550350"/>
            <a:ext cx="1886396" cy="199457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215A187-8A00-4B2D-92F6-B2028F4225CE}"/>
              </a:ext>
            </a:extLst>
          </p:cNvPr>
          <p:cNvGrpSpPr/>
          <p:nvPr/>
        </p:nvGrpSpPr>
        <p:grpSpPr>
          <a:xfrm>
            <a:off x="3505230" y="35341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13E6BA-8262-459E-8FCF-AAADFE03376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Trapezoid 10">
              <a:extLst>
                <a:ext uri="{FF2B5EF4-FFF2-40B4-BE49-F238E27FC236}">
                  <a16:creationId xmlns:a16="http://schemas.microsoft.com/office/drawing/2014/main" id="{60656A61-6B5B-4B5A-9A62-774319D0584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9F811C4-9227-4A37-A940-223D8111111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C66672C1-F770-4960-B5CC-CF8D4F370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9610" y="2050589"/>
            <a:ext cx="1886396" cy="204590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E3BCCCB2-905E-48BC-9143-F657B6FE0DDC}"/>
              </a:ext>
            </a:extLst>
          </p:cNvPr>
          <p:cNvGrpSpPr/>
          <p:nvPr/>
        </p:nvGrpSpPr>
        <p:grpSpPr>
          <a:xfrm>
            <a:off x="5765240" y="187932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AEFB858-682A-45C6-9AE4-D5B535022E0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Trapezoid 10">
              <a:extLst>
                <a:ext uri="{FF2B5EF4-FFF2-40B4-BE49-F238E27FC236}">
                  <a16:creationId xmlns:a16="http://schemas.microsoft.com/office/drawing/2014/main" id="{3B00E310-19E6-48A1-AFAD-3AC9139CC81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5D762B8-252F-4B5C-AF8F-C7BD11A6C8D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FB02DAE6-C92E-4DFD-BAAB-A2A9833693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077" y="3290444"/>
            <a:ext cx="1886396" cy="224389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5BE683C-3E1D-43BC-A01A-E5E129F41A1D}"/>
              </a:ext>
            </a:extLst>
          </p:cNvPr>
          <p:cNvGrpSpPr/>
          <p:nvPr/>
        </p:nvGrpSpPr>
        <p:grpSpPr>
          <a:xfrm>
            <a:off x="3136707" y="321817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6BE33B0-393C-43D7-A5DA-AB7B14F736AE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A9C9FD8B-D2DB-4546-A583-A2DD72BCB1F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39712F-858C-417B-B376-258A5DC927B6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1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7709477" y="1174701"/>
            <a:ext cx="3950407" cy="985807"/>
            <a:chOff x="1437352" y="1240017"/>
            <a:chExt cx="6560469" cy="98580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7"/>
              <a:ext cx="62468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6" y="1517938"/>
              <a:ext cx="61704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أنا أحب مولودنا الجديد ولا أوذيه 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88880" y="3855174"/>
              <a:ext cx="889017" cy="1226086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779D0EC-E053-424C-ABF6-81AF73B80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678" y="550350"/>
            <a:ext cx="1446239" cy="199457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215A187-8A00-4B2D-92F6-B2028F4225CE}"/>
              </a:ext>
            </a:extLst>
          </p:cNvPr>
          <p:cNvGrpSpPr/>
          <p:nvPr/>
        </p:nvGrpSpPr>
        <p:grpSpPr>
          <a:xfrm>
            <a:off x="3505230" y="35341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13E6BA-8262-459E-8FCF-AAADFE03376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Trapezoid 10">
              <a:extLst>
                <a:ext uri="{FF2B5EF4-FFF2-40B4-BE49-F238E27FC236}">
                  <a16:creationId xmlns:a16="http://schemas.microsoft.com/office/drawing/2014/main" id="{60656A61-6B5B-4B5A-9A62-774319D0584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9F811C4-9227-4A37-A940-223D8111111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C66672C1-F770-4960-B5CC-CF8D4F370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166" y="2050589"/>
            <a:ext cx="1673283" cy="204590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E3BCCCB2-905E-48BC-9143-F657B6FE0DDC}"/>
              </a:ext>
            </a:extLst>
          </p:cNvPr>
          <p:cNvGrpSpPr/>
          <p:nvPr/>
        </p:nvGrpSpPr>
        <p:grpSpPr>
          <a:xfrm>
            <a:off x="5765240" y="187932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AEFB858-682A-45C6-9AE4-D5B535022E0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Trapezoid 10">
              <a:extLst>
                <a:ext uri="{FF2B5EF4-FFF2-40B4-BE49-F238E27FC236}">
                  <a16:creationId xmlns:a16="http://schemas.microsoft.com/office/drawing/2014/main" id="{3B00E310-19E6-48A1-AFAD-3AC9139CC81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5D762B8-252F-4B5C-AF8F-C7BD11A6C8D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FB02DAE6-C92E-4DFD-BAAB-A2A983369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8355" y="3290444"/>
            <a:ext cx="1711839" cy="224389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5BE683C-3E1D-43BC-A01A-E5E129F41A1D}"/>
              </a:ext>
            </a:extLst>
          </p:cNvPr>
          <p:cNvGrpSpPr/>
          <p:nvPr/>
        </p:nvGrpSpPr>
        <p:grpSpPr>
          <a:xfrm>
            <a:off x="3136707" y="321817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6BE33B0-393C-43D7-A5DA-AB7B14F736AE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A9C9FD8B-D2DB-4546-A583-A2DD72BCB1F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39712F-858C-417B-B376-258A5DC927B6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E50DD07C-9A90-4D43-A72A-EE163D519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009" y="4580220"/>
            <a:ext cx="1835215" cy="224193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0809E96-3DD2-4EF2-ACBE-CFFC7BE5ED8C}"/>
              </a:ext>
            </a:extLst>
          </p:cNvPr>
          <p:cNvGrpSpPr/>
          <p:nvPr/>
        </p:nvGrpSpPr>
        <p:grpSpPr>
          <a:xfrm>
            <a:off x="5305049" y="450696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0596BA5-82DE-4625-88E2-A6A3FE4E047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Trapezoid 10">
              <a:extLst>
                <a:ext uri="{FF2B5EF4-FFF2-40B4-BE49-F238E27FC236}">
                  <a16:creationId xmlns:a16="http://schemas.microsoft.com/office/drawing/2014/main" id="{ACFEF0B6-581F-4A13-A19D-055881532A7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E2CA305-123F-4138-B76C-EAFD7C12C425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7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18"/>
            <a:ext cx="8913322" cy="672826"/>
            <a:chOff x="1437368" y="1240008"/>
            <a:chExt cx="16395238" cy="67282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8" y="1240008"/>
              <a:ext cx="842266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اذكري تصرفات يجب تجنبها لأنها تؤذي المولود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26716" y="3837468"/>
              <a:ext cx="728954" cy="100533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D08BF382-400F-4FC5-AB65-8ADC0F64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37" y="4645889"/>
            <a:ext cx="1260143" cy="2179707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2C080427-F504-405E-9ABE-440F9AE99EE2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loud 109">
            <a:extLst>
              <a:ext uri="{FF2B5EF4-FFF2-40B4-BE49-F238E27FC236}">
                <a16:creationId xmlns:a16="http://schemas.microsoft.com/office/drawing/2014/main" id="{AC32D85A-BE78-40CE-879F-615287BC875A}"/>
              </a:ext>
            </a:extLst>
          </p:cNvPr>
          <p:cNvSpPr/>
          <p:nvPr/>
        </p:nvSpPr>
        <p:spPr>
          <a:xfrm>
            <a:off x="3533485" y="2742156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هز المولود بقوة</a:t>
            </a:r>
          </a:p>
          <a:p>
            <a:pPr algn="ctr"/>
            <a:r>
              <a:rPr lang="ar-SY" sz="2000" dirty="0"/>
              <a:t>استخدام اللهاية</a:t>
            </a:r>
          </a:p>
          <a:p>
            <a:pPr algn="ctr"/>
            <a:r>
              <a:rPr lang="ar-SY" sz="2000" dirty="0"/>
              <a:t>تكحيل عين المولود</a:t>
            </a:r>
          </a:p>
        </p:txBody>
      </p:sp>
    </p:spTree>
    <p:extLst>
      <p:ext uri="{BB962C8B-B14F-4D97-AF65-F5344CB8AC3E}">
        <p14:creationId xmlns:p14="http://schemas.microsoft.com/office/powerpoint/2010/main" val="179647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18"/>
            <a:ext cx="8913322" cy="672826"/>
            <a:chOff x="1437368" y="1240008"/>
            <a:chExt cx="16395238" cy="67282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8" y="1240008"/>
              <a:ext cx="842266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عندما يولد الطفل يسمى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مناسبتي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المولود الجديد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726716" y="3837468"/>
              <a:ext cx="728954" cy="100533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6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D08BF382-400F-4FC5-AB65-8ADC0F64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37" y="4645889"/>
            <a:ext cx="1260143" cy="2179707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2C080427-F504-405E-9ABE-440F9AE99EE2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loud 109">
            <a:extLst>
              <a:ext uri="{FF2B5EF4-FFF2-40B4-BE49-F238E27FC236}">
                <a16:creationId xmlns:a16="http://schemas.microsoft.com/office/drawing/2014/main" id="{AC32D85A-BE78-40CE-879F-615287BC875A}"/>
              </a:ext>
            </a:extLst>
          </p:cNvPr>
          <p:cNvSpPr/>
          <p:nvPr/>
        </p:nvSpPr>
        <p:spPr>
          <a:xfrm>
            <a:off x="3533485" y="2742156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وليدا</a:t>
            </a:r>
          </a:p>
        </p:txBody>
      </p:sp>
    </p:spTree>
    <p:extLst>
      <p:ext uri="{BB962C8B-B14F-4D97-AF65-F5344CB8AC3E}">
        <p14:creationId xmlns:p14="http://schemas.microsoft.com/office/powerpoint/2010/main" val="17915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251</Words>
  <Application>Microsoft Office PowerPoint</Application>
  <PresentationFormat>شاشة عريضة</PresentationFormat>
  <Paragraphs>186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282</cp:revision>
  <dcterms:created xsi:type="dcterms:W3CDTF">2020-10-10T04:32:51Z</dcterms:created>
  <dcterms:modified xsi:type="dcterms:W3CDTF">2021-01-22T10:45:09Z</dcterms:modified>
</cp:coreProperties>
</file>