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708" r:id="rId3"/>
    <p:sldMasterId id="2147483720" r:id="rId4"/>
  </p:sldMasterIdLst>
  <p:sldIdLst>
    <p:sldId id="274" r:id="rId5"/>
    <p:sldId id="275" r:id="rId6"/>
    <p:sldId id="256" r:id="rId7"/>
    <p:sldId id="257" r:id="rId8"/>
    <p:sldId id="258" r:id="rId9"/>
    <p:sldId id="259" r:id="rId10"/>
    <p:sldId id="271" r:id="rId11"/>
    <p:sldId id="260" r:id="rId12"/>
    <p:sldId id="261" r:id="rId13"/>
    <p:sldId id="262" r:id="rId14"/>
    <p:sldId id="272" r:id="rId15"/>
    <p:sldId id="263" r:id="rId16"/>
    <p:sldId id="264" r:id="rId17"/>
    <p:sldId id="268" r:id="rId18"/>
    <p:sldId id="273" r:id="rId19"/>
    <p:sldId id="269" r:id="rId20"/>
    <p:sldId id="270" r:id="rId21"/>
    <p:sldId id="26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16" autoAdjust="0"/>
    <p:restoredTop sz="94750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FD97DD-B123-4038-8324-2F60D35BE57D}" type="datetimeFigureOut">
              <a:rPr lang="ar-SA" smtClean="0"/>
              <a:pPr/>
              <a:t>05/06/40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3943C2-0554-4609-ADFE-D3444FF0B4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</a:rPr>
              <a:t>ابتسام حسين ميتو </a:t>
            </a:r>
            <a:endParaRPr lang="ar-SA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إعداد ( معلمة الصف الثاني ) 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أَهْلُهَا</a:t>
            </a:r>
            <a:endParaRPr lang="en-US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قُدْوَتِي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أَلْقَى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لِمُسَاعَدَتِه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هَاتَانِ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هَؤُلَاءِ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30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لغتي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18" grpId="0" animBg="1"/>
      <p:bldP spid="18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إملاء منظور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FF0000"/>
                </a:solidFill>
              </a:rPr>
              <a:t>رياضيات</a:t>
            </a:r>
            <a:endParaRPr lang="ar-S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الْيَوْم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مسَاءً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صَبَاحًا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ريالٌ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نِصْفُ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عَقْرَبُ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أُسْبوعٌ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غَدًا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الْكُلُّ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السَّاعَةُ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الدَّقِيقَةُ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الثَّانِيَةُ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رياضيات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الْمِئَاتُ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المَجْمُوعَةُ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أَصْغَرُ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أَكْبَرُ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الْمُجَسَّمُ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فَرْدِيُّ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زَوْجِيُّ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الأَلْفُ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الْوَجْهُ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الْمَخْرُوطُ</a:t>
            </a:r>
            <a:endParaRPr lang="en-US" sz="7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الْهَرَمُ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الْكُرَةُ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رياضيات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اللَّتْرُ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الْمِسَاحَةُ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الرَّأْسُ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الْحَرْفُ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أُقَدِّرُ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الْجِرامُ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30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رياضيات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إملاء منظور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solidFill>
                  <a:schemeClr val="accent4">
                    <a:lumMod val="75000"/>
                  </a:schemeClr>
                </a:solidFill>
              </a:rPr>
              <a:t>علوم</a:t>
            </a:r>
            <a:endParaRPr lang="ar-SA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الأَرْضِ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مَدَارُ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المِحْوِرُ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الحَرَكةُ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الشَّمْسِيُّ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الكَوْكَبُ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طَوْرُ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النَّجْمُ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الْغَازُ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</a:rPr>
              <a:t> </a:t>
            </a:r>
            <a:r>
              <a:rPr lang="ar-SA" sz="60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الْحَجْمَ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السَّائِلُ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المَادَّةُ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التَّبَخٌّرُ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الانْصِهَارُ</a:t>
            </a:r>
            <a:endParaRPr lang="en-US" sz="72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الصُّلْبَةُ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التَّغَيُّرُ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الاحْتِكَاكُ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الجَاذِبِيِّةُ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القُوَّةُ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التَّكثُّفُ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تَبَاعُدُ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التَّنَافُرُ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المِغْنَاطِيسِ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التَّجَاذُبُ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الْكَهْرَبَاءُ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الوقُودُ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الحَرَارَةُ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الْقُطْبَيْنِ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السَّاكِنَةُ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المُتَحَرِّكَةُ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smtClean="0">
                <a:solidFill>
                  <a:prstClr val="white"/>
                </a:solidFill>
              </a:rPr>
              <a:t>30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04382"/>
          </a:xfrm>
        </p:spPr>
        <p:txBody>
          <a:bodyPr>
            <a:normAutofit/>
          </a:bodyPr>
          <a:lstStyle/>
          <a:p>
            <a:pPr algn="r"/>
            <a:r>
              <a:rPr lang="ar-SA" sz="4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السطر </a:t>
            </a:r>
            <a:r>
              <a:rPr lang="ar-SA" sz="4800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الاملائي</a:t>
            </a:r>
            <a:r>
              <a:rPr lang="ar-SA" sz="4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 </a:t>
            </a:r>
            <a:br>
              <a:rPr lang="ar-SA" sz="4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</a:br>
            <a:r>
              <a:rPr lang="ar-SA" sz="4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للصف الثاني الابتدائي</a:t>
            </a:r>
            <a:endParaRPr lang="ar-SA" sz="48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إملاء منظور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cs typeface="PT Bold Mirror" pitchFamily="2" charset="-78"/>
              </a:rPr>
              <a:t>علوم شرعية </a:t>
            </a:r>
            <a:endParaRPr lang="ar-SA" sz="6600" dirty="0">
              <a:cs typeface="PT Bold Mirr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الكُتُبِ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حَجُّ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صَوْمُ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إِقَامُ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يَرَاهُ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تَعُبدَ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القَدَرِ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الرُّسُل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نَسَبُهُ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تَركِ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عِبَادَةِ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أَرْسَلَ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استراتيجية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 شرعية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50" grpId="1" animBg="1"/>
      <p:bldP spid="53" grpId="0" animBg="1"/>
      <p:bldP spid="53" grpId="1" animBg="1"/>
      <p:bldP spid="54" grpId="1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أَطْرَافِ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أَحبُّ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الإحْسَانُ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مُحَمَّدٌ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أَرْفَعُ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رَبَّيَ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أُ</a:t>
            </a:r>
            <a:r>
              <a:rPr lang="ar-SA" sz="66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كَبِّرُ</a:t>
            </a:r>
            <a:endParaRPr lang="en-US" sz="66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أَقْرَأُ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الأعْلَى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</a:rPr>
              <a:t> </a:t>
            </a:r>
            <a:r>
              <a:rPr lang="ar-SA" sz="60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أَدْعُو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أَفْعَلُ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أُطَبَّقُ</a:t>
            </a:r>
            <a:endParaRPr lang="en-US" sz="6000" b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 شرعية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ar-SA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الوُضوء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بَارَكْتَ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صَلَّيْتَ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اغْفِرْ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الإِيمَانُ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المَسِيحِ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30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علوم شرعية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إملاء منظور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00B0F0"/>
                </a:solidFill>
              </a:rPr>
              <a:t>لغتي</a:t>
            </a:r>
            <a:endParaRPr lang="ar-SA" sz="7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أَذْهَلَتْ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قَبْلَ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الْأَذَى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الْمُعَلِّمَةُ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صَدَقَةٌ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التِّلْمِيذَاتُ</a:t>
            </a:r>
            <a:endParaRPr lang="en-US" sz="72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أَحْلَامُهُ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الْحَدِيثَةِ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طَائِرةٌ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أَجزَائِهِ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572000" y="43576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أَرَاكَ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زَادَنِي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>
                <a:solidFill>
                  <a:prstClr val="white"/>
                </a:solidFill>
              </a:rPr>
              <a:t>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لغتي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3" y="971189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الصَّحْرَاءِ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يَظْلِمُهُ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3266" y="94869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اسْتَأْذَنْتَ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45178" y="969127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بِالْشِّفَاءِ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4300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وَالِدِي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212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شَجَرَةٍ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هَذَانِ</a:t>
            </a:r>
            <a:endParaRPr lang="en-US" sz="6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03782" y="264033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الْوَظَائِفُ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4300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لِنَجْدَتِهِ</a:t>
            </a:r>
            <a:endParaRPr lang="en-US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77463" y="433197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100" b="1" dirty="0">
                <a:solidFill>
                  <a:prstClr val="white"/>
                </a:solidFill>
              </a:rPr>
              <a:t> </a:t>
            </a:r>
            <a:r>
              <a:rPr lang="ar-SA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أُحَلِّقُ</a:t>
            </a:r>
            <a:endParaRPr lang="en-US" sz="6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24921" y="4292194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أَبُو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3587" y="4285480"/>
            <a:ext cx="2125980" cy="1556766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رَمَى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221" y="262644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20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8297" y="261103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19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0102" y="266614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18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5083" y="2631569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17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959" y="429558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52122" y="431660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774" y="434581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22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13006" y="4261291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21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24" y="1016127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16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7422" y="928670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15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05347" y="919435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14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3425" y="964352"/>
            <a:ext cx="2125980" cy="155676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0" b="1" dirty="0" smtClean="0">
                <a:solidFill>
                  <a:prstClr val="white"/>
                </a:solidFill>
              </a:rPr>
              <a:t>13</a:t>
            </a:r>
            <a:endParaRPr lang="en-US" sz="495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005BD516-809F-4062-9C25-301D17DA1138}"/>
              </a:ext>
            </a:extLst>
          </p:cNvPr>
          <p:cNvSpPr/>
          <p:nvPr/>
        </p:nvSpPr>
        <p:spPr>
          <a:xfrm>
            <a:off x="925603" y="6037538"/>
            <a:ext cx="75608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إملاء منظور</a:t>
            </a:r>
            <a:endParaRPr lang="ar-SA" sz="28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181B8F9-EA29-4CEC-AB4A-BC68AA6EA61B}"/>
              </a:ext>
            </a:extLst>
          </p:cNvPr>
          <p:cNvSpPr txBox="1"/>
          <p:nvPr/>
        </p:nvSpPr>
        <p:spPr>
          <a:xfrm>
            <a:off x="1426281" y="220489"/>
            <a:ext cx="64287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err="1" smtClean="0">
                <a:solidFill>
                  <a:schemeClr val="accent2">
                    <a:lumMod val="75000"/>
                  </a:schemeClr>
                </a:solidFill>
              </a:rPr>
              <a:t>استراتيجية</a:t>
            </a:r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</a:rPr>
              <a:t> التعلم باللعب – </a:t>
            </a:r>
            <a:r>
              <a:rPr lang="ar-SA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لغتي</a:t>
            </a:r>
            <a:endParaRPr lang="ar-SA" sz="2800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5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407</Words>
  <Application>Microsoft Office PowerPoint</Application>
  <PresentationFormat>عرض على الشاشة (3:4)‏</PresentationFormat>
  <Paragraphs>275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4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سمة Office</vt:lpstr>
      <vt:lpstr>وافر</vt:lpstr>
      <vt:lpstr>ورق</vt:lpstr>
      <vt:lpstr>حيوية</vt:lpstr>
      <vt:lpstr>إعداد ( معلمة الصف الثاني ) :</vt:lpstr>
      <vt:lpstr>السطر الاملائي   للصف الثاني الابتدائي</vt:lpstr>
      <vt:lpstr>إملاء منظور</vt:lpstr>
      <vt:lpstr>الشريحة 4</vt:lpstr>
      <vt:lpstr>الشريحة 5</vt:lpstr>
      <vt:lpstr>الشريحة 6</vt:lpstr>
      <vt:lpstr>إملاء منظور</vt:lpstr>
      <vt:lpstr>الشريحة 8</vt:lpstr>
      <vt:lpstr>الشريحة 9</vt:lpstr>
      <vt:lpstr>الشريحة 10</vt:lpstr>
      <vt:lpstr>إملاء منظور</vt:lpstr>
      <vt:lpstr>الشريحة 12</vt:lpstr>
      <vt:lpstr>الشريحة 13</vt:lpstr>
      <vt:lpstr>الشريحة 14</vt:lpstr>
      <vt:lpstr>إملاء منظور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10</cp:revision>
  <dcterms:created xsi:type="dcterms:W3CDTF">2019-02-09T11:21:34Z</dcterms:created>
  <dcterms:modified xsi:type="dcterms:W3CDTF">2019-02-09T21:36:01Z</dcterms:modified>
</cp:coreProperties>
</file>