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2" r:id="rId2"/>
    <p:sldId id="275" r:id="rId3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56" d="100"/>
          <a:sy n="56" d="100"/>
        </p:scale>
        <p:origin x="1980" y="2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416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292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628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057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09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10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62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2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97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193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85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454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www.clock-24.ru/images/stories/clock_strel/XpoH/Ctpel/vtor_clock_p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/>
          <p:cNvSpPr/>
          <p:nvPr/>
        </p:nvSpPr>
        <p:spPr>
          <a:xfrm>
            <a:off x="91012" y="2424621"/>
            <a:ext cx="6620434" cy="165515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ربع نص 20"/>
          <p:cNvSpPr txBox="1"/>
          <p:nvPr/>
        </p:nvSpPr>
        <p:spPr>
          <a:xfrm>
            <a:off x="3433313" y="2414369"/>
            <a:ext cx="3367612" cy="24929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الأول</a:t>
            </a:r>
            <a:r>
              <a:rPr lang="ar-SA" sz="1200" b="1" u="sng" dirty="0"/>
              <a:t>:</a:t>
            </a:r>
          </a:p>
          <a:p>
            <a:r>
              <a:rPr lang="ar-SA" sz="1200" b="1" dirty="0"/>
              <a:t>شريط طوله 24متراً قسمته المعلمة إلى أجزاء طول كل جزء منه 6أمتارفما عدد الأجزاء ؟</a:t>
            </a:r>
            <a:r>
              <a:rPr lang="ar-SA" sz="1200" b="1" dirty="0">
                <a:solidFill>
                  <a:schemeClr val="tx1"/>
                </a:solidFill>
              </a:rPr>
              <a:t>    </a:t>
            </a:r>
          </a:p>
          <a:p>
            <a:r>
              <a:rPr lang="ar-SA" sz="1200" b="1" u="sng" dirty="0"/>
              <a:t>المعطيات : </a:t>
            </a:r>
            <a:r>
              <a:rPr lang="ar-SA" sz="1200" b="1" dirty="0"/>
              <a:t>شريط طوله ..........متراً قسمته المعلمة إلى أجزاء طول كل جزء منهم ..........</a:t>
            </a:r>
          </a:p>
          <a:p>
            <a:r>
              <a:rPr lang="ar-SA" sz="1200" b="1" u="sng" dirty="0">
                <a:solidFill>
                  <a:schemeClr val="tx1"/>
                </a:solidFill>
              </a:rPr>
              <a:t>المطلوب: </a:t>
            </a:r>
            <a:r>
              <a:rPr lang="ar-SA" sz="1200" b="1" dirty="0">
                <a:solidFill>
                  <a:schemeClr val="tx1"/>
                </a:solidFill>
              </a:rPr>
              <a:t>ما...........................................؟</a:t>
            </a:r>
          </a:p>
          <a:p>
            <a:r>
              <a:rPr lang="ar-SA" sz="1200" b="1" u="sng" dirty="0"/>
              <a:t>الحل </a:t>
            </a:r>
            <a:r>
              <a:rPr lang="ar-SA" sz="1200" b="1" dirty="0"/>
              <a:t>:..........................................................</a:t>
            </a:r>
            <a:r>
              <a:rPr lang="ar-SA" sz="1200" b="1" dirty="0">
                <a:solidFill>
                  <a:schemeClr val="tx1"/>
                </a:solidFill>
              </a:rPr>
              <a:t>   </a:t>
            </a:r>
          </a:p>
          <a:p>
            <a:endParaRPr lang="ar-SA" sz="1200" dirty="0"/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/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2606918" y="4197740"/>
            <a:ext cx="4041937" cy="196977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الثاني :ضعي علامة (</a:t>
            </a:r>
            <a:r>
              <a:rPr lang="ar-SA" sz="1200" b="1" u="sng" dirty="0"/>
              <a:t>&gt; ,  &lt; , =)</a:t>
            </a:r>
          </a:p>
          <a:p>
            <a:endParaRPr lang="ar-SA" sz="1200" b="1" u="sng" dirty="0"/>
          </a:p>
          <a:p>
            <a:r>
              <a:rPr lang="ar-SA" sz="1200" dirty="0">
                <a:solidFill>
                  <a:schemeClr val="tx1"/>
                </a:solidFill>
              </a:rPr>
              <a:t>25</a:t>
            </a:r>
            <a:r>
              <a:rPr lang="ar-SA" sz="1200" dirty="0"/>
              <a:t>÷ 5</a:t>
            </a:r>
            <a:r>
              <a:rPr lang="ar-SA" sz="1200" dirty="0">
                <a:solidFill>
                  <a:schemeClr val="tx1"/>
                </a:solidFill>
              </a:rPr>
              <a:t>             24</a:t>
            </a:r>
            <a:r>
              <a:rPr lang="ar-SA" sz="1200" dirty="0"/>
              <a:t>÷ 4</a:t>
            </a:r>
          </a:p>
          <a:p>
            <a:endParaRPr lang="ar-SA" sz="1200" dirty="0"/>
          </a:p>
          <a:p>
            <a:r>
              <a:rPr lang="ar-SA" sz="1200" dirty="0"/>
              <a:t>12÷ 4            18 ÷ 2</a:t>
            </a:r>
          </a:p>
          <a:p>
            <a:endParaRPr lang="ar-SA" sz="1200" dirty="0">
              <a:solidFill>
                <a:schemeClr val="tx1"/>
              </a:solidFill>
            </a:endParaRPr>
          </a:p>
          <a:p>
            <a:r>
              <a:rPr lang="ar-SA" sz="1200" dirty="0"/>
              <a:t>35÷ 5            16÷ 4</a:t>
            </a:r>
            <a:endParaRPr lang="ar-SA" sz="1200" dirty="0">
              <a:solidFill>
                <a:schemeClr val="tx1"/>
              </a:solidFill>
            </a:endParaRPr>
          </a:p>
          <a:p>
            <a:endParaRPr lang="ar-SA" sz="1200" b="1" u="sng" dirty="0">
              <a:solidFill>
                <a:schemeClr val="tx1"/>
              </a:solidFill>
            </a:endParaRPr>
          </a:p>
          <a:p>
            <a:r>
              <a:rPr lang="ar-SA" sz="1400" b="1" dirty="0"/>
              <a:t>                                   </a:t>
            </a:r>
            <a:endParaRPr lang="ar-SA" sz="1200" b="1" u="sng" dirty="0"/>
          </a:p>
          <a:p>
            <a:r>
              <a:rPr lang="ar-SA" sz="1200" b="1" u="sng" dirty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23" name="مستطيل 22"/>
          <p:cNvSpPr/>
          <p:nvPr/>
        </p:nvSpPr>
        <p:spPr>
          <a:xfrm>
            <a:off x="102486" y="4114506"/>
            <a:ext cx="6590314" cy="221258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ربع نص 23"/>
          <p:cNvSpPr txBox="1"/>
          <p:nvPr/>
        </p:nvSpPr>
        <p:spPr>
          <a:xfrm>
            <a:off x="3607514" y="6416807"/>
            <a:ext cx="3128698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الثالث  </a:t>
            </a:r>
            <a:r>
              <a:rPr lang="ar-SA" sz="1200" b="1" u="sng" dirty="0"/>
              <a:t>:قدري طول كل مما يلي باختيار الوحدة المناسبة  ( ملم – سم –كلم )  :      </a:t>
            </a:r>
          </a:p>
          <a:p>
            <a:r>
              <a:rPr lang="ar-SA" dirty="0"/>
              <a:t>1- طول قلم           (        )</a:t>
            </a:r>
          </a:p>
          <a:p>
            <a:r>
              <a:rPr lang="ar-SA" dirty="0"/>
              <a:t>2-طول ملعب         (        )</a:t>
            </a:r>
          </a:p>
          <a:p>
            <a:r>
              <a:rPr lang="ar-SA" dirty="0"/>
              <a:t>3-عرض الإصبع     (        )</a:t>
            </a:r>
          </a:p>
          <a:p>
            <a:r>
              <a:rPr lang="ar-SA" dirty="0"/>
              <a:t>4- طول مشبك ورق  (       )</a:t>
            </a:r>
          </a:p>
          <a:p>
            <a:endParaRPr lang="ar-SA" sz="1200" b="1" dirty="0">
              <a:solidFill>
                <a:schemeClr val="tx1"/>
              </a:solidFill>
            </a:endParaRPr>
          </a:p>
          <a:p>
            <a:r>
              <a:rPr lang="ar-SA" sz="1200" b="1" dirty="0"/>
              <a:t>                                       </a:t>
            </a:r>
          </a:p>
          <a:p>
            <a:endParaRPr lang="ar-SA" sz="1200" b="1" dirty="0">
              <a:solidFill>
                <a:schemeClr val="tx1"/>
              </a:solidFill>
            </a:endParaRPr>
          </a:p>
          <a:p>
            <a:r>
              <a:rPr lang="ar-SA" sz="1200" b="1" dirty="0"/>
              <a:t>                                                   </a:t>
            </a:r>
          </a:p>
          <a:p>
            <a:endParaRPr lang="ar-SA" sz="1200" b="1" dirty="0">
              <a:solidFill>
                <a:schemeClr val="tx1"/>
              </a:solidFill>
            </a:endParaRPr>
          </a:p>
          <a:p>
            <a:endParaRPr lang="ar-SA" sz="1200" b="1" dirty="0"/>
          </a:p>
          <a:p>
            <a:endParaRPr lang="ar-SA" sz="1200" b="1" dirty="0">
              <a:solidFill>
                <a:schemeClr val="tx1"/>
              </a:solidFill>
            </a:endParaRPr>
          </a:p>
          <a:p>
            <a:endParaRPr lang="ar-SA" sz="1200" b="1" dirty="0">
              <a:solidFill>
                <a:schemeClr val="tx1"/>
              </a:solidFill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106080" y="6444660"/>
            <a:ext cx="6590313" cy="22237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203041" y="88269"/>
            <a:ext cx="7003966" cy="2280565"/>
            <a:chOff x="-203041" y="39648"/>
            <a:chExt cx="7003966" cy="2280565"/>
          </a:xfrm>
        </p:grpSpPr>
        <p:pic>
          <p:nvPicPr>
            <p:cNvPr id="2060" name="Picture 12" descr="نتيجة بحث الصور عن الرياضيات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441" b="34061"/>
            <a:stretch/>
          </p:blipFill>
          <p:spPr bwMode="auto">
            <a:xfrm>
              <a:off x="1481870" y="629334"/>
              <a:ext cx="4251289" cy="6848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نتيجة بحث الصور عن ‪train clipart‬‏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497" y="493647"/>
              <a:ext cx="3073652" cy="153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3258768" y="536473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4961638" y="526811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مستطيل 2"/>
            <p:cNvSpPr/>
            <p:nvPr/>
          </p:nvSpPr>
          <p:spPr>
            <a:xfrm>
              <a:off x="3193431" y="1240901"/>
              <a:ext cx="340990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SA" sz="36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۱   ۲   ۳  ٤  ٥   ٦</a:t>
              </a:r>
              <a:endParaRPr lang="ar-SA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مستطيل 4"/>
            <p:cNvSpPr/>
            <p:nvPr/>
          </p:nvSpPr>
          <p:spPr>
            <a:xfrm>
              <a:off x="1401644" y="1240900"/>
              <a:ext cx="173316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ar-SA" sz="3600" b="1" dirty="0">
                  <a:solidFill>
                    <a:prstClr val="white"/>
                  </a:solidFill>
                  <a:latin typeface="arial" panose="020B0604020202020204" pitchFamily="34" charset="0"/>
                </a:rPr>
                <a:t>٧   ۸   ۹</a:t>
              </a:r>
              <a:endParaRPr lang="ar-SA" sz="3600" b="1" dirty="0">
                <a:solidFill>
                  <a:prstClr val="white"/>
                </a:solidFill>
              </a:endParaRPr>
            </a:p>
          </p:txBody>
        </p:sp>
        <p:sp>
          <p:nvSpPr>
            <p:cNvPr id="19" name="مربع نص 18"/>
            <p:cNvSpPr txBox="1"/>
            <p:nvPr/>
          </p:nvSpPr>
          <p:spPr>
            <a:xfrm>
              <a:off x="-203041" y="2043214"/>
              <a:ext cx="6806381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/>
                <a:t>اسم الطالبة </a:t>
              </a:r>
              <a:r>
                <a:rPr lang="ar-SA" sz="900" dirty="0"/>
                <a:t>.......................................................</a:t>
              </a:r>
              <a:r>
                <a:rPr lang="ar-SA" sz="1200" dirty="0"/>
                <a:t> المدرسة</a:t>
              </a:r>
              <a:r>
                <a:rPr lang="ar-SA" sz="900" dirty="0"/>
                <a:t>.........................................</a:t>
              </a:r>
              <a:r>
                <a:rPr lang="ar-SA" sz="1200" dirty="0"/>
                <a:t> الصف </a:t>
              </a:r>
              <a:r>
                <a:rPr lang="ar-SA" sz="900" dirty="0"/>
                <a:t>........................</a:t>
              </a:r>
            </a:p>
          </p:txBody>
        </p:sp>
        <p:sp>
          <p:nvSpPr>
            <p:cNvPr id="30" name="مربع نص 29"/>
            <p:cNvSpPr txBox="1"/>
            <p:nvPr/>
          </p:nvSpPr>
          <p:spPr>
            <a:xfrm>
              <a:off x="5427525" y="230264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700" dirty="0"/>
                <a:t>المملكة العربية السعودية</a:t>
              </a:r>
            </a:p>
            <a:p>
              <a:r>
                <a:rPr lang="ar-SA" sz="700" dirty="0"/>
                <a:t>وزارة التعليم </a:t>
              </a:r>
            </a:p>
            <a:p>
              <a:r>
                <a:rPr lang="ar-SA" sz="700" dirty="0"/>
                <a:t>مكتب التربية والتعليم بمحافظة الجبيل</a:t>
              </a:r>
            </a:p>
            <a:p>
              <a:r>
                <a:rPr lang="ar-SA" sz="700" dirty="0"/>
                <a:t>قسم الصفوف الأولية</a:t>
              </a:r>
            </a:p>
          </p:txBody>
        </p:sp>
        <p:pic>
          <p:nvPicPr>
            <p:cNvPr id="31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316" y="39648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مستطيل مستدير الزوايا 31"/>
            <p:cNvSpPr/>
            <p:nvPr/>
          </p:nvSpPr>
          <p:spPr>
            <a:xfrm>
              <a:off x="1384520" y="225827"/>
              <a:ext cx="4164363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نموذج رقم (3)</a:t>
              </a:r>
            </a:p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الاختبار الدوري للصف الثالث مادة الرياضيات  الفترة الثالثة </a:t>
              </a:r>
            </a:p>
          </p:txBody>
        </p:sp>
        <p:sp>
          <p:nvSpPr>
            <p:cNvPr id="33" name="مستطيل مستدير الزوايا 32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aphicFrame>
        <p:nvGraphicFramePr>
          <p:cNvPr id="28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250596"/>
              </p:ext>
            </p:extLst>
          </p:nvPr>
        </p:nvGraphicFramePr>
        <p:xfrm>
          <a:off x="102280" y="4135567"/>
          <a:ext cx="3085953" cy="119590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1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0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8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84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88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74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إيجاد ناتج القسمة في الأعداد (10,9,8,7,6,5,4,3,2)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9" name="جدول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563037"/>
              </p:ext>
            </p:extLst>
          </p:nvPr>
        </p:nvGraphicFramePr>
        <p:xfrm>
          <a:off x="102485" y="6451533"/>
          <a:ext cx="3441320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34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12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9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67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85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6582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اختيار وحدات الطول المناسبة لتقدير أطوال الأشياء وقياسها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33"/>
          <p:cNvSpPr/>
          <p:nvPr/>
        </p:nvSpPr>
        <p:spPr>
          <a:xfrm>
            <a:off x="-142800" y="1935852"/>
            <a:ext cx="6943725" cy="22586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lnSpc>
                <a:spcPct val="115000"/>
              </a:lnSpc>
              <a:spcAft>
                <a:spcPts val="0"/>
              </a:spcAft>
            </a:pPr>
            <a:endParaRPr lang="ar-SA" sz="1200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endParaRPr lang="ar-SA" sz="12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endParaRPr lang="ar-SA" sz="12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endParaRPr lang="ar-SA" sz="12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endParaRPr lang="en-US" sz="12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7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564820"/>
              </p:ext>
            </p:extLst>
          </p:nvPr>
        </p:nvGraphicFramePr>
        <p:xfrm>
          <a:off x="106987" y="2421428"/>
          <a:ext cx="3085953" cy="107398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1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0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8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84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88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74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حل مسائل رياضية باستعمال استراتيجيات ومهارات مناسبة مع اتباع الخطوات الأربع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927871" y="80449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dirty="0"/>
              <a:t> </a:t>
            </a:r>
          </a:p>
        </p:txBody>
      </p:sp>
      <p:sp>
        <p:nvSpPr>
          <p:cNvPr id="35" name="شكل بيضاوي 34"/>
          <p:cNvSpPr/>
          <p:nvPr/>
        </p:nvSpPr>
        <p:spPr>
          <a:xfrm>
            <a:off x="5883215" y="4554748"/>
            <a:ext cx="241540" cy="2415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/>
          <p:cNvSpPr/>
          <p:nvPr/>
        </p:nvSpPr>
        <p:spPr>
          <a:xfrm>
            <a:off x="5863087" y="4914182"/>
            <a:ext cx="241540" cy="2415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شكل بيضاوي 38"/>
          <p:cNvSpPr/>
          <p:nvPr/>
        </p:nvSpPr>
        <p:spPr>
          <a:xfrm>
            <a:off x="5842959" y="5273616"/>
            <a:ext cx="241540" cy="2415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96502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/>
          <p:cNvSpPr/>
          <p:nvPr/>
        </p:nvSpPr>
        <p:spPr>
          <a:xfrm>
            <a:off x="199342" y="342900"/>
            <a:ext cx="6519066" cy="268604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ربع نص 20"/>
          <p:cNvSpPr txBox="1"/>
          <p:nvPr/>
        </p:nvSpPr>
        <p:spPr>
          <a:xfrm>
            <a:off x="5401029" y="2414369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/>
              <a:t>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graphicFrame>
        <p:nvGraphicFramePr>
          <p:cNvPr id="27" name="جدول 26"/>
          <p:cNvGraphicFramePr>
            <a:graphicFrameLocks noGrp="1"/>
          </p:cNvGraphicFramePr>
          <p:nvPr>
            <p:extLst/>
          </p:nvPr>
        </p:nvGraphicFramePr>
        <p:xfrm>
          <a:off x="199341" y="371477"/>
          <a:ext cx="3489026" cy="88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42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2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2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0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85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31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تقدير الكتلة وقياسها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57549" y="361951"/>
            <a:ext cx="3460859" cy="21236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/>
              <a:t>السؤال الرابع:اختار الوحدة الأنسب (جرام, كيلو جرام)</a:t>
            </a:r>
          </a:p>
          <a:p>
            <a:r>
              <a:rPr lang="ar-SA" sz="1200" b="1" u="sng" dirty="0"/>
              <a:t>لقياس كتلة كل مما يلي :</a:t>
            </a:r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</p:txBody>
      </p:sp>
      <p:sp>
        <p:nvSpPr>
          <p:cNvPr id="4" name="TextBox 3"/>
          <p:cNvSpPr txBox="1"/>
          <p:nvPr/>
        </p:nvSpPr>
        <p:spPr>
          <a:xfrm>
            <a:off x="542364" y="7947218"/>
            <a:ext cx="60198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400" dirty="0"/>
              <a:t>  تمنياتي لك بالتوفيق                                                                 معلمة المادة : </a:t>
            </a:r>
          </a:p>
        </p:txBody>
      </p:sp>
      <p:sp>
        <p:nvSpPr>
          <p:cNvPr id="13" name="مستطيل 12"/>
          <p:cNvSpPr/>
          <p:nvPr/>
        </p:nvSpPr>
        <p:spPr>
          <a:xfrm>
            <a:off x="199341" y="3300968"/>
            <a:ext cx="6519066" cy="419747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14" name="جدول 13"/>
          <p:cNvGraphicFramePr>
            <a:graphicFrameLocks noGrp="1"/>
          </p:cNvGraphicFramePr>
          <p:nvPr>
            <p:extLst/>
          </p:nvPr>
        </p:nvGraphicFramePr>
        <p:xfrm>
          <a:off x="213718" y="3318836"/>
          <a:ext cx="3489026" cy="88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42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2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2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0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85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31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قراءة الساعة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TextBox 2"/>
          <p:cNvSpPr txBox="1"/>
          <p:nvPr/>
        </p:nvSpPr>
        <p:spPr>
          <a:xfrm>
            <a:off x="310494" y="3261828"/>
            <a:ext cx="6296759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u="sng" dirty="0"/>
              <a:t>السؤال الخامس:</a:t>
            </a:r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r>
              <a:rPr lang="ar-SA" dirty="0"/>
              <a:t>                 ...............                              ...............</a:t>
            </a:r>
          </a:p>
        </p:txBody>
      </p:sp>
      <p:graphicFrame>
        <p:nvGraphicFramePr>
          <p:cNvPr id="19" name="جدول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814618"/>
              </p:ext>
            </p:extLst>
          </p:nvPr>
        </p:nvGraphicFramePr>
        <p:xfrm>
          <a:off x="3980330" y="923365"/>
          <a:ext cx="2581834" cy="185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909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9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الوحدة المناسبة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حبة شمام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كتاب رياضيات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غسالة</a:t>
                      </a:r>
                      <a:r>
                        <a:rPr lang="ar-SA" b="1" baseline="0" dirty="0"/>
                        <a:t> كهربائية 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طفل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3722798" y="3622801"/>
            <a:ext cx="2850776" cy="815135"/>
          </a:xfrm>
          <a:prstGeom prst="cloudCallout">
            <a:avLst>
              <a:gd name="adj1" fmla="val -33713"/>
              <a:gd name="adj2" fmla="val 48565"/>
            </a:avLst>
          </a:prstGeom>
          <a:gradFill rotWithShape="1">
            <a:gsLst>
              <a:gs pos="0">
                <a:srgbClr val="CC99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1200" b="1" i="0" u="none" strike="noStrike" cap="none" normalizeH="0" baseline="0" dirty="0">
                <a:ln>
                  <a:noFill/>
                </a:ln>
                <a:solidFill>
                  <a:srgbClr val="333300"/>
                </a:solidFill>
                <a:effectLst/>
                <a:latin typeface="Arabic Transparent" charset="0"/>
                <a:ea typeface="Arial" pitchFamily="34" charset="0"/>
                <a:cs typeface="Arial" pitchFamily="34" charset="0"/>
              </a:rPr>
              <a:t> أكتب الزمن </a:t>
            </a:r>
            <a:r>
              <a:rPr kumimoji="0" lang="ar-SA" sz="1200" b="1" i="0" u="none" strike="noStrike" cap="none" normalizeH="0" baseline="0" dirty="0" err="1">
                <a:ln>
                  <a:noFill/>
                </a:ln>
                <a:solidFill>
                  <a:srgbClr val="333300"/>
                </a:solidFill>
                <a:effectLst/>
                <a:latin typeface="Arabic Transparent" charset="0"/>
                <a:ea typeface="Arial" pitchFamily="34" charset="0"/>
                <a:cs typeface="Arial" pitchFamily="34" charset="0"/>
              </a:rPr>
              <a:t>الذى</a:t>
            </a:r>
            <a:r>
              <a:rPr kumimoji="0" lang="ar-SA" sz="1200" b="1" i="0" u="none" strike="noStrike" cap="none" normalizeH="0" baseline="0" dirty="0">
                <a:ln>
                  <a:noFill/>
                </a:ln>
                <a:solidFill>
                  <a:srgbClr val="333300"/>
                </a:solidFill>
                <a:effectLst/>
                <a:latin typeface="Arabic Transparent" charset="0"/>
                <a:ea typeface="Arial" pitchFamily="34" charset="0"/>
                <a:cs typeface="Arial" pitchFamily="34" charset="0"/>
              </a:rPr>
              <a:t> تشير </a:t>
            </a:r>
            <a:r>
              <a:rPr kumimoji="0" lang="ar-SA" sz="1200" b="1" i="0" u="none" strike="noStrike" cap="none" normalizeH="0" baseline="0" dirty="0" err="1">
                <a:ln>
                  <a:noFill/>
                </a:ln>
                <a:solidFill>
                  <a:srgbClr val="333300"/>
                </a:solidFill>
                <a:effectLst/>
                <a:latin typeface="Arabic Transparent" charset="0"/>
                <a:ea typeface="Arial" pitchFamily="34" charset="0"/>
                <a:cs typeface="Arial" pitchFamily="34" charset="0"/>
              </a:rPr>
              <a:t>اليه</a:t>
            </a:r>
            <a:r>
              <a:rPr kumimoji="0" lang="ar-SA" sz="1200" b="1" i="0" u="none" strike="noStrike" cap="none" normalizeH="0" baseline="0" dirty="0">
                <a:ln>
                  <a:noFill/>
                </a:ln>
                <a:solidFill>
                  <a:srgbClr val="333300"/>
                </a:solidFill>
                <a:effectLst/>
                <a:latin typeface="Arabic Transparent" charset="0"/>
                <a:ea typeface="Arial" pitchFamily="34" charset="0"/>
                <a:cs typeface="Arial" pitchFamily="34" charset="0"/>
              </a:rPr>
              <a:t> الساعة الرقمية أو الساعة العادية </a:t>
            </a:r>
            <a:endParaRPr kumimoji="0" lang="ar-SA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http://www.clock-24.ru/images/stories/clock_strel/XpoH/Ctpel/vtor_clock_p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4187798" y="4823136"/>
            <a:ext cx="1498388" cy="1491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صورة 2"/>
          <p:cNvPicPr>
            <a:picLocks noChangeAspect="1" noChangeArrowheads="1"/>
          </p:cNvPicPr>
          <p:nvPr/>
        </p:nvPicPr>
        <p:blipFill>
          <a:blip r:embed="rId4"/>
          <a:srcRect l="75552" t="39185" r="12978" b="49062"/>
          <a:stretch>
            <a:fillRect/>
          </a:stretch>
        </p:blipFill>
        <p:spPr bwMode="auto">
          <a:xfrm>
            <a:off x="1536477" y="5298896"/>
            <a:ext cx="1335088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0369102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</TotalTime>
  <Words>386</Words>
  <Application>Microsoft Office PowerPoint</Application>
  <PresentationFormat>On-screen Show (4:3)</PresentationFormat>
  <Paragraphs>134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Arabic Transparent</vt:lpstr>
      <vt:lpstr>arial</vt:lpstr>
      <vt:lpstr>arial</vt:lpstr>
      <vt:lpstr>Calibri</vt:lpstr>
      <vt:lpstr>Calibri Light</vt:lpstr>
      <vt:lpstr>Times New Roman</vt:lpstr>
      <vt:lpstr>Wingdings</vt:lpstr>
      <vt:lpstr>نسق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خيريه القحطاني</dc:creator>
  <cp:lastModifiedBy>Reem Alnasser</cp:lastModifiedBy>
  <cp:revision>120</cp:revision>
  <dcterms:created xsi:type="dcterms:W3CDTF">2016-10-19T21:09:54Z</dcterms:created>
  <dcterms:modified xsi:type="dcterms:W3CDTF">2017-03-08T22:01:42Z</dcterms:modified>
</cp:coreProperties>
</file>