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9144000"/>
  <p:notesSz cx="6858000" cy="9144000"/>
  <p:embeddedFontLst>
    <p:embeddedFont>
      <p:font typeface="Book Antiqu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BookAntiqua-bold.fntdata"/><Relationship Id="rId12" Type="http://schemas.openxmlformats.org/officeDocument/2006/relationships/font" Target="fonts/BookAntiqua-regular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BookAntiqua-boldItalic.fntdata"/><Relationship Id="rId14" Type="http://schemas.openxmlformats.org/officeDocument/2006/relationships/font" Target="fonts/BookAntiqua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9" name="Google Shape;179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2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2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2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2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3" name="Google Shape;213;p3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3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3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3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3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/>
          <p:nvPr/>
        </p:nvSpPr>
        <p:spPr>
          <a:xfrm>
            <a:off x="830125" y="2357430"/>
            <a:ext cx="6385081" cy="3046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9600" u="none" cap="none" strike="noStrik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التعريف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9600" u="none" cap="none" strike="noStrik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بسورة الأنعام</a:t>
            </a:r>
            <a:endParaRPr b="1" i="0" sz="9600" u="none" cap="none" strike="noStrike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59821" y="-243408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3488" y="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" y="428605"/>
            <a:ext cx="8458200" cy="600079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13" y="357167"/>
            <a:ext cx="8639175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24" y="428604"/>
            <a:ext cx="7429552" cy="600079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7" y="642919"/>
            <a:ext cx="7572428" cy="557216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5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