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703" r:id="rId3"/>
    <p:sldMasterId id="2147483704" r:id="rId4"/>
    <p:sldMasterId id="2147483705" r:id="rId5"/>
    <p:sldMasterId id="2147483706" r:id="rId6"/>
    <p:sldMasterId id="214748370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24" Type="http://schemas.openxmlformats.org/officeDocument/2006/relationships/slide" Target="slides/slide16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3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3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3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65" name="Google Shape;265;p38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3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3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70" name="Google Shape;270;p3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0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4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4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4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86" name="Google Shape;286;p4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41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42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42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42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4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4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4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7" name="Google Shape;297;p42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titleOnly">
  <p:cSld name="TITLE_ONLY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0" name="Google Shape;300;p4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4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4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4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4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9" name="Google Shape;309;p45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45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4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4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4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6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C0BAA1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4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4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4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24" name="Google Shape;324;p46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7" name="Google Shape;327;p47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4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4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4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3" name="Google Shape;333;p48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4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4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4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5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5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1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1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5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5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5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60" name="Google Shape;360;p51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5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5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65" name="Google Shape;365;p52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3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3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3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3" name="Google Shape;373;p53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p5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5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5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5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5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81" name="Google Shape;381;p54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54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55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5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55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9" name="Google Shape;389;p5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Google Shape;390;p5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5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92" name="Google Shape;392;p5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titleOnly">
  <p:cSld name="TITLE_ONLY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5" name="Google Shape;395;p5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5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5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0" name="Google Shape;400;p57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57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5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5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5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8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C0BAA1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58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5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5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5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15" name="Google Shape;415;p58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8" name="Google Shape;418;p59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5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5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5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4" name="Google Shape;424;p60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6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p6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6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-31998" r="-31997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CDC6AB"/>
            </a:gs>
            <a:gs pos="60000">
              <a:srgbClr val="FEFEFF"/>
            </a:gs>
            <a:gs pos="100000">
              <a:srgbClr val="B9AE8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3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3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3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9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9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" name="Google Shape;343;p49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4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4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4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 txBox="1"/>
          <p:nvPr/>
        </p:nvSpPr>
        <p:spPr>
          <a:xfrm>
            <a:off x="2071670" y="2204864"/>
            <a:ext cx="482453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8800" u="none" cap="none" strike="noStrike">
                <a:solidFill>
                  <a:srgbClr val="063C64"/>
                </a:solidFill>
                <a:latin typeface="Arial"/>
                <a:ea typeface="Arial"/>
                <a:cs typeface="Arial"/>
                <a:sym typeface="Arial"/>
              </a:rPr>
              <a:t>قواعد التفسير</a:t>
            </a:r>
            <a:endParaRPr b="1" i="0" sz="8800" u="none" cap="none" strike="noStrike">
              <a:solidFill>
                <a:srgbClr val="06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85840" y="1484784"/>
            <a:ext cx="2043971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1471311"/>
            <a:ext cx="2016224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435" name="Google Shape;435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9811" y="260648"/>
            <a:ext cx="1412031" cy="6597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436" name="Google Shape;436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450" y="260648"/>
            <a:ext cx="1196007" cy="659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3" y="428604"/>
            <a:ext cx="8715436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3" y="785795"/>
            <a:ext cx="8715436" cy="528641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1446" y="2428868"/>
            <a:ext cx="4861110" cy="200026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857232"/>
            <a:ext cx="7715250" cy="514353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8" y="500043"/>
            <a:ext cx="8658225" cy="58579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3" y="285728"/>
            <a:ext cx="8715375" cy="628654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2" y="1000109"/>
            <a:ext cx="8001056" cy="485778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32998" l="0" r="0" t="-32998"/>
          </a:stretch>
        </a:blip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ahmoud\work\ICON\FILE519.PNG" id="441" name="Google Shape;441;p62"/>
          <p:cNvPicPr preferRelativeResize="0"/>
          <p:nvPr/>
        </p:nvPicPr>
        <p:blipFill/>
        <p:spPr>
          <a:xfrm>
            <a:off x="2087725" y="2060848"/>
            <a:ext cx="4968552" cy="35134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42" name="Google Shape;442;p62"/>
          <p:cNvSpPr/>
          <p:nvPr/>
        </p:nvSpPr>
        <p:spPr>
          <a:xfrm>
            <a:off x="2439524" y="2348880"/>
            <a:ext cx="4032448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6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تمهيد</a:t>
            </a:r>
            <a:endParaRPr b="1" i="0" sz="166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1428736"/>
            <a:ext cx="8286808" cy="400052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4"/>
          <p:cNvSpPr/>
          <p:nvPr/>
        </p:nvSpPr>
        <p:spPr>
          <a:xfrm>
            <a:off x="371476" y="2943766"/>
            <a:ext cx="8486804" cy="1271052"/>
          </a:xfrm>
          <a:prstGeom prst="flowChartMultidocumen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000" rotWithShape="0" dir="5400000" dist="50800" sy="98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6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أهمية معرفة قواعد التفسير</a:t>
            </a:r>
            <a:endParaRPr b="1" i="0" sz="6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3" y="1071546"/>
            <a:ext cx="8715375" cy="471490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6"/>
          <p:cNvSpPr/>
          <p:nvPr/>
        </p:nvSpPr>
        <p:spPr>
          <a:xfrm>
            <a:off x="928662" y="1500174"/>
            <a:ext cx="7343796" cy="1656219"/>
          </a:xfrm>
          <a:prstGeom prst="flowChartMultidocumen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000" rotWithShape="0" dir="5400000" dist="50800" sy="98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8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فائدة علم التفسير</a:t>
            </a:r>
            <a:endParaRPr b="1" i="0" sz="8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3648080"/>
            <a:ext cx="8534400" cy="178118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7"/>
          <p:cNvSpPr/>
          <p:nvPr/>
        </p:nvSpPr>
        <p:spPr>
          <a:xfrm>
            <a:off x="1014418" y="2786058"/>
            <a:ext cx="7200920" cy="1386602"/>
          </a:xfrm>
          <a:prstGeom prst="flowChartMultidocumen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000" rotWithShape="0" dir="5400000" dist="50800" sy="98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6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أقسام قواعد التفسير</a:t>
            </a:r>
            <a:endParaRPr b="1" i="0" sz="6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357167"/>
            <a:ext cx="8543925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143116"/>
            <a:ext cx="8382000" cy="25717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4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Slipstream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Slipstream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