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7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0000"/>
    <a:srgbClr val="3A4350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5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79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61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Flower PowerPoint Diagram w/ 5 Petals</a:t>
            </a:r>
          </a:p>
        </p:txBody>
      </p:sp>
      <p:sp>
        <p:nvSpPr>
          <p:cNvPr id="4" name="Teardrop 3"/>
          <p:cNvSpPr/>
          <p:nvPr/>
        </p:nvSpPr>
        <p:spPr>
          <a:xfrm rot="12600000">
            <a:off x="6467191" y="2273323"/>
            <a:ext cx="1985302" cy="1985302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ardrop 6"/>
          <p:cNvSpPr/>
          <p:nvPr/>
        </p:nvSpPr>
        <p:spPr>
          <a:xfrm rot="16728223">
            <a:off x="5935750" y="3771937"/>
            <a:ext cx="1985302" cy="1985302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ardrop 9"/>
          <p:cNvSpPr/>
          <p:nvPr/>
        </p:nvSpPr>
        <p:spPr>
          <a:xfrm rot="21056214">
            <a:off x="4290401" y="3768195"/>
            <a:ext cx="1985302" cy="1985302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 rot="3600000">
            <a:off x="3760663" y="2273324"/>
            <a:ext cx="1985302" cy="1985302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 rot="8100000">
            <a:off x="5111204" y="1235233"/>
            <a:ext cx="1985302" cy="1985302"/>
          </a:xfrm>
          <a:custGeom>
            <a:avLst/>
            <a:gdLst>
              <a:gd name="connsiteX0" fmla="*/ 290741 w 1985302"/>
              <a:gd name="connsiteY0" fmla="*/ 1694561 h 1985302"/>
              <a:gd name="connsiteX1" fmla="*/ 0 w 1985302"/>
              <a:gd name="connsiteY1" fmla="*/ 992651 h 1985302"/>
              <a:gd name="connsiteX2" fmla="*/ 361233 w 1985302"/>
              <a:gd name="connsiteY2" fmla="*/ 226673 h 1985302"/>
              <a:gd name="connsiteX3" fmla="*/ 387674 w 1985302"/>
              <a:gd name="connsiteY3" fmla="*/ 206901 h 1985302"/>
              <a:gd name="connsiteX4" fmla="*/ 447948 w 1985302"/>
              <a:gd name="connsiteY4" fmla="*/ 230994 h 1985302"/>
              <a:gd name="connsiteX5" fmla="*/ 1027915 w 1985302"/>
              <a:gd name="connsiteY5" fmla="*/ 251102 h 1985302"/>
              <a:gd name="connsiteX6" fmla="*/ 1965041 w 1985302"/>
              <a:gd name="connsiteY6" fmla="*/ 0 h 1985302"/>
              <a:gd name="connsiteX7" fmla="*/ 1985302 w 1985302"/>
              <a:gd name="connsiteY7" fmla="*/ 0 h 1985302"/>
              <a:gd name="connsiteX8" fmla="*/ 1985302 w 1985302"/>
              <a:gd name="connsiteY8" fmla="*/ 992651 h 1985302"/>
              <a:gd name="connsiteX9" fmla="*/ 992651 w 1985302"/>
              <a:gd name="connsiteY9" fmla="*/ 1985302 h 1985302"/>
              <a:gd name="connsiteX10" fmla="*/ 290741 w 1985302"/>
              <a:gd name="connsiteY10" fmla="*/ 1694561 h 19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5302" h="1985302">
                <a:moveTo>
                  <a:pt x="290741" y="1694561"/>
                </a:moveTo>
                <a:cubicBezTo>
                  <a:pt x="111106" y="1514927"/>
                  <a:pt x="0" y="1266764"/>
                  <a:pt x="0" y="992651"/>
                </a:cubicBezTo>
                <a:cubicBezTo>
                  <a:pt x="0" y="684274"/>
                  <a:pt x="140619" y="408740"/>
                  <a:pt x="361233" y="226673"/>
                </a:cubicBezTo>
                <a:lnTo>
                  <a:pt x="387674" y="206901"/>
                </a:lnTo>
                <a:lnTo>
                  <a:pt x="447948" y="230994"/>
                </a:lnTo>
                <a:cubicBezTo>
                  <a:pt x="628680" y="293375"/>
                  <a:pt x="829335" y="304311"/>
                  <a:pt x="1027915" y="251102"/>
                </a:cubicBezTo>
                <a:lnTo>
                  <a:pt x="1965041" y="0"/>
                </a:lnTo>
                <a:lnTo>
                  <a:pt x="1985302" y="0"/>
                </a:lnTo>
                <a:lnTo>
                  <a:pt x="1985302" y="992651"/>
                </a:lnTo>
                <a:cubicBezTo>
                  <a:pt x="1985302" y="1540877"/>
                  <a:pt x="1540877" y="1985302"/>
                  <a:pt x="992651" y="1985302"/>
                </a:cubicBezTo>
                <a:cubicBezTo>
                  <a:pt x="718538" y="1985302"/>
                  <a:pt x="470375" y="1874196"/>
                  <a:pt x="290741" y="169456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305"/>
          <p:cNvSpPr/>
          <p:nvPr/>
        </p:nvSpPr>
        <p:spPr>
          <a:xfrm>
            <a:off x="7236283" y="2931221"/>
            <a:ext cx="774703" cy="60924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 386"/>
          <p:cNvSpPr/>
          <p:nvPr/>
        </p:nvSpPr>
        <p:spPr>
          <a:xfrm>
            <a:off x="6637833" y="4574361"/>
            <a:ext cx="822009" cy="655454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452"/>
          <p:cNvSpPr/>
          <p:nvPr/>
        </p:nvSpPr>
        <p:spPr>
          <a:xfrm>
            <a:off x="4255824" y="2903572"/>
            <a:ext cx="664881" cy="66454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 463"/>
          <p:cNvSpPr/>
          <p:nvPr/>
        </p:nvSpPr>
        <p:spPr>
          <a:xfrm>
            <a:off x="5727303" y="1740164"/>
            <a:ext cx="737394" cy="658051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435"/>
          <p:cNvSpPr/>
          <p:nvPr/>
        </p:nvSpPr>
        <p:spPr>
          <a:xfrm>
            <a:off x="4949296" y="4562303"/>
            <a:ext cx="667512" cy="667512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07227" y="2687770"/>
            <a:ext cx="2937088" cy="1477327"/>
            <a:chOff x="8274023" y="1128992"/>
            <a:chExt cx="2937088" cy="1477327"/>
          </a:xfrm>
        </p:grpSpPr>
        <p:sp>
          <p:nvSpPr>
            <p:cNvPr id="24" name="TextBox 23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947686" y="2687770"/>
            <a:ext cx="2937088" cy="1477327"/>
            <a:chOff x="8274023" y="1128992"/>
            <a:chExt cx="2937088" cy="1477327"/>
          </a:xfrm>
        </p:grpSpPr>
        <p:sp>
          <p:nvSpPr>
            <p:cNvPr id="30" name="TextBox 29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426404" y="912969"/>
            <a:ext cx="2937088" cy="1477327"/>
            <a:chOff x="8274023" y="1128992"/>
            <a:chExt cx="2937088" cy="1477327"/>
          </a:xfrm>
        </p:grpSpPr>
        <p:sp>
          <p:nvSpPr>
            <p:cNvPr id="27" name="TextBox 26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426404" y="4462570"/>
            <a:ext cx="2937088" cy="1477327"/>
            <a:chOff x="8274023" y="1128992"/>
            <a:chExt cx="2937088" cy="1477327"/>
          </a:xfrm>
        </p:grpSpPr>
        <p:sp>
          <p:nvSpPr>
            <p:cNvPr id="33" name="TextBox 32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28508" y="4462570"/>
            <a:ext cx="2937088" cy="1477327"/>
            <a:chOff x="8274023" y="1128992"/>
            <a:chExt cx="2937088" cy="1477327"/>
          </a:xfrm>
        </p:grpSpPr>
        <p:sp>
          <p:nvSpPr>
            <p:cNvPr id="40" name="TextBox 39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4" name="Freeform 305"/>
          <p:cNvSpPr/>
          <p:nvPr/>
        </p:nvSpPr>
        <p:spPr>
          <a:xfrm>
            <a:off x="11124790" y="2794761"/>
            <a:ext cx="477403" cy="375439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 386"/>
          <p:cNvSpPr/>
          <p:nvPr/>
        </p:nvSpPr>
        <p:spPr>
          <a:xfrm>
            <a:off x="10618236" y="4554357"/>
            <a:ext cx="506554" cy="403916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 452"/>
          <p:cNvSpPr/>
          <p:nvPr/>
        </p:nvSpPr>
        <p:spPr>
          <a:xfrm>
            <a:off x="735467" y="2787716"/>
            <a:ext cx="409726" cy="409516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 463"/>
          <p:cNvSpPr/>
          <p:nvPr/>
        </p:nvSpPr>
        <p:spPr>
          <a:xfrm>
            <a:off x="10629439" y="985674"/>
            <a:ext cx="454411" cy="405517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 435"/>
          <p:cNvSpPr/>
          <p:nvPr/>
        </p:nvSpPr>
        <p:spPr>
          <a:xfrm>
            <a:off x="1192423" y="4546926"/>
            <a:ext cx="411347" cy="411347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23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Flower PowerPoint Diagram w/ 5 Petals</a:t>
            </a:r>
          </a:p>
        </p:txBody>
      </p:sp>
      <p:sp>
        <p:nvSpPr>
          <p:cNvPr id="4" name="Teardrop 3"/>
          <p:cNvSpPr/>
          <p:nvPr/>
        </p:nvSpPr>
        <p:spPr>
          <a:xfrm rot="12600000">
            <a:off x="6467191" y="2273323"/>
            <a:ext cx="1985302" cy="1985302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ardrop 6"/>
          <p:cNvSpPr/>
          <p:nvPr/>
        </p:nvSpPr>
        <p:spPr>
          <a:xfrm rot="16728223">
            <a:off x="5935750" y="3771937"/>
            <a:ext cx="1985302" cy="1985302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ardrop 9"/>
          <p:cNvSpPr/>
          <p:nvPr/>
        </p:nvSpPr>
        <p:spPr>
          <a:xfrm rot="21056214">
            <a:off x="4290401" y="3768195"/>
            <a:ext cx="1985302" cy="1985302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 rot="3600000">
            <a:off x="3760663" y="2273324"/>
            <a:ext cx="1985302" cy="1985302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 rot="8100000">
            <a:off x="5111204" y="1235233"/>
            <a:ext cx="1985302" cy="1985302"/>
          </a:xfrm>
          <a:custGeom>
            <a:avLst/>
            <a:gdLst>
              <a:gd name="connsiteX0" fmla="*/ 290741 w 1985302"/>
              <a:gd name="connsiteY0" fmla="*/ 1694561 h 1985302"/>
              <a:gd name="connsiteX1" fmla="*/ 0 w 1985302"/>
              <a:gd name="connsiteY1" fmla="*/ 992651 h 1985302"/>
              <a:gd name="connsiteX2" fmla="*/ 361233 w 1985302"/>
              <a:gd name="connsiteY2" fmla="*/ 226673 h 1985302"/>
              <a:gd name="connsiteX3" fmla="*/ 387674 w 1985302"/>
              <a:gd name="connsiteY3" fmla="*/ 206901 h 1985302"/>
              <a:gd name="connsiteX4" fmla="*/ 447948 w 1985302"/>
              <a:gd name="connsiteY4" fmla="*/ 230994 h 1985302"/>
              <a:gd name="connsiteX5" fmla="*/ 1027915 w 1985302"/>
              <a:gd name="connsiteY5" fmla="*/ 251102 h 1985302"/>
              <a:gd name="connsiteX6" fmla="*/ 1965041 w 1985302"/>
              <a:gd name="connsiteY6" fmla="*/ 0 h 1985302"/>
              <a:gd name="connsiteX7" fmla="*/ 1985302 w 1985302"/>
              <a:gd name="connsiteY7" fmla="*/ 0 h 1985302"/>
              <a:gd name="connsiteX8" fmla="*/ 1985302 w 1985302"/>
              <a:gd name="connsiteY8" fmla="*/ 992651 h 1985302"/>
              <a:gd name="connsiteX9" fmla="*/ 992651 w 1985302"/>
              <a:gd name="connsiteY9" fmla="*/ 1985302 h 1985302"/>
              <a:gd name="connsiteX10" fmla="*/ 290741 w 1985302"/>
              <a:gd name="connsiteY10" fmla="*/ 1694561 h 19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5302" h="1985302">
                <a:moveTo>
                  <a:pt x="290741" y="1694561"/>
                </a:moveTo>
                <a:cubicBezTo>
                  <a:pt x="111106" y="1514927"/>
                  <a:pt x="0" y="1266764"/>
                  <a:pt x="0" y="992651"/>
                </a:cubicBezTo>
                <a:cubicBezTo>
                  <a:pt x="0" y="684274"/>
                  <a:pt x="140619" y="408740"/>
                  <a:pt x="361233" y="226673"/>
                </a:cubicBezTo>
                <a:lnTo>
                  <a:pt x="387674" y="206901"/>
                </a:lnTo>
                <a:lnTo>
                  <a:pt x="447948" y="230994"/>
                </a:lnTo>
                <a:cubicBezTo>
                  <a:pt x="628680" y="293375"/>
                  <a:pt x="829335" y="304311"/>
                  <a:pt x="1027915" y="251102"/>
                </a:cubicBezTo>
                <a:lnTo>
                  <a:pt x="1965041" y="0"/>
                </a:lnTo>
                <a:lnTo>
                  <a:pt x="1985302" y="0"/>
                </a:lnTo>
                <a:lnTo>
                  <a:pt x="1985302" y="992651"/>
                </a:lnTo>
                <a:cubicBezTo>
                  <a:pt x="1985302" y="1540877"/>
                  <a:pt x="1540877" y="1985302"/>
                  <a:pt x="992651" y="1985302"/>
                </a:cubicBezTo>
                <a:cubicBezTo>
                  <a:pt x="718538" y="1985302"/>
                  <a:pt x="470375" y="1874196"/>
                  <a:pt x="290741" y="169456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305"/>
          <p:cNvSpPr/>
          <p:nvPr/>
        </p:nvSpPr>
        <p:spPr>
          <a:xfrm>
            <a:off x="7236283" y="2931221"/>
            <a:ext cx="774703" cy="60924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 386"/>
          <p:cNvSpPr/>
          <p:nvPr/>
        </p:nvSpPr>
        <p:spPr>
          <a:xfrm>
            <a:off x="6637833" y="4574361"/>
            <a:ext cx="822009" cy="655454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452"/>
          <p:cNvSpPr/>
          <p:nvPr/>
        </p:nvSpPr>
        <p:spPr>
          <a:xfrm>
            <a:off x="4255824" y="2903572"/>
            <a:ext cx="664881" cy="66454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 463"/>
          <p:cNvSpPr/>
          <p:nvPr/>
        </p:nvSpPr>
        <p:spPr>
          <a:xfrm>
            <a:off x="5727303" y="1740164"/>
            <a:ext cx="737394" cy="658051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435"/>
          <p:cNvSpPr/>
          <p:nvPr/>
        </p:nvSpPr>
        <p:spPr>
          <a:xfrm>
            <a:off x="4949296" y="4562303"/>
            <a:ext cx="667512" cy="667512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07227" y="2687770"/>
            <a:ext cx="2937088" cy="1477327"/>
            <a:chOff x="8274023" y="1128992"/>
            <a:chExt cx="2937088" cy="1477327"/>
          </a:xfrm>
        </p:grpSpPr>
        <p:sp>
          <p:nvSpPr>
            <p:cNvPr id="24" name="TextBox 23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947686" y="2687770"/>
            <a:ext cx="2937088" cy="1477327"/>
            <a:chOff x="8274023" y="1128992"/>
            <a:chExt cx="2937088" cy="1477327"/>
          </a:xfrm>
        </p:grpSpPr>
        <p:sp>
          <p:nvSpPr>
            <p:cNvPr id="30" name="TextBox 29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426404" y="912969"/>
            <a:ext cx="2937088" cy="1477327"/>
            <a:chOff x="8274023" y="1128992"/>
            <a:chExt cx="2937088" cy="1477327"/>
          </a:xfrm>
        </p:grpSpPr>
        <p:sp>
          <p:nvSpPr>
            <p:cNvPr id="27" name="TextBox 26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426404" y="4462570"/>
            <a:ext cx="2937088" cy="1477327"/>
            <a:chOff x="8274023" y="1128992"/>
            <a:chExt cx="2937088" cy="1477327"/>
          </a:xfrm>
        </p:grpSpPr>
        <p:sp>
          <p:nvSpPr>
            <p:cNvPr id="33" name="TextBox 32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28508" y="4462570"/>
            <a:ext cx="2937088" cy="1477327"/>
            <a:chOff x="8274023" y="1128992"/>
            <a:chExt cx="2937088" cy="1477327"/>
          </a:xfrm>
        </p:grpSpPr>
        <p:sp>
          <p:nvSpPr>
            <p:cNvPr id="40" name="TextBox 39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4" name="Freeform 305"/>
          <p:cNvSpPr/>
          <p:nvPr/>
        </p:nvSpPr>
        <p:spPr>
          <a:xfrm>
            <a:off x="11124790" y="2794761"/>
            <a:ext cx="477403" cy="375439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 386"/>
          <p:cNvSpPr/>
          <p:nvPr/>
        </p:nvSpPr>
        <p:spPr>
          <a:xfrm>
            <a:off x="10618236" y="4554357"/>
            <a:ext cx="506554" cy="403916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 452"/>
          <p:cNvSpPr/>
          <p:nvPr/>
        </p:nvSpPr>
        <p:spPr>
          <a:xfrm>
            <a:off x="735467" y="2787716"/>
            <a:ext cx="409726" cy="409516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 463"/>
          <p:cNvSpPr/>
          <p:nvPr/>
        </p:nvSpPr>
        <p:spPr>
          <a:xfrm>
            <a:off x="10629439" y="985674"/>
            <a:ext cx="454411" cy="405517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 435"/>
          <p:cNvSpPr/>
          <p:nvPr/>
        </p:nvSpPr>
        <p:spPr>
          <a:xfrm>
            <a:off x="1192423" y="4546926"/>
            <a:ext cx="411347" cy="411347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3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3" y="9672"/>
                  <a:pt x="177102" y="0"/>
                  <a:pt x="216354" y="0"/>
                </a:cubicBezTo>
                <a:close/>
                <a:moveTo>
                  <a:pt x="318333" y="127051"/>
                </a:moveTo>
                <a:cubicBezTo>
                  <a:pt x="313450" y="127051"/>
                  <a:pt x="309225" y="128836"/>
                  <a:pt x="305656" y="132404"/>
                </a:cubicBezTo>
                <a:lnTo>
                  <a:pt x="190718" y="247060"/>
                </a:lnTo>
                <a:lnTo>
                  <a:pt x="127052" y="183393"/>
                </a:lnTo>
                <a:cubicBezTo>
                  <a:pt x="123483" y="179825"/>
                  <a:pt x="119258" y="178041"/>
                  <a:pt x="114375" y="178041"/>
                </a:cubicBezTo>
                <a:cubicBezTo>
                  <a:pt x="109492" y="178041"/>
                  <a:pt x="105266" y="179825"/>
                  <a:pt x="101698" y="183393"/>
                </a:cubicBezTo>
                <a:lnTo>
                  <a:pt x="76062" y="208747"/>
                </a:lnTo>
                <a:cubicBezTo>
                  <a:pt x="72682" y="212128"/>
                  <a:pt x="70991" y="216447"/>
                  <a:pt x="70991" y="221706"/>
                </a:cubicBezTo>
                <a:cubicBezTo>
                  <a:pt x="70991" y="226777"/>
                  <a:pt x="72682" y="231002"/>
                  <a:pt x="76062" y="234383"/>
                </a:cubicBezTo>
                <a:lnTo>
                  <a:pt x="178041" y="336362"/>
                </a:lnTo>
                <a:cubicBezTo>
                  <a:pt x="181610" y="339931"/>
                  <a:pt x="185835" y="341715"/>
                  <a:pt x="190718" y="341715"/>
                </a:cubicBezTo>
                <a:cubicBezTo>
                  <a:pt x="195789" y="341715"/>
                  <a:pt x="200109" y="339931"/>
                  <a:pt x="203677" y="336362"/>
                </a:cubicBezTo>
                <a:lnTo>
                  <a:pt x="356646" y="183393"/>
                </a:lnTo>
                <a:cubicBezTo>
                  <a:pt x="360026" y="180013"/>
                  <a:pt x="361717" y="175787"/>
                  <a:pt x="361717" y="170716"/>
                </a:cubicBezTo>
                <a:cubicBezTo>
                  <a:pt x="361717" y="165458"/>
                  <a:pt x="360026" y="161138"/>
                  <a:pt x="356646" y="157758"/>
                </a:cubicBezTo>
                <a:lnTo>
                  <a:pt x="331010" y="132404"/>
                </a:lnTo>
                <a:cubicBezTo>
                  <a:pt x="327442" y="128836"/>
                  <a:pt x="323216" y="127051"/>
                  <a:pt x="318333" y="12705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56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7631</TotalTime>
  <Words>370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PowerPoint Diagram w/ 5 Petals</vt:lpstr>
      <vt:lpstr>Flower PowerPoint Diagram w/ 5 Petals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Diagram with 5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2017-04-05T15:34:26Z</dcterms:modified>
</cp:coreProperties>
</file>