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292" r:id="rId3"/>
    <p:sldId id="305" r:id="rId4"/>
    <p:sldId id="306" r:id="rId5"/>
    <p:sldId id="293" r:id="rId6"/>
    <p:sldId id="307" r:id="rId7"/>
    <p:sldId id="294" r:id="rId8"/>
    <p:sldId id="30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</p:embeddedFont>
    <p:embeddedFont>
      <p:font typeface="Calibri Light" panose="020F0302020204030204" pitchFamily="34" charset="0"/>
      <p:regular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28/12/41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28/12/41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28/12/41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28/12/41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28/12/41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28/12/41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28/12/41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28/12/41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28/12/41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28/12/41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28/12/41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28/12/41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3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14753" y="4625412"/>
            <a:ext cx="54750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introduction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641445" y="1982450"/>
            <a:ext cx="786111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Introduction </a:t>
            </a:r>
          </a:p>
          <a:p>
            <a:pPr algn="ctr"/>
            <a:r>
              <a:rPr lang="ar-SA" sz="8800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المقدمة</a:t>
            </a: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1806622" y="1327246"/>
            <a:ext cx="5530755" cy="3043450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Materials</a:t>
            </a:r>
            <a:r>
              <a:rPr lang="en-US" sz="3200" dirty="0">
                <a:latin typeface="Comic Sans MS" panose="030F0702030302020204" pitchFamily="66" charset="0"/>
              </a:rPr>
              <a:t> :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Classroom English poster 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6189E00-E6D6-401D-B705-CEC7D69EA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64" y="1064526"/>
            <a:ext cx="6439472" cy="36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91069" y="2006221"/>
            <a:ext cx="1624083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point </a:t>
            </a: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pPr algn="ctr"/>
            <a:r>
              <a:rPr lang="ar-SA" sz="2800" dirty="0">
                <a:solidFill>
                  <a:srgbClr val="7030A0"/>
                </a:solidFill>
                <a:cs typeface="+mj-cs"/>
              </a:rPr>
              <a:t>استمع ثم تابع الجمل بالترتيب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709684" y="1351128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DE37C49-2E9E-495D-A99E-1C5B5E07C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872" y="177422"/>
            <a:ext cx="4665405" cy="6139434"/>
          </a:xfrm>
          <a:prstGeom prst="rect">
            <a:avLst/>
          </a:prstGeom>
        </p:spPr>
      </p:pic>
      <p:pic>
        <p:nvPicPr>
          <p:cNvPr id="3" name="intro 1">
            <a:hlinkClick r:id="" action="ppaction://media"/>
            <a:extLst>
              <a:ext uri="{FF2B5EF4-FFF2-40B4-BE49-F238E27FC236}">
                <a16:creationId xmlns:a16="http://schemas.microsoft.com/office/drawing/2014/main" id="{398AA9B5-875D-4B02-9B7F-9CC0A3D81A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447128" y="531125"/>
            <a:ext cx="987188" cy="98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1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91069" y="2006221"/>
            <a:ext cx="1624083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point </a:t>
            </a: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pPr algn="ctr"/>
            <a:r>
              <a:rPr lang="ar-SA" sz="2800" dirty="0">
                <a:solidFill>
                  <a:srgbClr val="7030A0"/>
                </a:solidFill>
                <a:cs typeface="+mj-cs"/>
              </a:rPr>
              <a:t>استمع ثم تابع الجمل بالترتيب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709684" y="1351128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5CD3664-329A-48B7-B2F6-62EA31BCD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073" y="100996"/>
            <a:ext cx="4877443" cy="6251253"/>
          </a:xfrm>
          <a:prstGeom prst="rect">
            <a:avLst/>
          </a:prstGeom>
        </p:spPr>
      </p:pic>
      <p:pic>
        <p:nvPicPr>
          <p:cNvPr id="7" name="intro 2">
            <a:hlinkClick r:id="" action="ppaction://media"/>
            <a:extLst>
              <a:ext uri="{FF2B5EF4-FFF2-40B4-BE49-F238E27FC236}">
                <a16:creationId xmlns:a16="http://schemas.microsoft.com/office/drawing/2014/main" id="{0DFC75CA-54FB-4A5A-BF7C-7A16E945F5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087093" y="1351128"/>
            <a:ext cx="1055427" cy="10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73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1494429" y="641444"/>
            <a:ext cx="6155141" cy="4258101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  <a:cs typeface="AGA Dimnah Regular" pitchFamily="2" charset="-78"/>
              </a:rPr>
              <a:t>The goal </a:t>
            </a:r>
          </a:p>
          <a:p>
            <a:pPr algn="ctr"/>
            <a:endParaRPr lang="en-US" dirty="0">
              <a:latin typeface="Comic Sans MS" panose="030F0702030302020204" pitchFamily="66" charset="0"/>
              <a:cs typeface="AGA Dimnah Regular" pitchFamily="2" charset="-78"/>
            </a:endParaRPr>
          </a:p>
          <a:p>
            <a:pPr algn="ctr"/>
            <a:r>
              <a:rPr lang="en-US" sz="3200" dirty="0">
                <a:latin typeface="Comic Sans MS" panose="030F0702030302020204" pitchFamily="66" charset="0"/>
                <a:cs typeface="AGA Dimnah Regular" pitchFamily="2" charset="-78"/>
              </a:rPr>
              <a:t>To recognize the commands that will be used in each class </a:t>
            </a:r>
          </a:p>
          <a:p>
            <a:pPr algn="ctr"/>
            <a:endParaRPr lang="en-US" sz="2000" dirty="0"/>
          </a:p>
          <a:p>
            <a:pPr algn="ctr"/>
            <a:r>
              <a:rPr lang="ar-SA" sz="3200" dirty="0">
                <a:cs typeface="+mj-cs"/>
              </a:rPr>
              <a:t>الهدف </a:t>
            </a:r>
          </a:p>
          <a:p>
            <a:pPr algn="ctr"/>
            <a:r>
              <a:rPr lang="ar-SA" sz="3200" dirty="0">
                <a:cs typeface="+mj-cs"/>
              </a:rPr>
              <a:t>أن يتعرف الطالب/ة على الأوامر التي سيتم استعمالها في كل حصة بدأ من اليوم الأول</a:t>
            </a:r>
          </a:p>
        </p:txBody>
      </p:sp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66</Words>
  <Application>Microsoft Office PowerPoint</Application>
  <PresentationFormat>عرض على الشاشة (4:3)</PresentationFormat>
  <Paragraphs>24</Paragraphs>
  <Slides>8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Calibri</vt:lpstr>
      <vt:lpstr>Comic Sans MS</vt:lpstr>
      <vt:lpstr>Arial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20</cp:revision>
  <dcterms:created xsi:type="dcterms:W3CDTF">2020-07-29T08:50:48Z</dcterms:created>
  <dcterms:modified xsi:type="dcterms:W3CDTF">2020-08-17T11:31:13Z</dcterms:modified>
</cp:coreProperties>
</file>