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92" r:id="rId3"/>
    <p:sldMasterId id="2147483693" r:id="rId4"/>
    <p:sldMasterId id="2147483694" r:id="rId5"/>
    <p:sldMasterId id="214748369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6858000" cx="9144000"/>
  <p:notesSz cx="6858000" cy="9144000"/>
  <p:embeddedFontLst>
    <p:embeddedFont>
      <p:font typeface="Book Antiqua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BookAntiqua-regular.fntdata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26" Type="http://schemas.openxmlformats.org/officeDocument/2006/relationships/font" Target="fonts/BookAntiqua-italic.fntdata"/><Relationship Id="rId25" Type="http://schemas.openxmlformats.org/officeDocument/2006/relationships/font" Target="fonts/BookAntiqua-bold.fntdata"/><Relationship Id="rId27" Type="http://schemas.openxmlformats.org/officeDocument/2006/relationships/font" Target="fonts/BookAntiqua-boldItalic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l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22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ct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ct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8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ct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16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ct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24" name="Google Shape;24;p2"/>
          <p:cNvSpPr txBox="1"/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62280" lvl="0" marL="64008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6912"/>
              <a:buFont typeface="Georgia"/>
              <a:buChar char="*"/>
              <a:defRPr b="1" i="0" sz="5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6" name="Google Shape;86;p11"/>
          <p:cNvSpPr txBox="1"/>
          <p:nvPr>
            <p:ph idx="1" type="body"/>
          </p:nvPr>
        </p:nvSpPr>
        <p:spPr>
          <a:xfrm rot="5400000">
            <a:off x="3368040" y="-731521"/>
            <a:ext cx="347472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7" name="Google Shape;87;p1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8" name="Google Shape;88;p1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9" name="Google Shape;89;p1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/>
          <p:nvPr>
            <p:ph type="title"/>
          </p:nvPr>
        </p:nvSpPr>
        <p:spPr>
          <a:xfrm rot="5400000">
            <a:off x="-436711" y="1966986"/>
            <a:ext cx="5238339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1" type="body"/>
          </p:nvPr>
        </p:nvSpPr>
        <p:spPr>
          <a:xfrm rot="5400000">
            <a:off x="3291392" y="764240"/>
            <a:ext cx="4894729" cy="4829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93" name="Google Shape;93;p1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94" name="Google Shape;94;p1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95" name="Google Shape;95;p1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شريحة عنوان" type="title">
  <p:cSld name="TITL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" name="Google Shape;104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محتوى" type="obj">
  <p:cSld name="OBJEC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0" name="Google Shape;110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1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المقطع" type="secHead">
  <p:cSld name="SECTION_HEADER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6" name="Google Shape;116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1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يين" type="twoObj">
  <p:cSld name="TWO_OBJECT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1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1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قارنة" type="twoTxTwoObj">
  <p:cSld name="TWO_OBJECTS_WITH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فقط" type="titleOnly">
  <p:cSld name="TITLE_ONL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8" name="Google Shape;138;p19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19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فارغ" type="blank">
  <p:cSld name="BLANK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2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ى ذو تسمية توضيحية" type="objTx">
  <p:cSld name="OBJECT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2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2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صورة ذو تسمية توضيحية" type="picTx">
  <p:cSld name="PICTURE_WITH_CAPTION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4" name="Google Shape;154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2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2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" type="vertTx">
  <p:cSld name="VERTICAL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2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ان" type="vertTitleAndTx">
  <p:cSld name="VERTICAL_TITLE_AND_VERTICAL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7" name="Google Shape;167;p2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2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2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شريحة عنوان" showMasterSp="0" type="title">
  <p:cSld name="TITLE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9" name="Google Shape;179;p2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2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2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محتوى" showMasterSp="0" type="obj">
  <p:cSld name="OBJECT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5" name="Google Shape;185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2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Google Shape;188;p2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المقطع" showMasterSp="0" type="secHead">
  <p:cSld name="SECTION_HEADER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1" name="Google Shape;191;p2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2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2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يين" showMasterSp="0" type="twoObj">
  <p:cSld name="TWO_OBJECTS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7" name="Google Shape;197;p2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Google Shape;198;p2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29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Google Shape;201;p29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قارنة" showMasterSp="0" type="twoTxTwoObj">
  <p:cSld name="TWO_OBJECTS_WITH_TEX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4" name="Google Shape;204;p3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3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Google Shape;206;p3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Google Shape;207;p3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3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فقط" showMasterSp="0" type="titleOnly">
  <p:cSld name="TITLE_ONLY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3" name="Google Shape;213;p3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Google Shape;215;p3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فارغ" showMasterSp="0" type="blank">
  <p:cSld name="BLANK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3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6" name="Google Shape;36;p4"/>
          <p:cNvSpPr txBox="1"/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20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8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6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ى ذو تسمية توضيحية" showMasterSp="0" type="objTx">
  <p:cSld name="OBJECT_WITH_CAPTION_TEX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2" name="Google Shape;222;p3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3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5" name="Google Shape;225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3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صورة ذو تسمية توضيحية" showMasterSp="0" type="picTx">
  <p:cSld name="PICTURE_WITH_CAPTION_TEX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9" name="Google Shape;229;p3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3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3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3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" showMasterSp="0" type="vertTx">
  <p:cSld name="VERTICAL_TEX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6" name="Google Shape;236;p35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p3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3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ان" showMasterSp="0" type="vertTitleAndTx">
  <p:cSld name="VERTICAL_TITLE_AND_VERTICAL_TEXT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2" name="Google Shape;242;p3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3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3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شريحة عنوان" type="title">
  <p:cSld name="TITLE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4" name="Google Shape;254;p3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3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3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محتوى" type="obj">
  <p:cSld name="OBJECT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0" name="Google Shape;260;p3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39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2" name="Google Shape;262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3" name="Google Shape;263;p39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المقطع" type="secHead">
  <p:cSld name="SECTION_HEADER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6" name="Google Shape;266;p4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7" name="Google Shape;267;p4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Google Shape;268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9" name="Google Shape;269;p4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يين" type="twoObj">
  <p:cSld name="TWO_OBJECTS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2" name="Google Shape;272;p4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3" name="Google Shape;273;p4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4" name="Google Shape;274;p4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4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قارنة" type="twoTxTwoObj">
  <p:cSld name="TWO_OBJECTS_WITH_TEXT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9" name="Google Shape;279;p4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4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4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4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4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4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فقط" type="titleOnly">
  <p:cSld name="TITLE_ONLY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8" name="Google Shape;288;p4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9" name="Google Shape;289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0" name="Google Shape;290;p4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45" name="Google Shape;45;p5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1" type="body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2" type="body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فارغ" type="blank">
  <p:cSld name="BLANK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3" name="Google Shape;293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4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ى ذو تسمية توضيحية" type="objTx">
  <p:cSld name="OBJECT_WITH_CAPTION_TEXT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7" name="Google Shape;297;p4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4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4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4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صورة ذو تسمية توضيحية" type="picTx">
  <p:cSld name="PICTURE_WITH_CAPTION_TEXT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4" name="Google Shape;304;p4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5" name="Google Shape;305;p4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6" name="Google Shape;306;p4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7" name="Google Shape;307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8" name="Google Shape;308;p4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" type="vertTx">
  <p:cSld name="VERTICAL_TEXT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1" name="Google Shape;311;p47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4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3" name="Google Shape;313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4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ان" type="vertTitleAndTx">
  <p:cSld name="VERTICAL_TITLE_AND_VERTICAL_TEXT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8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7" name="Google Shape;317;p48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8" name="Google Shape;318;p4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9" name="Google Shape;319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0" name="Google Shape;320;p4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idx="1" type="body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ct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1" i="0" sz="2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1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1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2" type="body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7190" lvl="0" marL="4572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7719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6068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60679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60679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60679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60679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60679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3" type="body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ct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1" i="0" sz="2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1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1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idx="4" type="body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7190" lvl="0" marL="4572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7719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6068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60679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60679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60679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60679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60679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56" name="Google Shape;56;p6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4" name="Google Shape;64;p8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22860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3584"/>
              <a:buFont typeface="Georgia"/>
              <a:buChar char="*"/>
              <a:defRPr b="1" i="0" sz="2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" type="body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93700" lvl="5" marL="2743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93700" lvl="6" marL="3200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93700" lvl="7" marL="36576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93700" lvl="8" marL="4114800" marR="0" rtl="1" algn="r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2" type="body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1" name="Google Shape;71;p9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5" name="Google Shape;75;p10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7" name="Google Shape;77;p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8" name="Google Shape;78;p10"/>
          <p:cNvSpPr/>
          <p:nvPr>
            <p:ph idx="2" type="pic"/>
          </p:nvPr>
        </p:nvSpPr>
        <p:spPr>
          <a:xfrm>
            <a:off x="4475175" y="1143000"/>
            <a:ext cx="4114800" cy="3127806"/>
          </a:xfrm>
          <a:prstGeom prst="roundRect">
            <a:avLst>
              <a:gd fmla="val 4230" name="adj"/>
            </a:avLst>
          </a:prstGeom>
          <a:solidFill>
            <a:srgbClr val="8BC9F7"/>
          </a:solidFill>
          <a:ln>
            <a:noFill/>
          </a:ln>
          <a:effectLst>
            <a:reflection blurRad="0" dir="0" dist="0" endA="300" endPos="28000" fadeDir="5400000" kx="0" rotWithShape="0" algn="bl" stA="23000" stPos="0" sy="-100000" ky="0"/>
          </a:effectLst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60680" lvl="0" marL="457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0" name="Google Shape;80;p10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1" name="Google Shape;81;p10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1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sz="1200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83" name="Google Shape;83;p10"/>
          <p:cNvSpPr txBox="1"/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20040" lvl="0" marL="32004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44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9D4FE"/>
            </a:gs>
            <a:gs pos="60000">
              <a:srgbClr val="FFFFFF"/>
            </a:gs>
            <a:gs pos="100000">
              <a:srgbClr val="54BD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" name="Google Shape;10;p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8" name="Google Shape;98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 amt="70000"/>
          </a:blip>
          <a:stretch>
            <a:fillRect b="-999" l="-999" r="-999" t="-999"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3" name="Google Shape;173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2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2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8" name="Google Shape;248;p3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Google Shape;249;p3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Google Shape;250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1" name="Google Shape;251;p3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9"/>
          <p:cNvSpPr/>
          <p:nvPr/>
        </p:nvSpPr>
        <p:spPr>
          <a:xfrm>
            <a:off x="571472" y="2714620"/>
            <a:ext cx="748955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9600" u="none" cap="none" strike="noStrike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التعريف بأشهر 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9600" u="none" cap="none" strike="noStrike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كتب التفسير</a:t>
            </a:r>
            <a:endParaRPr b="1" i="0" sz="9600" u="none" cap="none" strike="noStrike">
              <a:solidFill>
                <a:srgbClr val="FF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326" name="Google Shape;326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559821" y="-243408"/>
            <a:ext cx="4191000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3488" y="0"/>
            <a:ext cx="419100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-999" l="-999" r="-999" t="-999"/>
          </a:stretch>
        </a:blip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8125" y="285729"/>
            <a:ext cx="8667750" cy="6286544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-999" l="-999" r="-999" t="-999"/>
          </a:stretch>
        </a:blip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275" y="357166"/>
            <a:ext cx="8553450" cy="6143668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-999" l="-999" r="-999" t="-999"/>
          </a:stretch>
        </a:blip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1736" y="2555098"/>
            <a:ext cx="4000528" cy="1747804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52400" kx="110000" rotWithShape="0" algn="tl" dir="900000" dist="12000" sy="98000" ky="20000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-999" l="-999" r="-999" t="-999"/>
          </a:stretch>
        </a:blip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7688" y="571481"/>
            <a:ext cx="8048625" cy="5715040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-999" l="-999" r="-999" t="-999"/>
          </a:stretch>
        </a:blip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0050" y="714357"/>
            <a:ext cx="8343900" cy="5429288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-999" l="-999" r="-999" t="-999"/>
          </a:stretch>
        </a:blip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738" y="500043"/>
            <a:ext cx="8772525" cy="5857916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-999" l="-999" r="-999" t="-999"/>
          </a:stretch>
        </a:blipFill>
      </p:bgPr>
    </p:bg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035" y="571481"/>
            <a:ext cx="8143932" cy="5715040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mahmoud\work\ICON\FILE519.PNG" id="332" name="Google Shape;332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63688" y="1772816"/>
            <a:ext cx="5832648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50"/>
          <p:cNvSpPr txBox="1"/>
          <p:nvPr/>
        </p:nvSpPr>
        <p:spPr>
          <a:xfrm>
            <a:off x="2699792" y="2545678"/>
            <a:ext cx="3312368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13800" u="none" cap="none" strike="noStrik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تمهيد</a:t>
            </a:r>
            <a:endParaRPr b="1" sz="13800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-999" l="-999" r="-999" t="-999"/>
          </a:stretch>
        </a:blip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159" y="1785927"/>
            <a:ext cx="8429684" cy="3286148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2"/>
          <p:cNvSpPr txBox="1"/>
          <p:nvPr/>
        </p:nvSpPr>
        <p:spPr>
          <a:xfrm>
            <a:off x="1571604" y="1571612"/>
            <a:ext cx="6000792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8000">
                <a:solidFill>
                  <a:srgbClr val="00FF00"/>
                </a:solidFill>
                <a:latin typeface="Calibri"/>
                <a:ea typeface="Calibri"/>
                <a:cs typeface="Calibri"/>
                <a:sym typeface="Calibri"/>
              </a:rPr>
              <a:t>أهم المؤلفات في علم التفسير</a:t>
            </a:r>
            <a:endParaRPr b="1" sz="8000">
              <a:solidFill>
                <a:srgbClr val="00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-999" l="-999" r="-999" t="-999"/>
          </a:stretch>
        </a:blip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313" y="285728"/>
            <a:ext cx="8715375" cy="6286544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-999" l="-999" r="-999" t="-999"/>
          </a:stretch>
        </a:blip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2425" y="428605"/>
            <a:ext cx="8439150" cy="6000792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-999" l="-999" r="-999" t="-999"/>
          </a:stretch>
        </a:blip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0025" y="128588"/>
            <a:ext cx="8743950" cy="6600825"/>
          </a:xfrm>
          <a:prstGeom prst="rect">
            <a:avLst/>
          </a:prstGeom>
          <a:noFill/>
          <a:ln cap="sq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-999" l="-999" r="-999" t="-999"/>
          </a:stretch>
        </a:blip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0025" y="500042"/>
            <a:ext cx="8743950" cy="5857916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-999" l="-999" r="-999" t="-999"/>
          </a:stretch>
        </a:blip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282" y="240440"/>
            <a:ext cx="8715436" cy="6403270"/>
          </a:xfrm>
          <a:prstGeom prst="rect">
            <a:avLst/>
          </a:prstGeom>
          <a:noFill/>
          <a:ln cap="sq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5_Slipstream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7_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