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3" d="100"/>
          <a:sy n="33" d="100"/>
        </p:scale>
        <p:origin x="67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36796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المؤلف والتاريخ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59459">
              <a:lnSpc>
                <a:spcPct val="100000"/>
              </a:lnSpc>
              <a:spcBef>
                <a:spcPts val="0"/>
              </a:spcBef>
              <a:buSzTx/>
              <a:buNone/>
              <a:defRPr sz="3312" b="1"/>
            </a:lvl1pPr>
          </a:lstStyle>
          <a:p>
            <a:r>
              <a:t>المؤلف والتاريخ</a:t>
            </a:r>
          </a:p>
        </p:txBody>
      </p:sp>
      <p:sp>
        <p:nvSpPr>
          <p:cNvPr id="12" name="عنوان العرض التقديمي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عنوان العرض التقديمي</a:t>
            </a:r>
          </a:p>
        </p:txBody>
      </p:sp>
      <p:sp>
        <p:nvSpPr>
          <p:cNvPr id="13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العنوان الفرعي للعرض التقديمي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ب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مستوى النص الأو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r>
              <a:t>بيان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معلومة كبي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‏١٠٠٪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معلومات الحقيق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775969">
              <a:lnSpc>
                <a:spcPct val="100000"/>
              </a:lnSpc>
              <a:spcBef>
                <a:spcPts val="0"/>
              </a:spcBef>
              <a:buSzTx/>
              <a:buNone/>
              <a:defRPr sz="5170" b="1"/>
            </a:lvl1pPr>
          </a:lstStyle>
          <a:p>
            <a:r>
              <a:t>معلومات الحقيقة</a:t>
            </a:r>
          </a:p>
        </p:txBody>
      </p:sp>
      <p:sp>
        <p:nvSpPr>
          <p:cNvPr id="10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السم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00735">
              <a:lnSpc>
                <a:spcPct val="100000"/>
              </a:lnSpc>
              <a:spcBef>
                <a:spcPts val="0"/>
              </a:spcBef>
              <a:buSzTx/>
              <a:buNone/>
              <a:defRPr sz="3492" b="1"/>
            </a:lvl1pPr>
          </a:lstStyle>
          <a:p>
            <a:r>
              <a:t>السمة</a:t>
            </a:r>
          </a:p>
        </p:txBody>
      </p:sp>
      <p:sp>
        <p:nvSpPr>
          <p:cNvPr id="116" name="مستوى النص الأو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0" marR="638923" indent="169023">
              <a:spcBef>
                <a:spcPts val="0"/>
              </a:spcBef>
              <a:buSzTx/>
              <a:buNone/>
              <a:defRPr sz="8500" spc="-17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marR="638923" indent="626223">
              <a:spcBef>
                <a:spcPts val="0"/>
              </a:spcBef>
              <a:buSzTx/>
              <a:buNone/>
              <a:defRPr sz="8500" spc="-170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marR="638923" indent="1083423">
              <a:spcBef>
                <a:spcPts val="0"/>
              </a:spcBef>
              <a:buSzTx/>
              <a:buNone/>
              <a:defRPr sz="8500" spc="-170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marR="638923" indent="1540623">
              <a:spcBef>
                <a:spcPts val="0"/>
              </a:spcBef>
              <a:buSzTx/>
              <a:buNone/>
              <a:defRPr sz="8500" spc="-170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marR="638923" indent="1997823">
              <a:spcBef>
                <a:spcPts val="0"/>
              </a:spcBef>
              <a:buSzTx/>
              <a:buNone/>
              <a:defRPr sz="8500" spc="-170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r>
              <a:t>"اقتباس مشهور"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وعاء من السلطة مع أرز مقلي وبيض مسلوق وعيدان طعام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وعاء من كعك السلمون والسلطة والحمص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وعاء من معكرونة البابارديلة مع زبدة البقدونس والبندق المحمص وجبن البارميزان المبشور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وعاء من السلطة مع أرز مقلي وبيض مسلوق وعيدان طعام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الأفوكادو والليمون الحامض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عنوان العرض التقديمي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عنوان العرض التقديمي</a:t>
            </a:r>
          </a:p>
        </p:txBody>
      </p:sp>
      <p:sp>
        <p:nvSpPr>
          <p:cNvPr id="23" name="المؤلف والتاريخ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59459">
              <a:lnSpc>
                <a:spcPct val="100000"/>
              </a:lnSpc>
              <a:spcBef>
                <a:spcPts val="0"/>
              </a:spcBef>
              <a:buSzTx/>
              <a:buNone/>
              <a:defRPr sz="3312" b="1"/>
            </a:lvl1pPr>
          </a:lstStyle>
          <a:p>
            <a:r>
              <a:t>المؤلف والتاريخ</a:t>
            </a:r>
          </a:p>
        </p:txBody>
      </p:sp>
      <p:sp>
        <p:nvSpPr>
          <p:cNvPr id="24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العنوان الفرعي للعرض التقديمي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بديل 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وعاء من كعك السلمون والسلطة والحمص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عنوان الشريحة</a:t>
            </a:r>
          </a:p>
        </p:txBody>
      </p:sp>
      <p:sp>
        <p:nvSpPr>
          <p:cNvPr id="34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العنوان الفرعي للشريحة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2008514" y="13084436"/>
            <a:ext cx="354475" cy="37539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عنوان الشريح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عنوان الشريحة</a:t>
            </a:r>
          </a:p>
        </p:txBody>
      </p:sp>
      <p:sp>
        <p:nvSpPr>
          <p:cNvPr id="43" name="العنوان الفرعي للشريح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75969">
              <a:lnSpc>
                <a:spcPct val="100000"/>
              </a:lnSpc>
              <a:spcBef>
                <a:spcPts val="0"/>
              </a:spcBef>
              <a:buSzTx/>
              <a:buNone/>
              <a:defRPr sz="5170" b="1"/>
            </a:lvl1pPr>
          </a:lstStyle>
          <a:p>
            <a:r>
              <a:t>العنوان الفرعي للشريحة</a:t>
            </a:r>
          </a:p>
        </p:txBody>
      </p:sp>
      <p:sp>
        <p:nvSpPr>
          <p:cNvPr id="44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العنوان الفرعي للشريح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75969">
              <a:lnSpc>
                <a:spcPct val="100000"/>
              </a:lnSpc>
              <a:spcBef>
                <a:spcPts val="0"/>
              </a:spcBef>
              <a:buSzTx/>
              <a:buNone/>
              <a:defRPr sz="5170" b="1"/>
            </a:lvl1pPr>
          </a:lstStyle>
          <a:p>
            <a:r>
              <a:t>العنوان الفرعي للشريحة</a:t>
            </a:r>
          </a:p>
        </p:txBody>
      </p:sp>
      <p:sp>
        <p:nvSpPr>
          <p:cNvPr id="61" name="مستوى النص الأو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وعاء من معكرونة البابارديلة مع زبدة البقدونس والبندق المحمص وجبن البارميزان المبشور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عنوان الشريحة</a:t>
            </a:r>
          </a:p>
        </p:txBody>
      </p:sp>
      <p:sp>
        <p:nvSpPr>
          <p:cNvPr id="64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ق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عنوان القسم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r>
              <a:t>عنوان القسم</a:t>
            </a:r>
          </a:p>
        </p:txBody>
      </p:sp>
      <p:sp>
        <p:nvSpPr>
          <p:cNvPr id="72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2008514" y="13084436"/>
            <a:ext cx="354475" cy="37539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عنوان الشريحة</a:t>
            </a:r>
          </a:p>
        </p:txBody>
      </p:sp>
      <p:sp>
        <p:nvSpPr>
          <p:cNvPr id="80" name="العنوان الفرعي للشريح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75969">
              <a:lnSpc>
                <a:spcPct val="100000"/>
              </a:lnSpc>
              <a:spcBef>
                <a:spcPts val="0"/>
              </a:spcBef>
              <a:buSzTx/>
              <a:buNone/>
              <a:defRPr sz="5170" b="1"/>
            </a:lvl1pPr>
          </a:lstStyle>
          <a:p>
            <a:r>
              <a:t>العنوان الفرعي للشريحة</a:t>
            </a:r>
          </a:p>
        </p:txBody>
      </p:sp>
      <p:sp>
        <p:nvSpPr>
          <p:cNvPr id="8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أجند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عنوان الأجندة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عنوان الأجندة</a:t>
            </a:r>
          </a:p>
        </p:txBody>
      </p:sp>
      <p:sp>
        <p:nvSpPr>
          <p:cNvPr id="89" name="العنوان الفرعي في الأجند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75969">
              <a:lnSpc>
                <a:spcPct val="100000"/>
              </a:lnSpc>
              <a:spcBef>
                <a:spcPts val="0"/>
              </a:spcBef>
              <a:buSzTx/>
              <a:buNone/>
              <a:defRPr sz="5170" b="1"/>
            </a:lvl1pPr>
          </a:lstStyle>
          <a:p>
            <a:r>
              <a:t>العنوان الفرعي في الأجندة</a:t>
            </a:r>
          </a:p>
        </p:txBody>
      </p:sp>
      <p:sp>
        <p:nvSpPr>
          <p:cNvPr id="90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موضوعات الأجندة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عنوان الشريحة</a:t>
            </a:r>
          </a:p>
        </p:txBody>
      </p:sp>
      <p:sp>
        <p:nvSpPr>
          <p:cNvPr id="3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2008514" y="13080202"/>
            <a:ext cx="354475" cy="37539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8.jpeg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8.jpeg"/><Relationship Id="rId5" Type="http://schemas.openxmlformats.org/officeDocument/2006/relationships/image" Target="../media/image40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8.jpeg"/><Relationship Id="rId5" Type="http://schemas.openxmlformats.org/officeDocument/2006/relationships/image" Target="../media/image41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8.jpeg"/><Relationship Id="rId5" Type="http://schemas.openxmlformats.org/officeDocument/2006/relationships/image" Target="../media/image41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8.jpeg"/><Relationship Id="rId5" Type="http://schemas.openxmlformats.org/officeDocument/2006/relationships/image" Target="../media/image42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.jpeg"/><Relationship Id="rId5" Type="http://schemas.openxmlformats.org/officeDocument/2006/relationships/image" Target="../media/image38.jpe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.jpeg"/><Relationship Id="rId5" Type="http://schemas.openxmlformats.org/officeDocument/2006/relationships/image" Target="../media/image38.jpe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.jpeg"/><Relationship Id="rId5" Type="http://schemas.openxmlformats.org/officeDocument/2006/relationships/image" Target="../media/image38.jpeg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.jpeg"/><Relationship Id="rId5" Type="http://schemas.openxmlformats.org/officeDocument/2006/relationships/image" Target="../media/image38.jpe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.jpeg"/><Relationship Id="rId5" Type="http://schemas.openxmlformats.org/officeDocument/2006/relationships/image" Target="../media/image38.jpeg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1.png"/><Relationship Id="rId5" Type="http://schemas.openxmlformats.org/officeDocument/2006/relationships/image" Target="../media/image52.jpeg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5.jpeg"/><Relationship Id="rId4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5.jpeg"/><Relationship Id="rId4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5.jpeg"/><Relationship Id="rId4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5.jpeg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5.jpeg"/><Relationship Id="rId4" Type="http://schemas.openxmlformats.org/officeDocument/2006/relationships/image" Target="../media/image6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5.jpeg"/><Relationship Id="rId4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4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IMG_7715.jpeg" descr="IMG_771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0841" y="233683"/>
            <a:ext cx="13482318" cy="134823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IMG_7728.jpeg" descr="IMG_772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52154" y="756544"/>
            <a:ext cx="5829301" cy="1816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28" y="0"/>
                </a:moveTo>
                <a:cubicBezTo>
                  <a:pt x="6075" y="0"/>
                  <a:pt x="2836" y="97"/>
                  <a:pt x="2800" y="283"/>
                </a:cubicBezTo>
                <a:cubicBezTo>
                  <a:pt x="2770" y="440"/>
                  <a:pt x="2654" y="566"/>
                  <a:pt x="2543" y="566"/>
                </a:cubicBezTo>
                <a:cubicBezTo>
                  <a:pt x="2431" y="566"/>
                  <a:pt x="2095" y="962"/>
                  <a:pt x="1796" y="1440"/>
                </a:cubicBezTo>
                <a:cubicBezTo>
                  <a:pt x="1145" y="2479"/>
                  <a:pt x="520" y="4582"/>
                  <a:pt x="303" y="6472"/>
                </a:cubicBezTo>
                <a:cubicBezTo>
                  <a:pt x="218" y="7210"/>
                  <a:pt x="114" y="7937"/>
                  <a:pt x="74" y="8086"/>
                </a:cubicBezTo>
                <a:cubicBezTo>
                  <a:pt x="33" y="8234"/>
                  <a:pt x="0" y="11335"/>
                  <a:pt x="0" y="14977"/>
                </a:cubicBez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0"/>
                </a:lnTo>
                <a:lnTo>
                  <a:pt x="12228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32" name="٢١٧"/>
          <p:cNvSpPr/>
          <p:nvPr/>
        </p:nvSpPr>
        <p:spPr>
          <a:xfrm>
            <a:off x="0" y="12698248"/>
            <a:ext cx="2281512" cy="1017752"/>
          </a:xfrm>
          <a:prstGeom prst="roundRect">
            <a:avLst>
              <a:gd name="adj" fmla="val 36757"/>
            </a:avLst>
          </a:prstGeom>
          <a:solidFill>
            <a:srgbClr val="81978C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6500" spc="-13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٢١٧</a:t>
            </a:r>
          </a:p>
        </p:txBody>
      </p:sp>
      <p:pic>
        <p:nvPicPr>
          <p:cNvPr id="233" name="IMG_7880.jpeg" descr="IMG_7880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2896" y="2572644"/>
            <a:ext cx="14828908" cy="9135667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ما المقصود بالاستدلال الاستقرائي التام ؟"/>
          <p:cNvSpPr/>
          <p:nvPr/>
        </p:nvSpPr>
        <p:spPr>
          <a:xfrm>
            <a:off x="1140755" y="3853453"/>
            <a:ext cx="8430023" cy="10743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18232" y="5250"/>
                </a:lnTo>
                <a:cubicBezTo>
                  <a:pt x="18075" y="4389"/>
                  <a:pt x="17883" y="3878"/>
                  <a:pt x="17677" y="3878"/>
                </a:cubicBezTo>
                <a:lnTo>
                  <a:pt x="972" y="3878"/>
                </a:lnTo>
                <a:cubicBezTo>
                  <a:pt x="435" y="3878"/>
                  <a:pt x="0" y="7294"/>
                  <a:pt x="0" y="11506"/>
                </a:cubicBezTo>
                <a:lnTo>
                  <a:pt x="0" y="13972"/>
                </a:lnTo>
                <a:cubicBezTo>
                  <a:pt x="0" y="18184"/>
                  <a:pt x="435" y="21600"/>
                  <a:pt x="972" y="21600"/>
                </a:cubicBezTo>
                <a:lnTo>
                  <a:pt x="17677" y="21600"/>
                </a:lnTo>
                <a:cubicBezTo>
                  <a:pt x="18214" y="21600"/>
                  <a:pt x="18649" y="18184"/>
                  <a:pt x="18649" y="13972"/>
                </a:cubicBezTo>
                <a:lnTo>
                  <a:pt x="18649" y="13238"/>
                </a:lnTo>
                <a:lnTo>
                  <a:pt x="21600" y="0"/>
                </a:lnTo>
                <a:close/>
              </a:path>
            </a:pathLst>
          </a:custGeom>
          <a:solidFill>
            <a:srgbClr val="B1DD8B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ما المقصود بالاستدلال الاستقرائي التام ؟</a:t>
            </a:r>
          </a:p>
        </p:txBody>
      </p:sp>
      <p:sp>
        <p:nvSpPr>
          <p:cNvPr id="235" name="مستطيل مستدير الزوايا"/>
          <p:cNvSpPr/>
          <p:nvPr/>
        </p:nvSpPr>
        <p:spPr>
          <a:xfrm>
            <a:off x="5924201" y="2732217"/>
            <a:ext cx="11943056" cy="7309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25" y="21600"/>
                </a:moveTo>
                <a:lnTo>
                  <a:pt x="21275" y="21600"/>
                </a:lnTo>
                <a:cubicBezTo>
                  <a:pt x="21371" y="21600"/>
                  <a:pt x="21428" y="21600"/>
                  <a:pt x="21466" y="21340"/>
                </a:cubicBezTo>
                <a:cubicBezTo>
                  <a:pt x="21521" y="21013"/>
                  <a:pt x="21564" y="20307"/>
                  <a:pt x="21584" y="19409"/>
                </a:cubicBezTo>
                <a:cubicBezTo>
                  <a:pt x="21600" y="18787"/>
                  <a:pt x="21600" y="17853"/>
                  <a:pt x="21600" y="16297"/>
                </a:cubicBezTo>
                <a:lnTo>
                  <a:pt x="21600" y="5303"/>
                </a:lnTo>
                <a:cubicBezTo>
                  <a:pt x="21600" y="3747"/>
                  <a:pt x="21600" y="2813"/>
                  <a:pt x="21584" y="2191"/>
                </a:cubicBezTo>
                <a:cubicBezTo>
                  <a:pt x="21564" y="1293"/>
                  <a:pt x="21521" y="587"/>
                  <a:pt x="21466" y="260"/>
                </a:cubicBezTo>
                <a:cubicBezTo>
                  <a:pt x="21428" y="0"/>
                  <a:pt x="21371" y="0"/>
                  <a:pt x="21275" y="0"/>
                </a:cubicBezTo>
                <a:lnTo>
                  <a:pt x="325" y="0"/>
                </a:lnTo>
                <a:cubicBezTo>
                  <a:pt x="229" y="0"/>
                  <a:pt x="172" y="0"/>
                  <a:pt x="134" y="260"/>
                </a:cubicBezTo>
                <a:cubicBezTo>
                  <a:pt x="79" y="587"/>
                  <a:pt x="36" y="1293"/>
                  <a:pt x="16" y="2191"/>
                </a:cubicBezTo>
                <a:cubicBezTo>
                  <a:pt x="0" y="2813"/>
                  <a:pt x="0" y="3747"/>
                  <a:pt x="0" y="5303"/>
                </a:cubicBezTo>
                <a:lnTo>
                  <a:pt x="0" y="16297"/>
                </a:lnTo>
                <a:cubicBezTo>
                  <a:pt x="0" y="17853"/>
                  <a:pt x="0" y="18787"/>
                  <a:pt x="16" y="19409"/>
                </a:cubicBezTo>
                <a:cubicBezTo>
                  <a:pt x="36" y="20307"/>
                  <a:pt x="79" y="21013"/>
                  <a:pt x="134" y="21340"/>
                </a:cubicBezTo>
                <a:cubicBezTo>
                  <a:pt x="172" y="21600"/>
                  <a:pt x="229" y="21600"/>
                  <a:pt x="325" y="21600"/>
                </a:cubicBezTo>
                <a:close/>
              </a:path>
            </a:pathLst>
          </a:custGeom>
          <a:solidFill>
            <a:srgbClr val="B1DD8B">
              <a:alpha val="52968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236" name="مستطيل مستدير الزوايا"/>
          <p:cNvSpPr/>
          <p:nvPr/>
        </p:nvSpPr>
        <p:spPr>
          <a:xfrm>
            <a:off x="14720681" y="5670268"/>
            <a:ext cx="4068422" cy="669214"/>
          </a:xfrm>
          <a:prstGeom prst="roundRect">
            <a:avLst>
              <a:gd name="adj" fmla="val 15725"/>
            </a:avLst>
          </a:prstGeom>
          <a:solidFill>
            <a:srgbClr val="F5EC00">
              <a:alpha val="52968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237" name="مستطيل مستدير الزوايا"/>
          <p:cNvSpPr/>
          <p:nvPr/>
        </p:nvSpPr>
        <p:spPr>
          <a:xfrm>
            <a:off x="13261937" y="9709584"/>
            <a:ext cx="6166852" cy="741344"/>
          </a:xfrm>
          <a:prstGeom prst="roundRect">
            <a:avLst>
              <a:gd name="adj" fmla="val 18028"/>
            </a:avLst>
          </a:prstGeom>
          <a:solidFill>
            <a:srgbClr val="F5EC00">
              <a:alpha val="52968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" grpId="0" animBg="1" advAuto="0"/>
      <p:bldP spid="235" grpId="0" animBg="1" advAuto="0"/>
      <p:bldP spid="236" grpId="0" animBg="1" advAuto="0"/>
      <p:bldP spid="237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ما المقصود بالاستدلال الاستقرائي ؟ ما المقصود بالاستدلال الاستقرائي ؟" descr="ما المقصود بالاستدلال الاستقرائي ؟ ما المقصود بالاستدلال الاستقرائي ؟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1614284" y="3199100"/>
            <a:ext cx="10508371" cy="1028701"/>
          </a:xfrm>
          <a:prstGeom prst="rect">
            <a:avLst/>
          </a:prstGeom>
        </p:spPr>
      </p:pic>
      <p:grpSp>
        <p:nvGrpSpPr>
          <p:cNvPr id="242" name="الانتقال من الحكم على جزيئات…"/>
          <p:cNvGrpSpPr/>
          <p:nvPr/>
        </p:nvGrpSpPr>
        <p:grpSpPr>
          <a:xfrm>
            <a:off x="5394205" y="4880936"/>
            <a:ext cx="13595590" cy="4471064"/>
            <a:chOff x="0" y="0"/>
            <a:chExt cx="13595588" cy="4471063"/>
          </a:xfrm>
        </p:grpSpPr>
        <p:sp>
          <p:nvSpPr>
            <p:cNvPr id="241" name="الانتقال من الحكم على جزيئات…"/>
            <p:cNvSpPr/>
            <p:nvPr/>
          </p:nvSpPr>
          <p:spPr>
            <a:xfrm>
              <a:off x="50800" y="50800"/>
              <a:ext cx="13493989" cy="4369464"/>
            </a:xfrm>
            <a:prstGeom prst="roundRect">
              <a:avLst>
                <a:gd name="adj" fmla="val 38586"/>
              </a:avLst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 rtl="0">
                <a:defRPr sz="6000">
                  <a:solidFill>
                    <a:srgbClr val="000000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  <a:r>
                <a:t> الانتقال من الحكم على جزيئات</a:t>
              </a:r>
            </a:p>
            <a:p>
              <a:pPr defTabSz="825500" rtl="0">
                <a:defRPr sz="6000">
                  <a:solidFill>
                    <a:srgbClr val="000000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  <a:r>
                <a:t>إلى حكم عام على الكل</a:t>
              </a:r>
            </a:p>
          </p:txBody>
        </p:sp>
        <p:pic>
          <p:nvPicPr>
            <p:cNvPr id="240" name="الانتقال من الحكم على جزيئات…  الانتقال من الحكم على جزيئاتإلى حكم عام على الكل" descr="الانتقال من الحكم على جزيئات…  الانتقال من الحكم على جزيئاتإلى حكم عام على الكل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3595589" cy="4471064"/>
            </a:xfrm>
            <a:prstGeom prst="rect">
              <a:avLst/>
            </a:prstGeom>
            <a:effectLst/>
          </p:spPr>
        </p:pic>
      </p:grpSp>
      <p:pic>
        <p:nvPicPr>
          <p:cNvPr id="243" name="IMG_7877.jpeg" descr="IMG_7877.jpeg"/>
          <p:cNvPicPr>
            <a:picLocks noChangeAspect="1"/>
          </p:cNvPicPr>
          <p:nvPr/>
        </p:nvPicPr>
        <p:blipFill>
          <a:blip r:embed="rId4"/>
          <a:srcRect l="18290" t="18454" r="13594" b="2"/>
          <a:stretch>
            <a:fillRect/>
          </a:stretch>
        </p:blipFill>
        <p:spPr>
          <a:xfrm>
            <a:off x="2193886" y="7380947"/>
            <a:ext cx="4221301" cy="55840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0" h="21600" extrusionOk="0">
                <a:moveTo>
                  <a:pt x="9949" y="0"/>
                </a:moveTo>
                <a:lnTo>
                  <a:pt x="9053" y="754"/>
                </a:lnTo>
                <a:cubicBezTo>
                  <a:pt x="8562" y="1168"/>
                  <a:pt x="8163" y="1536"/>
                  <a:pt x="8166" y="1572"/>
                </a:cubicBezTo>
                <a:cubicBezTo>
                  <a:pt x="8176" y="1712"/>
                  <a:pt x="11399" y="3290"/>
                  <a:pt x="11507" y="3209"/>
                </a:cubicBezTo>
                <a:cubicBezTo>
                  <a:pt x="11570" y="3161"/>
                  <a:pt x="11742" y="3204"/>
                  <a:pt x="11890" y="3304"/>
                </a:cubicBezTo>
                <a:cubicBezTo>
                  <a:pt x="12038" y="3403"/>
                  <a:pt x="12312" y="3507"/>
                  <a:pt x="12500" y="3537"/>
                </a:cubicBezTo>
                <a:cubicBezTo>
                  <a:pt x="12687" y="3567"/>
                  <a:pt x="12869" y="3577"/>
                  <a:pt x="12905" y="3557"/>
                </a:cubicBezTo>
                <a:cubicBezTo>
                  <a:pt x="12940" y="3537"/>
                  <a:pt x="12985" y="3110"/>
                  <a:pt x="13006" y="2610"/>
                </a:cubicBezTo>
                <a:lnTo>
                  <a:pt x="13047" y="1699"/>
                </a:lnTo>
                <a:lnTo>
                  <a:pt x="11497" y="850"/>
                </a:lnTo>
                <a:lnTo>
                  <a:pt x="9949" y="0"/>
                </a:lnTo>
                <a:close/>
                <a:moveTo>
                  <a:pt x="7850" y="3480"/>
                </a:moveTo>
                <a:cubicBezTo>
                  <a:pt x="7649" y="3471"/>
                  <a:pt x="7468" y="3471"/>
                  <a:pt x="7317" y="3482"/>
                </a:cubicBezTo>
                <a:lnTo>
                  <a:pt x="6439" y="3545"/>
                </a:lnTo>
                <a:lnTo>
                  <a:pt x="6557" y="4076"/>
                </a:lnTo>
                <a:cubicBezTo>
                  <a:pt x="6768" y="5011"/>
                  <a:pt x="6794" y="4982"/>
                  <a:pt x="5641" y="5181"/>
                </a:cubicBezTo>
                <a:cubicBezTo>
                  <a:pt x="4741" y="5337"/>
                  <a:pt x="4582" y="5407"/>
                  <a:pt x="4650" y="5605"/>
                </a:cubicBezTo>
                <a:cubicBezTo>
                  <a:pt x="4739" y="5862"/>
                  <a:pt x="4128" y="6176"/>
                  <a:pt x="3078" y="6416"/>
                </a:cubicBezTo>
                <a:cubicBezTo>
                  <a:pt x="2292" y="6595"/>
                  <a:pt x="2074" y="6882"/>
                  <a:pt x="2333" y="7403"/>
                </a:cubicBezTo>
                <a:cubicBezTo>
                  <a:pt x="2518" y="7775"/>
                  <a:pt x="2487" y="7883"/>
                  <a:pt x="1966" y="8600"/>
                </a:cubicBezTo>
                <a:cubicBezTo>
                  <a:pt x="647" y="10415"/>
                  <a:pt x="-5" y="12535"/>
                  <a:pt x="1" y="14996"/>
                </a:cubicBezTo>
                <a:cubicBezTo>
                  <a:pt x="5" y="17099"/>
                  <a:pt x="387" y="18867"/>
                  <a:pt x="1293" y="20987"/>
                </a:cubicBezTo>
                <a:lnTo>
                  <a:pt x="1555" y="21600"/>
                </a:lnTo>
                <a:lnTo>
                  <a:pt x="3364" y="21600"/>
                </a:lnTo>
                <a:lnTo>
                  <a:pt x="2869" y="20436"/>
                </a:lnTo>
                <a:cubicBezTo>
                  <a:pt x="1467" y="17122"/>
                  <a:pt x="1410" y="13263"/>
                  <a:pt x="2722" y="10435"/>
                </a:cubicBezTo>
                <a:cubicBezTo>
                  <a:pt x="3167" y="9473"/>
                  <a:pt x="3704" y="8602"/>
                  <a:pt x="3949" y="8448"/>
                </a:cubicBezTo>
                <a:cubicBezTo>
                  <a:pt x="4216" y="8280"/>
                  <a:pt x="11284" y="10866"/>
                  <a:pt x="11535" y="11224"/>
                </a:cubicBezTo>
                <a:cubicBezTo>
                  <a:pt x="11625" y="11352"/>
                  <a:pt x="11725" y="11632"/>
                  <a:pt x="11758" y="11845"/>
                </a:cubicBezTo>
                <a:lnTo>
                  <a:pt x="11821" y="12232"/>
                </a:lnTo>
                <a:lnTo>
                  <a:pt x="9949" y="12585"/>
                </a:lnTo>
                <a:cubicBezTo>
                  <a:pt x="6043" y="13320"/>
                  <a:pt x="4414" y="13306"/>
                  <a:pt x="3398" y="12535"/>
                </a:cubicBezTo>
                <a:cubicBezTo>
                  <a:pt x="2728" y="12026"/>
                  <a:pt x="2755" y="12268"/>
                  <a:pt x="3498" y="13410"/>
                </a:cubicBezTo>
                <a:cubicBezTo>
                  <a:pt x="4073" y="14294"/>
                  <a:pt x="5253" y="15292"/>
                  <a:pt x="6474" y="15928"/>
                </a:cubicBezTo>
                <a:lnTo>
                  <a:pt x="6871" y="16136"/>
                </a:lnTo>
                <a:lnTo>
                  <a:pt x="6342" y="16962"/>
                </a:lnTo>
                <a:cubicBezTo>
                  <a:pt x="5693" y="17974"/>
                  <a:pt x="5161" y="19339"/>
                  <a:pt x="5013" y="20373"/>
                </a:cubicBezTo>
                <a:cubicBezTo>
                  <a:pt x="4952" y="20800"/>
                  <a:pt x="4866" y="21251"/>
                  <a:pt x="4821" y="21376"/>
                </a:cubicBezTo>
                <a:cubicBezTo>
                  <a:pt x="4743" y="21589"/>
                  <a:pt x="5323" y="21600"/>
                  <a:pt x="15296" y="21600"/>
                </a:cubicBezTo>
                <a:lnTo>
                  <a:pt x="21212" y="21600"/>
                </a:lnTo>
                <a:lnTo>
                  <a:pt x="21321" y="21001"/>
                </a:lnTo>
                <a:cubicBezTo>
                  <a:pt x="21489" y="20072"/>
                  <a:pt x="21450" y="18064"/>
                  <a:pt x="21250" y="17355"/>
                </a:cubicBezTo>
                <a:cubicBezTo>
                  <a:pt x="20977" y="16386"/>
                  <a:pt x="20207" y="15559"/>
                  <a:pt x="19299" y="15254"/>
                </a:cubicBezTo>
                <a:cubicBezTo>
                  <a:pt x="18880" y="15113"/>
                  <a:pt x="18537" y="14911"/>
                  <a:pt x="18537" y="14805"/>
                </a:cubicBezTo>
                <a:cubicBezTo>
                  <a:pt x="18537" y="14422"/>
                  <a:pt x="17699" y="13368"/>
                  <a:pt x="17028" y="12908"/>
                </a:cubicBezTo>
                <a:cubicBezTo>
                  <a:pt x="16584" y="12603"/>
                  <a:pt x="15991" y="12362"/>
                  <a:pt x="15354" y="12228"/>
                </a:cubicBezTo>
                <a:cubicBezTo>
                  <a:pt x="14813" y="12113"/>
                  <a:pt x="14276" y="11998"/>
                  <a:pt x="14159" y="11970"/>
                </a:cubicBezTo>
                <a:cubicBezTo>
                  <a:pt x="14036" y="11940"/>
                  <a:pt x="13946" y="11702"/>
                  <a:pt x="13946" y="11406"/>
                </a:cubicBezTo>
                <a:cubicBezTo>
                  <a:pt x="13946" y="10786"/>
                  <a:pt x="13884" y="10823"/>
                  <a:pt x="17688" y="9196"/>
                </a:cubicBezTo>
                <a:cubicBezTo>
                  <a:pt x="19232" y="8536"/>
                  <a:pt x="20615" y="7915"/>
                  <a:pt x="20764" y="7817"/>
                </a:cubicBezTo>
                <a:cubicBezTo>
                  <a:pt x="20947" y="7698"/>
                  <a:pt x="21104" y="7217"/>
                  <a:pt x="21244" y="6339"/>
                </a:cubicBezTo>
                <a:cubicBezTo>
                  <a:pt x="21359" y="5622"/>
                  <a:pt x="21490" y="4959"/>
                  <a:pt x="21538" y="4865"/>
                </a:cubicBezTo>
                <a:cubicBezTo>
                  <a:pt x="21595" y="4752"/>
                  <a:pt x="21462" y="4678"/>
                  <a:pt x="21145" y="4650"/>
                </a:cubicBezTo>
                <a:cubicBezTo>
                  <a:pt x="20716" y="4613"/>
                  <a:pt x="20669" y="4564"/>
                  <a:pt x="20707" y="4190"/>
                </a:cubicBezTo>
                <a:cubicBezTo>
                  <a:pt x="20750" y="3777"/>
                  <a:pt x="20737" y="3769"/>
                  <a:pt x="20039" y="3769"/>
                </a:cubicBezTo>
                <a:cubicBezTo>
                  <a:pt x="19647" y="3769"/>
                  <a:pt x="19092" y="3834"/>
                  <a:pt x="18805" y="3912"/>
                </a:cubicBezTo>
                <a:cubicBezTo>
                  <a:pt x="18387" y="4025"/>
                  <a:pt x="18020" y="4001"/>
                  <a:pt x="16973" y="3797"/>
                </a:cubicBezTo>
                <a:cubicBezTo>
                  <a:pt x="16253" y="3656"/>
                  <a:pt x="15620" y="3572"/>
                  <a:pt x="15569" y="3611"/>
                </a:cubicBezTo>
                <a:cubicBezTo>
                  <a:pt x="15518" y="3650"/>
                  <a:pt x="15062" y="3676"/>
                  <a:pt x="14554" y="3671"/>
                </a:cubicBezTo>
                <a:cubicBezTo>
                  <a:pt x="13661" y="3661"/>
                  <a:pt x="13629" y="3672"/>
                  <a:pt x="13658" y="3999"/>
                </a:cubicBezTo>
                <a:cubicBezTo>
                  <a:pt x="13683" y="4271"/>
                  <a:pt x="13591" y="4360"/>
                  <a:pt x="13180" y="4455"/>
                </a:cubicBezTo>
                <a:cubicBezTo>
                  <a:pt x="12900" y="4520"/>
                  <a:pt x="12547" y="4622"/>
                  <a:pt x="12398" y="4678"/>
                </a:cubicBezTo>
                <a:cubicBezTo>
                  <a:pt x="12054" y="4808"/>
                  <a:pt x="11651" y="4622"/>
                  <a:pt x="11649" y="4332"/>
                </a:cubicBezTo>
                <a:cubicBezTo>
                  <a:pt x="11647" y="4047"/>
                  <a:pt x="9258" y="3543"/>
                  <a:pt x="7850" y="3480"/>
                </a:cubicBezTo>
                <a:close/>
                <a:moveTo>
                  <a:pt x="3358" y="6492"/>
                </a:moveTo>
                <a:cubicBezTo>
                  <a:pt x="3632" y="6476"/>
                  <a:pt x="3911" y="6525"/>
                  <a:pt x="4103" y="6644"/>
                </a:cubicBezTo>
                <a:cubicBezTo>
                  <a:pt x="4246" y="6733"/>
                  <a:pt x="4532" y="7149"/>
                  <a:pt x="4738" y="7570"/>
                </a:cubicBezTo>
                <a:cubicBezTo>
                  <a:pt x="5168" y="8452"/>
                  <a:pt x="5029" y="8686"/>
                  <a:pt x="4330" y="8262"/>
                </a:cubicBezTo>
                <a:cubicBezTo>
                  <a:pt x="4063" y="8100"/>
                  <a:pt x="3533" y="7874"/>
                  <a:pt x="3153" y="7759"/>
                </a:cubicBezTo>
                <a:cubicBezTo>
                  <a:pt x="2365" y="7520"/>
                  <a:pt x="2173" y="7128"/>
                  <a:pt x="2647" y="6730"/>
                </a:cubicBezTo>
                <a:cubicBezTo>
                  <a:pt x="2815" y="6589"/>
                  <a:pt x="3083" y="6509"/>
                  <a:pt x="3358" y="6492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25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" grpId="0" animBg="1" advAuto="0"/>
      <p:bldP spid="242" grpId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IMG_7733.png" descr="IMG_773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0222" y="1269118"/>
            <a:ext cx="3790321" cy="2907886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٢١٨"/>
          <p:cNvSpPr/>
          <p:nvPr/>
        </p:nvSpPr>
        <p:spPr>
          <a:xfrm>
            <a:off x="0" y="12698248"/>
            <a:ext cx="2281512" cy="1017752"/>
          </a:xfrm>
          <a:prstGeom prst="roundRect">
            <a:avLst>
              <a:gd name="adj" fmla="val 36757"/>
            </a:avLst>
          </a:prstGeom>
          <a:solidFill>
            <a:srgbClr val="81978C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6500" spc="-13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٢١٨</a:t>
            </a:r>
          </a:p>
        </p:txBody>
      </p:sp>
      <p:pic>
        <p:nvPicPr>
          <p:cNvPr id="247" name="IMG_7883.png" descr="IMG_7883.png"/>
          <p:cNvPicPr>
            <a:picLocks noChangeAspect="1"/>
          </p:cNvPicPr>
          <p:nvPr/>
        </p:nvPicPr>
        <p:blipFill>
          <a:blip r:embed="rId3"/>
          <a:srcRect l="20730" t="10715" r="19184" b="72119"/>
          <a:stretch>
            <a:fillRect/>
          </a:stretch>
        </p:blipFill>
        <p:spPr>
          <a:xfrm>
            <a:off x="5692054" y="2107473"/>
            <a:ext cx="12999892" cy="25940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7" h="21567" extrusionOk="0">
                <a:moveTo>
                  <a:pt x="10686" y="11"/>
                </a:moveTo>
                <a:lnTo>
                  <a:pt x="909" y="58"/>
                </a:lnTo>
                <a:lnTo>
                  <a:pt x="723" y="430"/>
                </a:lnTo>
                <a:cubicBezTo>
                  <a:pt x="469" y="942"/>
                  <a:pt x="189" y="2347"/>
                  <a:pt x="88" y="3615"/>
                </a:cubicBezTo>
                <a:cubicBezTo>
                  <a:pt x="15" y="4525"/>
                  <a:pt x="14" y="4642"/>
                  <a:pt x="4" y="10369"/>
                </a:cubicBezTo>
                <a:cubicBezTo>
                  <a:pt x="-8" y="16866"/>
                  <a:pt x="4" y="17404"/>
                  <a:pt x="191" y="18967"/>
                </a:cubicBezTo>
                <a:cubicBezTo>
                  <a:pt x="335" y="20165"/>
                  <a:pt x="601" y="21112"/>
                  <a:pt x="885" y="21449"/>
                </a:cubicBezTo>
                <a:cubicBezTo>
                  <a:pt x="952" y="21528"/>
                  <a:pt x="5178" y="21578"/>
                  <a:pt x="10841" y="21564"/>
                </a:cubicBezTo>
                <a:cubicBezTo>
                  <a:pt x="18720" y="21545"/>
                  <a:pt x="20702" y="21501"/>
                  <a:pt x="20793" y="21343"/>
                </a:cubicBezTo>
                <a:cubicBezTo>
                  <a:pt x="20986" y="21009"/>
                  <a:pt x="21261" y="19975"/>
                  <a:pt x="21366" y="19192"/>
                </a:cubicBezTo>
                <a:cubicBezTo>
                  <a:pt x="21572" y="17650"/>
                  <a:pt x="21573" y="17641"/>
                  <a:pt x="21585" y="11339"/>
                </a:cubicBezTo>
                <a:cubicBezTo>
                  <a:pt x="21592" y="7418"/>
                  <a:pt x="21584" y="5332"/>
                  <a:pt x="21559" y="4700"/>
                </a:cubicBezTo>
                <a:cubicBezTo>
                  <a:pt x="21464" y="2266"/>
                  <a:pt x="21132" y="605"/>
                  <a:pt x="20648" y="143"/>
                </a:cubicBezTo>
                <a:cubicBezTo>
                  <a:pt x="20512" y="14"/>
                  <a:pt x="17893" y="-22"/>
                  <a:pt x="10686" y="11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51" name="تجميع"/>
          <p:cNvGrpSpPr/>
          <p:nvPr/>
        </p:nvGrpSpPr>
        <p:grpSpPr>
          <a:xfrm>
            <a:off x="6670164" y="5142460"/>
            <a:ext cx="11043673" cy="1503516"/>
            <a:chOff x="0" y="0"/>
            <a:chExt cx="11043672" cy="1503514"/>
          </a:xfrm>
        </p:grpSpPr>
        <p:sp>
          <p:nvSpPr>
            <p:cNvPr id="248" name="خط"/>
            <p:cNvSpPr/>
            <p:nvPr/>
          </p:nvSpPr>
          <p:spPr>
            <a:xfrm>
              <a:off x="0" y="31749"/>
              <a:ext cx="11043673" cy="1"/>
            </a:xfrm>
            <a:prstGeom prst="line">
              <a:avLst/>
            </a:prstGeom>
            <a:noFill/>
            <a:ln w="63500" cap="flat">
              <a:solidFill>
                <a:srgbClr val="2C09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49" name="خط"/>
            <p:cNvSpPr/>
            <p:nvPr/>
          </p:nvSpPr>
          <p:spPr>
            <a:xfrm flipV="1">
              <a:off x="11030972" y="19050"/>
              <a:ext cx="1" cy="1484465"/>
            </a:xfrm>
            <a:prstGeom prst="line">
              <a:avLst/>
            </a:prstGeom>
            <a:noFill/>
            <a:ln w="63500" cap="flat">
              <a:solidFill>
                <a:srgbClr val="2C0977"/>
              </a:solidFill>
              <a:prstDash val="solid"/>
              <a:miter lim="400000"/>
              <a:head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50" name="خط"/>
            <p:cNvSpPr/>
            <p:nvPr/>
          </p:nvSpPr>
          <p:spPr>
            <a:xfrm flipV="1">
              <a:off x="-1" y="-1"/>
              <a:ext cx="2" cy="1484466"/>
            </a:xfrm>
            <a:prstGeom prst="line">
              <a:avLst/>
            </a:prstGeom>
            <a:noFill/>
            <a:ln w="63500" cap="flat">
              <a:solidFill>
                <a:srgbClr val="2C0977"/>
              </a:solidFill>
              <a:prstDash val="solid"/>
              <a:miter lim="400000"/>
              <a:head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pic>
        <p:nvPicPr>
          <p:cNvPr id="252" name="IMG_7883.png" descr="IMG_7883.png"/>
          <p:cNvPicPr>
            <a:picLocks noChangeAspect="1"/>
          </p:cNvPicPr>
          <p:nvPr/>
        </p:nvPicPr>
        <p:blipFill>
          <a:blip r:embed="rId3"/>
          <a:srcRect l="54696" t="36277" r="6148" b="16978"/>
          <a:stretch>
            <a:fillRect/>
          </a:stretch>
        </p:blipFill>
        <p:spPr>
          <a:xfrm>
            <a:off x="14605209" y="7086883"/>
            <a:ext cx="6217253" cy="51843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3" h="21600" extrusionOk="0">
                <a:moveTo>
                  <a:pt x="10796" y="0"/>
                </a:moveTo>
                <a:cubicBezTo>
                  <a:pt x="6096" y="0"/>
                  <a:pt x="1395" y="22"/>
                  <a:pt x="1217" y="68"/>
                </a:cubicBezTo>
                <a:cubicBezTo>
                  <a:pt x="708" y="197"/>
                  <a:pt x="359" y="525"/>
                  <a:pt x="143" y="1078"/>
                </a:cubicBezTo>
                <a:lnTo>
                  <a:pt x="19" y="1396"/>
                </a:lnTo>
                <a:lnTo>
                  <a:pt x="6" y="10715"/>
                </a:lnTo>
                <a:cubicBezTo>
                  <a:pt x="-7" y="21022"/>
                  <a:pt x="-27" y="20370"/>
                  <a:pt x="296" y="20877"/>
                </a:cubicBezTo>
                <a:cubicBezTo>
                  <a:pt x="383" y="21015"/>
                  <a:pt x="464" y="21161"/>
                  <a:pt x="476" y="21203"/>
                </a:cubicBezTo>
                <a:cubicBezTo>
                  <a:pt x="488" y="21245"/>
                  <a:pt x="614" y="21352"/>
                  <a:pt x="756" y="21440"/>
                </a:cubicBezTo>
                <a:lnTo>
                  <a:pt x="1013" y="21600"/>
                </a:lnTo>
                <a:lnTo>
                  <a:pt x="10724" y="21587"/>
                </a:lnTo>
                <a:lnTo>
                  <a:pt x="20436" y="21574"/>
                </a:lnTo>
                <a:lnTo>
                  <a:pt x="20657" y="21451"/>
                </a:lnTo>
                <a:cubicBezTo>
                  <a:pt x="20971" y="21277"/>
                  <a:pt x="21289" y="20904"/>
                  <a:pt x="21442" y="20530"/>
                </a:cubicBezTo>
                <a:lnTo>
                  <a:pt x="21573" y="20209"/>
                </a:lnTo>
                <a:lnTo>
                  <a:pt x="21573" y="10802"/>
                </a:lnTo>
                <a:lnTo>
                  <a:pt x="21573" y="1396"/>
                </a:lnTo>
                <a:lnTo>
                  <a:pt x="21449" y="1078"/>
                </a:lnTo>
                <a:cubicBezTo>
                  <a:pt x="21233" y="525"/>
                  <a:pt x="20884" y="197"/>
                  <a:pt x="20375" y="68"/>
                </a:cubicBezTo>
                <a:cubicBezTo>
                  <a:pt x="20196" y="22"/>
                  <a:pt x="15496" y="0"/>
                  <a:pt x="10796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3" name="IMG_7883.png" descr="IMG_7883.png"/>
          <p:cNvPicPr>
            <a:picLocks noChangeAspect="1"/>
          </p:cNvPicPr>
          <p:nvPr/>
        </p:nvPicPr>
        <p:blipFill>
          <a:blip r:embed="rId3"/>
          <a:srcRect l="8609" t="36101" r="52236" b="16989"/>
          <a:stretch>
            <a:fillRect/>
          </a:stretch>
        </p:blipFill>
        <p:spPr>
          <a:xfrm>
            <a:off x="3561634" y="6858000"/>
            <a:ext cx="6217060" cy="52026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extrusionOk="0">
                <a:moveTo>
                  <a:pt x="1108" y="0"/>
                </a:moveTo>
                <a:lnTo>
                  <a:pt x="836" y="158"/>
                </a:lnTo>
                <a:cubicBezTo>
                  <a:pt x="504" y="353"/>
                  <a:pt x="218" y="729"/>
                  <a:pt x="89" y="1142"/>
                </a:cubicBezTo>
                <a:cubicBezTo>
                  <a:pt x="-7" y="1449"/>
                  <a:pt x="-7" y="1507"/>
                  <a:pt x="5" y="10863"/>
                </a:cubicBezTo>
                <a:lnTo>
                  <a:pt x="18" y="20277"/>
                </a:lnTo>
                <a:lnTo>
                  <a:pt x="147" y="20588"/>
                </a:lnTo>
                <a:cubicBezTo>
                  <a:pt x="347" y="21065"/>
                  <a:pt x="497" y="21282"/>
                  <a:pt x="741" y="21448"/>
                </a:cubicBezTo>
                <a:lnTo>
                  <a:pt x="966" y="21600"/>
                </a:lnTo>
                <a:lnTo>
                  <a:pt x="10710" y="21588"/>
                </a:lnTo>
                <a:lnTo>
                  <a:pt x="20456" y="21579"/>
                </a:lnTo>
                <a:lnTo>
                  <a:pt x="20679" y="21453"/>
                </a:lnTo>
                <a:cubicBezTo>
                  <a:pt x="21012" y="21268"/>
                  <a:pt x="21300" y="20922"/>
                  <a:pt x="21457" y="20517"/>
                </a:cubicBezTo>
                <a:lnTo>
                  <a:pt x="21593" y="20163"/>
                </a:lnTo>
                <a:lnTo>
                  <a:pt x="21593" y="10761"/>
                </a:lnTo>
                <a:lnTo>
                  <a:pt x="21593" y="1359"/>
                </a:lnTo>
                <a:lnTo>
                  <a:pt x="21470" y="1048"/>
                </a:lnTo>
                <a:cubicBezTo>
                  <a:pt x="21298" y="611"/>
                  <a:pt x="21146" y="416"/>
                  <a:pt x="20802" y="193"/>
                </a:cubicBezTo>
                <a:lnTo>
                  <a:pt x="20503" y="0"/>
                </a:lnTo>
                <a:lnTo>
                  <a:pt x="10805" y="0"/>
                </a:lnTo>
                <a:lnTo>
                  <a:pt x="1108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" grpId="0" animBg="1" advAuto="0"/>
      <p:bldP spid="252" grpId="0" animBg="1" advAuto="0"/>
      <p:bldP spid="253" grpId="0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IMG_7733.png" descr="IMG_773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7137" y="8031191"/>
            <a:ext cx="5030207" cy="3859112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الاستدلال"/>
          <p:cNvSpPr txBox="1"/>
          <p:nvPr/>
        </p:nvSpPr>
        <p:spPr>
          <a:xfrm>
            <a:off x="7799926" y="1008074"/>
            <a:ext cx="8267212" cy="1024519"/>
          </a:xfrm>
          <a:prstGeom prst="rect">
            <a:avLst/>
          </a:prstGeom>
          <a:ln w="12700">
            <a:miter lim="400000"/>
          </a:ln>
          <a:effectLst>
            <a:outerShdw blurRad="381000" dist="119618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5500" b="1">
                <a:solidFill>
                  <a:srgbClr val="2C0977"/>
                </a:solidFill>
              </a:defRPr>
            </a:lvl1pPr>
          </a:lstStyle>
          <a:p>
            <a:pPr rtl="0">
              <a:defRPr/>
            </a:pPr>
            <a:r>
              <a:t>الاستدلال </a:t>
            </a:r>
          </a:p>
        </p:txBody>
      </p:sp>
      <p:grpSp>
        <p:nvGrpSpPr>
          <p:cNvPr id="260" name="تجميع"/>
          <p:cNvGrpSpPr/>
          <p:nvPr/>
        </p:nvGrpSpPr>
        <p:grpSpPr>
          <a:xfrm>
            <a:off x="6670164" y="2657475"/>
            <a:ext cx="11043673" cy="1503515"/>
            <a:chOff x="0" y="0"/>
            <a:chExt cx="11043672" cy="1503514"/>
          </a:xfrm>
        </p:grpSpPr>
        <p:sp>
          <p:nvSpPr>
            <p:cNvPr id="257" name="خط"/>
            <p:cNvSpPr/>
            <p:nvPr/>
          </p:nvSpPr>
          <p:spPr>
            <a:xfrm>
              <a:off x="0" y="31749"/>
              <a:ext cx="11043673" cy="1"/>
            </a:xfrm>
            <a:prstGeom prst="line">
              <a:avLst/>
            </a:prstGeom>
            <a:noFill/>
            <a:ln w="63500" cap="flat">
              <a:solidFill>
                <a:srgbClr val="2C09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58" name="خط"/>
            <p:cNvSpPr/>
            <p:nvPr/>
          </p:nvSpPr>
          <p:spPr>
            <a:xfrm flipV="1">
              <a:off x="11030972" y="19050"/>
              <a:ext cx="1" cy="1484465"/>
            </a:xfrm>
            <a:prstGeom prst="line">
              <a:avLst/>
            </a:prstGeom>
            <a:noFill/>
            <a:ln w="63500" cap="flat">
              <a:solidFill>
                <a:srgbClr val="2C0977"/>
              </a:solidFill>
              <a:prstDash val="solid"/>
              <a:miter lim="400000"/>
              <a:head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59" name="خط"/>
            <p:cNvSpPr/>
            <p:nvPr/>
          </p:nvSpPr>
          <p:spPr>
            <a:xfrm flipV="1">
              <a:off x="-1" y="-1"/>
              <a:ext cx="2" cy="1484466"/>
            </a:xfrm>
            <a:prstGeom prst="line">
              <a:avLst/>
            </a:prstGeom>
            <a:noFill/>
            <a:ln w="63500" cap="flat">
              <a:solidFill>
                <a:srgbClr val="2C0977"/>
              </a:solidFill>
              <a:prstDash val="solid"/>
              <a:miter lim="400000"/>
              <a:head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261" name="خط"/>
          <p:cNvSpPr/>
          <p:nvPr/>
        </p:nvSpPr>
        <p:spPr>
          <a:xfrm flipV="1">
            <a:off x="12187509" y="2661964"/>
            <a:ext cx="1" cy="11058527"/>
          </a:xfrm>
          <a:prstGeom prst="line">
            <a:avLst/>
          </a:prstGeom>
          <a:ln w="6350">
            <a:solidFill>
              <a:srgbClr val="929292"/>
            </a:solidFill>
            <a:custDash>
              <a:ds d="100000" sp="200000"/>
            </a:custDash>
            <a:miter lim="400000"/>
          </a:ln>
          <a:effectLst>
            <a:outerShdw blurRad="50800" dist="63500" dir="27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62" name="الاستدلال الاستنباطي"/>
          <p:cNvSpPr/>
          <p:nvPr/>
        </p:nvSpPr>
        <p:spPr>
          <a:xfrm>
            <a:off x="15709780" y="4352230"/>
            <a:ext cx="4008111" cy="775152"/>
          </a:xfrm>
          <a:prstGeom prst="roundRect">
            <a:avLst>
              <a:gd name="adj" fmla="val 13930"/>
            </a:avLst>
          </a:prstGeom>
          <a:solidFill>
            <a:srgbClr val="999999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76B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 الاستدلال الاستنباطي </a:t>
            </a:r>
          </a:p>
        </p:txBody>
      </p:sp>
      <p:sp>
        <p:nvSpPr>
          <p:cNvPr id="263" name="الاستدلال الاستقرائي"/>
          <p:cNvSpPr/>
          <p:nvPr/>
        </p:nvSpPr>
        <p:spPr>
          <a:xfrm>
            <a:off x="4666109" y="4352230"/>
            <a:ext cx="4008110" cy="775152"/>
          </a:xfrm>
          <a:prstGeom prst="roundRect">
            <a:avLst>
              <a:gd name="adj" fmla="val 13930"/>
            </a:avLst>
          </a:prstGeom>
          <a:solidFill>
            <a:srgbClr val="999999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76B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الاستدلال الاستقرائي </a:t>
            </a:r>
          </a:p>
        </p:txBody>
      </p:sp>
      <p:grpSp>
        <p:nvGrpSpPr>
          <p:cNvPr id="268" name="تجميع"/>
          <p:cNvGrpSpPr/>
          <p:nvPr/>
        </p:nvGrpSpPr>
        <p:grpSpPr>
          <a:xfrm>
            <a:off x="4666109" y="6531442"/>
            <a:ext cx="3885512" cy="1474271"/>
            <a:chOff x="0" y="0"/>
            <a:chExt cx="3885511" cy="1474269"/>
          </a:xfrm>
        </p:grpSpPr>
        <p:sp>
          <p:nvSpPr>
            <p:cNvPr id="264" name="خط"/>
            <p:cNvSpPr/>
            <p:nvPr/>
          </p:nvSpPr>
          <p:spPr>
            <a:xfrm flipV="1">
              <a:off x="1953733" y="-1"/>
              <a:ext cx="1" cy="65410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65" name="خط"/>
            <p:cNvSpPr/>
            <p:nvPr/>
          </p:nvSpPr>
          <p:spPr>
            <a:xfrm flipH="1" flipV="1">
              <a:off x="0" y="677997"/>
              <a:ext cx="3885512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66" name="خط"/>
            <p:cNvSpPr/>
            <p:nvPr/>
          </p:nvSpPr>
          <p:spPr>
            <a:xfrm flipV="1">
              <a:off x="10978" y="654107"/>
              <a:ext cx="1" cy="82016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67" name="خط"/>
            <p:cNvSpPr/>
            <p:nvPr/>
          </p:nvSpPr>
          <p:spPr>
            <a:xfrm flipV="1">
              <a:off x="3871091" y="677997"/>
              <a:ext cx="1" cy="77238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269" name="الاستدلال من العام إلى الخاص"/>
          <p:cNvSpPr txBox="1"/>
          <p:nvPr/>
        </p:nvSpPr>
        <p:spPr>
          <a:xfrm>
            <a:off x="15077267" y="5742262"/>
            <a:ext cx="5376988" cy="519907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3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‏الاستدلال من العام إلى الخاص</a:t>
            </a:r>
          </a:p>
        </p:txBody>
      </p:sp>
      <p:sp>
        <p:nvSpPr>
          <p:cNvPr id="270" name="الاستدلال من الخاص إلى العام أو من الجزء إلى الكل"/>
          <p:cNvSpPr txBox="1"/>
          <p:nvPr/>
        </p:nvSpPr>
        <p:spPr>
          <a:xfrm>
            <a:off x="2729111" y="5742262"/>
            <a:ext cx="7357293" cy="519907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3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‏الاستدلال من الخاص إلى العام أو من الجزء إلى الكل</a:t>
            </a:r>
          </a:p>
        </p:txBody>
      </p:sp>
      <p:sp>
        <p:nvSpPr>
          <p:cNvPr id="271" name="تام"/>
          <p:cNvSpPr/>
          <p:nvPr/>
        </p:nvSpPr>
        <p:spPr>
          <a:xfrm>
            <a:off x="7925984" y="8191227"/>
            <a:ext cx="1496470" cy="1496470"/>
          </a:xfrm>
          <a:prstGeom prst="roundRect">
            <a:avLst>
              <a:gd name="adj" fmla="val 50000"/>
            </a:avLst>
          </a:prstGeom>
          <a:solidFill>
            <a:srgbClr val="FF401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r>
              <a:t>تام  </a:t>
            </a:r>
          </a:p>
        </p:txBody>
      </p:sp>
      <p:sp>
        <p:nvSpPr>
          <p:cNvPr id="272" name="ناقص"/>
          <p:cNvSpPr/>
          <p:nvPr/>
        </p:nvSpPr>
        <p:spPr>
          <a:xfrm>
            <a:off x="3917874" y="8191227"/>
            <a:ext cx="1496471" cy="1496470"/>
          </a:xfrm>
          <a:prstGeom prst="roundRect">
            <a:avLst>
              <a:gd name="adj" fmla="val 50000"/>
            </a:avLst>
          </a:prstGeom>
          <a:solidFill>
            <a:srgbClr val="0061FE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r>
              <a:t>ناقص </a:t>
            </a:r>
          </a:p>
        </p:txBody>
      </p:sp>
      <p:sp>
        <p:nvSpPr>
          <p:cNvPr id="273" name="استقراء يحقق اليقين"/>
          <p:cNvSpPr txBox="1"/>
          <p:nvPr/>
        </p:nvSpPr>
        <p:spPr>
          <a:xfrm>
            <a:off x="6899383" y="9687697"/>
            <a:ext cx="3549672" cy="546101"/>
          </a:xfrm>
          <a:prstGeom prst="rect">
            <a:avLst/>
          </a:prstGeom>
          <a:solidFill>
            <a:srgbClr val="FFDBD8">
              <a:alpha val="90000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lnSpc>
                <a:spcPct val="125000"/>
              </a:lnSpc>
              <a:defRPr sz="3000" b="1">
                <a:solidFill>
                  <a:srgbClr val="000000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 rtl="0">
              <a:defRPr/>
            </a:pPr>
            <a:r>
              <a:t>استقراء يحقق اليقين </a:t>
            </a:r>
          </a:p>
        </p:txBody>
      </p:sp>
      <p:sp>
        <p:nvSpPr>
          <p:cNvPr id="274" name="استقراء احتمالي"/>
          <p:cNvSpPr txBox="1"/>
          <p:nvPr/>
        </p:nvSpPr>
        <p:spPr>
          <a:xfrm>
            <a:off x="3290639" y="9687697"/>
            <a:ext cx="2750940" cy="546101"/>
          </a:xfrm>
          <a:prstGeom prst="rect">
            <a:avLst/>
          </a:prstGeom>
          <a:solidFill>
            <a:srgbClr val="D3E2FF">
              <a:alpha val="90000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lnSpc>
                <a:spcPct val="125000"/>
              </a:lnSpc>
              <a:defRPr sz="3000" b="1">
                <a:solidFill>
                  <a:srgbClr val="000000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 rtl="0">
              <a:defRPr/>
            </a:pPr>
            <a:r>
              <a:t>استقراء احتمالي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2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2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27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699" fill="hold"/>
                                        <p:tgtEl>
                                          <p:spTgt spid="27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99" fill="hold"/>
                                        <p:tgtEl>
                                          <p:spTgt spid="27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2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699" fill="hold"/>
                                        <p:tgtEl>
                                          <p:spTgt spid="2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99" fill="hold"/>
                                        <p:tgtEl>
                                          <p:spTgt spid="2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27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699" fill="hold"/>
                                        <p:tgtEl>
                                          <p:spTgt spid="27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99" fill="hold"/>
                                        <p:tgtEl>
                                          <p:spTgt spid="27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2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699" fill="hold"/>
                                        <p:tgtEl>
                                          <p:spTgt spid="2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99" fill="hold"/>
                                        <p:tgtEl>
                                          <p:spTgt spid="2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" grpId="0" animBg="1" advAuto="0"/>
      <p:bldP spid="262" grpId="0" animBg="1" advAuto="0"/>
      <p:bldP spid="263" grpId="0" animBg="1" advAuto="0"/>
      <p:bldP spid="268" grpId="0" animBg="1" advAuto="0"/>
      <p:bldP spid="269" grpId="0" animBg="1" advAuto="0"/>
      <p:bldP spid="270" grpId="0" animBg="1" advAuto="0"/>
      <p:bldP spid="271" grpId="0" animBg="1" advAuto="0"/>
      <p:bldP spid="272" grpId="0" animBg="1" advAuto="0"/>
      <p:bldP spid="273" grpId="0" build="p" bldLvl="5" animBg="1" advAuto="0"/>
      <p:bldP spid="274" grpId="0" build="p" bldLvl="5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IMG_7734.jpeg" descr="IMG_773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25182" y="874017"/>
            <a:ext cx="5706049" cy="1395211"/>
          </a:xfrm>
          <a:prstGeom prst="rect">
            <a:avLst/>
          </a:prstGeom>
          <a:ln w="12700">
            <a:miter lim="400000"/>
          </a:ln>
        </p:spPr>
      </p:pic>
      <p:sp>
        <p:nvSpPr>
          <p:cNvPr id="277" name="٢١٧"/>
          <p:cNvSpPr/>
          <p:nvPr/>
        </p:nvSpPr>
        <p:spPr>
          <a:xfrm>
            <a:off x="0" y="12698248"/>
            <a:ext cx="2281512" cy="1017752"/>
          </a:xfrm>
          <a:prstGeom prst="roundRect">
            <a:avLst>
              <a:gd name="adj" fmla="val 36757"/>
            </a:avLst>
          </a:prstGeom>
          <a:solidFill>
            <a:srgbClr val="81978C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6500" spc="-13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٢١٧</a:t>
            </a:r>
          </a:p>
        </p:txBody>
      </p:sp>
      <p:pic>
        <p:nvPicPr>
          <p:cNvPr id="278" name="IMG_7884.png" descr="IMG_7884.png"/>
          <p:cNvPicPr>
            <a:picLocks noChangeAspect="1"/>
          </p:cNvPicPr>
          <p:nvPr/>
        </p:nvPicPr>
        <p:blipFill>
          <a:blip r:embed="rId3"/>
          <a:srcRect l="20815" t="49288" r="4407" b="24015"/>
          <a:stretch>
            <a:fillRect/>
          </a:stretch>
        </p:blipFill>
        <p:spPr>
          <a:xfrm>
            <a:off x="3399118" y="6153285"/>
            <a:ext cx="17585839" cy="43853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" name="IMG_7884.png" descr="IMG_7884.png"/>
          <p:cNvPicPr>
            <a:picLocks noChangeAspect="1"/>
          </p:cNvPicPr>
          <p:nvPr/>
        </p:nvPicPr>
        <p:blipFill>
          <a:blip r:embed="rId3"/>
          <a:srcRect l="30342" t="29189" r="4407" b="66596"/>
          <a:stretch>
            <a:fillRect/>
          </a:stretch>
        </p:blipFill>
        <p:spPr>
          <a:xfrm>
            <a:off x="4798379" y="2740355"/>
            <a:ext cx="15868622" cy="715732"/>
          </a:xfrm>
          <a:prstGeom prst="rect">
            <a:avLst/>
          </a:prstGeom>
          <a:ln w="12700">
            <a:miter lim="400000"/>
          </a:ln>
        </p:spPr>
      </p:pic>
      <p:sp>
        <p:nvSpPr>
          <p:cNvPr id="280" name="الاستدلال الاستقرائي"/>
          <p:cNvSpPr/>
          <p:nvPr/>
        </p:nvSpPr>
        <p:spPr>
          <a:xfrm>
            <a:off x="9528501" y="4094269"/>
            <a:ext cx="3684223" cy="690802"/>
          </a:xfrm>
          <a:prstGeom prst="rect">
            <a:avLst/>
          </a:prstGeom>
          <a:solidFill>
            <a:srgbClr val="669D3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r>
              <a:t>الاستدلال الاستقرائي </a:t>
            </a:r>
          </a:p>
        </p:txBody>
      </p:sp>
      <p:sp>
        <p:nvSpPr>
          <p:cNvPr id="281" name="تعميمات"/>
          <p:cNvSpPr/>
          <p:nvPr/>
        </p:nvSpPr>
        <p:spPr>
          <a:xfrm>
            <a:off x="17713255" y="4094269"/>
            <a:ext cx="1929044" cy="690802"/>
          </a:xfrm>
          <a:prstGeom prst="rect">
            <a:avLst/>
          </a:prstGeom>
          <a:solidFill>
            <a:srgbClr val="669D3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r>
              <a:t>تعميمات</a:t>
            </a:r>
          </a:p>
        </p:txBody>
      </p:sp>
      <p:sp>
        <p:nvSpPr>
          <p:cNvPr id="282" name="استقرائي"/>
          <p:cNvSpPr/>
          <p:nvPr/>
        </p:nvSpPr>
        <p:spPr>
          <a:xfrm>
            <a:off x="15570063" y="4094269"/>
            <a:ext cx="1929044" cy="690802"/>
          </a:xfrm>
          <a:prstGeom prst="rect">
            <a:avLst/>
          </a:prstGeom>
          <a:solidFill>
            <a:srgbClr val="669D3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r>
              <a:t>استقرائي </a:t>
            </a:r>
          </a:p>
        </p:txBody>
      </p:sp>
      <p:sp>
        <p:nvSpPr>
          <p:cNvPr id="283" name="استنتاج"/>
          <p:cNvSpPr/>
          <p:nvPr/>
        </p:nvSpPr>
        <p:spPr>
          <a:xfrm>
            <a:off x="13426871" y="4094269"/>
            <a:ext cx="1929045" cy="690802"/>
          </a:xfrm>
          <a:prstGeom prst="rect">
            <a:avLst/>
          </a:prstGeom>
          <a:solidFill>
            <a:srgbClr val="669D3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r>
              <a:t>استنتاج</a:t>
            </a:r>
          </a:p>
        </p:txBody>
      </p:sp>
      <p:sp>
        <p:nvSpPr>
          <p:cNvPr id="284" name="استدلال"/>
          <p:cNvSpPr/>
          <p:nvPr/>
        </p:nvSpPr>
        <p:spPr>
          <a:xfrm>
            <a:off x="7385309" y="4094269"/>
            <a:ext cx="1929044" cy="690802"/>
          </a:xfrm>
          <a:prstGeom prst="rect">
            <a:avLst/>
          </a:prstGeom>
          <a:solidFill>
            <a:srgbClr val="669D3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r>
              <a:t>استدلال</a:t>
            </a:r>
          </a:p>
        </p:txBody>
      </p:sp>
      <p:sp>
        <p:nvSpPr>
          <p:cNvPr id="285" name="الادلة"/>
          <p:cNvSpPr/>
          <p:nvPr/>
        </p:nvSpPr>
        <p:spPr>
          <a:xfrm>
            <a:off x="5242117" y="4094269"/>
            <a:ext cx="1929044" cy="690802"/>
          </a:xfrm>
          <a:prstGeom prst="rect">
            <a:avLst/>
          </a:prstGeom>
          <a:solidFill>
            <a:srgbClr val="669D3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r>
              <a:t>الادلة</a:t>
            </a:r>
          </a:p>
        </p:txBody>
      </p:sp>
      <p:sp>
        <p:nvSpPr>
          <p:cNvPr id="286" name="الدليل"/>
          <p:cNvSpPr/>
          <p:nvPr/>
        </p:nvSpPr>
        <p:spPr>
          <a:xfrm>
            <a:off x="17713255" y="5023091"/>
            <a:ext cx="1929044" cy="690802"/>
          </a:xfrm>
          <a:prstGeom prst="rect">
            <a:avLst/>
          </a:prstGeom>
          <a:solidFill>
            <a:srgbClr val="669D3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r>
              <a:t>الدليل</a:t>
            </a:r>
          </a:p>
        </p:txBody>
      </p:sp>
      <p:sp>
        <p:nvSpPr>
          <p:cNvPr id="287" name="صحيحاً"/>
          <p:cNvSpPr/>
          <p:nvPr/>
        </p:nvSpPr>
        <p:spPr>
          <a:xfrm>
            <a:off x="15570063" y="5023091"/>
            <a:ext cx="1929044" cy="690802"/>
          </a:xfrm>
          <a:prstGeom prst="rect">
            <a:avLst/>
          </a:prstGeom>
          <a:solidFill>
            <a:srgbClr val="669D3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r>
              <a:t>صحيحاً</a:t>
            </a:r>
          </a:p>
        </p:txBody>
      </p:sp>
      <p:sp>
        <p:nvSpPr>
          <p:cNvPr id="288" name="المعلومات"/>
          <p:cNvSpPr/>
          <p:nvPr/>
        </p:nvSpPr>
        <p:spPr>
          <a:xfrm>
            <a:off x="13426871" y="5023091"/>
            <a:ext cx="1929045" cy="690802"/>
          </a:xfrm>
          <a:prstGeom prst="rect">
            <a:avLst/>
          </a:prstGeom>
          <a:solidFill>
            <a:srgbClr val="669D3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r>
              <a:t>المعلومات</a:t>
            </a:r>
          </a:p>
        </p:txBody>
      </p:sp>
      <p:sp>
        <p:nvSpPr>
          <p:cNvPr id="289" name="الدليل"/>
          <p:cNvSpPr/>
          <p:nvPr/>
        </p:nvSpPr>
        <p:spPr>
          <a:xfrm>
            <a:off x="11227478" y="5023091"/>
            <a:ext cx="1929044" cy="690802"/>
          </a:xfrm>
          <a:prstGeom prst="rect">
            <a:avLst/>
          </a:prstGeom>
          <a:solidFill>
            <a:srgbClr val="669D3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r>
              <a:t>الدليل</a:t>
            </a:r>
          </a:p>
        </p:txBody>
      </p:sp>
      <p:sp>
        <p:nvSpPr>
          <p:cNvPr id="290" name="الاحتمالية"/>
          <p:cNvSpPr/>
          <p:nvPr/>
        </p:nvSpPr>
        <p:spPr>
          <a:xfrm>
            <a:off x="9028085" y="5023091"/>
            <a:ext cx="1929044" cy="690802"/>
          </a:xfrm>
          <a:prstGeom prst="rect">
            <a:avLst/>
          </a:prstGeom>
          <a:solidFill>
            <a:srgbClr val="669D3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r>
              <a:t>الاحتمالية</a:t>
            </a:r>
          </a:p>
        </p:txBody>
      </p:sp>
      <p:sp>
        <p:nvSpPr>
          <p:cNvPr id="291" name="الدليل"/>
          <p:cNvSpPr/>
          <p:nvPr/>
        </p:nvSpPr>
        <p:spPr>
          <a:xfrm>
            <a:off x="6828691" y="5023091"/>
            <a:ext cx="1929045" cy="690802"/>
          </a:xfrm>
          <a:prstGeom prst="rect">
            <a:avLst/>
          </a:prstGeom>
          <a:solidFill>
            <a:srgbClr val="669D3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r>
              <a:t>الدليل</a:t>
            </a:r>
          </a:p>
        </p:txBody>
      </p:sp>
      <p:sp>
        <p:nvSpPr>
          <p:cNvPr id="292" name="مرجحاً"/>
          <p:cNvSpPr/>
          <p:nvPr/>
        </p:nvSpPr>
        <p:spPr>
          <a:xfrm>
            <a:off x="4629298" y="5023091"/>
            <a:ext cx="1929044" cy="690802"/>
          </a:xfrm>
          <a:prstGeom prst="rect">
            <a:avLst/>
          </a:prstGeom>
          <a:solidFill>
            <a:srgbClr val="669D3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r>
              <a:t>مرجحاً </a:t>
            </a:r>
          </a:p>
        </p:txBody>
      </p:sp>
      <p:pic>
        <p:nvPicPr>
          <p:cNvPr id="293" name="IMG_7291.jpeg" descr="IMG_7291.jpeg"/>
          <p:cNvPicPr>
            <a:picLocks noChangeAspect="1"/>
          </p:cNvPicPr>
          <p:nvPr/>
        </p:nvPicPr>
        <p:blipFill>
          <a:blip r:embed="rId4"/>
          <a:srcRect l="30034" t="9633" r="25729" b="3"/>
          <a:stretch>
            <a:fillRect/>
          </a:stretch>
        </p:blipFill>
        <p:spPr>
          <a:xfrm>
            <a:off x="20488798" y="9743710"/>
            <a:ext cx="3453940" cy="39723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43" h="21600" extrusionOk="0">
                <a:moveTo>
                  <a:pt x="9998" y="0"/>
                </a:moveTo>
                <a:cubicBezTo>
                  <a:pt x="9843" y="0"/>
                  <a:pt x="9731" y="171"/>
                  <a:pt x="9829" y="259"/>
                </a:cubicBezTo>
                <a:cubicBezTo>
                  <a:pt x="9968" y="382"/>
                  <a:pt x="10114" y="334"/>
                  <a:pt x="10114" y="164"/>
                </a:cubicBezTo>
                <a:cubicBezTo>
                  <a:pt x="10114" y="74"/>
                  <a:pt x="10062" y="0"/>
                  <a:pt x="9998" y="0"/>
                </a:cubicBezTo>
                <a:close/>
                <a:moveTo>
                  <a:pt x="15383" y="350"/>
                </a:moveTo>
                <a:cubicBezTo>
                  <a:pt x="15248" y="326"/>
                  <a:pt x="15168" y="381"/>
                  <a:pt x="15168" y="494"/>
                </a:cubicBezTo>
                <a:cubicBezTo>
                  <a:pt x="15168" y="600"/>
                  <a:pt x="15247" y="659"/>
                  <a:pt x="15359" y="639"/>
                </a:cubicBezTo>
                <a:cubicBezTo>
                  <a:pt x="15627" y="589"/>
                  <a:pt x="15643" y="394"/>
                  <a:pt x="15383" y="350"/>
                </a:cubicBezTo>
                <a:close/>
                <a:moveTo>
                  <a:pt x="3020" y="445"/>
                </a:moveTo>
                <a:cubicBezTo>
                  <a:pt x="2453" y="455"/>
                  <a:pt x="2185" y="676"/>
                  <a:pt x="2285" y="1081"/>
                </a:cubicBezTo>
                <a:cubicBezTo>
                  <a:pt x="2339" y="1302"/>
                  <a:pt x="2456" y="1428"/>
                  <a:pt x="2636" y="1459"/>
                </a:cubicBezTo>
                <a:cubicBezTo>
                  <a:pt x="3698" y="1643"/>
                  <a:pt x="4273" y="1429"/>
                  <a:pt x="4142" y="898"/>
                </a:cubicBezTo>
                <a:cubicBezTo>
                  <a:pt x="4080" y="647"/>
                  <a:pt x="3978" y="557"/>
                  <a:pt x="3685" y="505"/>
                </a:cubicBezTo>
                <a:cubicBezTo>
                  <a:pt x="3433" y="460"/>
                  <a:pt x="3209" y="441"/>
                  <a:pt x="3020" y="445"/>
                </a:cubicBezTo>
                <a:close/>
                <a:moveTo>
                  <a:pt x="11647" y="458"/>
                </a:moveTo>
                <a:cubicBezTo>
                  <a:pt x="11206" y="504"/>
                  <a:pt x="11118" y="737"/>
                  <a:pt x="11490" y="870"/>
                </a:cubicBezTo>
                <a:cubicBezTo>
                  <a:pt x="11886" y="1011"/>
                  <a:pt x="11911" y="1010"/>
                  <a:pt x="12090" y="818"/>
                </a:cubicBezTo>
                <a:cubicBezTo>
                  <a:pt x="12305" y="587"/>
                  <a:pt x="12089" y="411"/>
                  <a:pt x="11647" y="458"/>
                </a:cubicBezTo>
                <a:close/>
                <a:moveTo>
                  <a:pt x="9807" y="1096"/>
                </a:moveTo>
                <a:cubicBezTo>
                  <a:pt x="8129" y="1096"/>
                  <a:pt x="6992" y="2115"/>
                  <a:pt x="6985" y="3626"/>
                </a:cubicBezTo>
                <a:cubicBezTo>
                  <a:pt x="6983" y="4214"/>
                  <a:pt x="7044" y="4438"/>
                  <a:pt x="7319" y="4856"/>
                </a:cubicBezTo>
                <a:cubicBezTo>
                  <a:pt x="7663" y="5377"/>
                  <a:pt x="8220" y="5826"/>
                  <a:pt x="8763" y="6019"/>
                </a:cubicBezTo>
                <a:cubicBezTo>
                  <a:pt x="9234" y="6186"/>
                  <a:pt x="10443" y="6158"/>
                  <a:pt x="10951" y="5969"/>
                </a:cubicBezTo>
                <a:cubicBezTo>
                  <a:pt x="12010" y="5576"/>
                  <a:pt x="12632" y="4707"/>
                  <a:pt x="12632" y="3619"/>
                </a:cubicBezTo>
                <a:cubicBezTo>
                  <a:pt x="12632" y="2123"/>
                  <a:pt x="11483" y="1096"/>
                  <a:pt x="9807" y="1096"/>
                </a:cubicBezTo>
                <a:close/>
                <a:moveTo>
                  <a:pt x="14058" y="1534"/>
                </a:moveTo>
                <a:cubicBezTo>
                  <a:pt x="13754" y="1534"/>
                  <a:pt x="13195" y="1998"/>
                  <a:pt x="13195" y="2251"/>
                </a:cubicBezTo>
                <a:cubicBezTo>
                  <a:pt x="13195" y="2466"/>
                  <a:pt x="13428" y="2877"/>
                  <a:pt x="13613" y="2987"/>
                </a:cubicBezTo>
                <a:cubicBezTo>
                  <a:pt x="14097" y="3274"/>
                  <a:pt x="14921" y="2875"/>
                  <a:pt x="14921" y="2352"/>
                </a:cubicBezTo>
                <a:cubicBezTo>
                  <a:pt x="14921" y="2015"/>
                  <a:pt x="14414" y="1534"/>
                  <a:pt x="14058" y="1534"/>
                </a:cubicBezTo>
                <a:close/>
                <a:moveTo>
                  <a:pt x="16583" y="1558"/>
                </a:moveTo>
                <a:cubicBezTo>
                  <a:pt x="16461" y="1578"/>
                  <a:pt x="16347" y="1619"/>
                  <a:pt x="16251" y="1683"/>
                </a:cubicBezTo>
                <a:cubicBezTo>
                  <a:pt x="15999" y="1854"/>
                  <a:pt x="16083" y="2271"/>
                  <a:pt x="16382" y="2335"/>
                </a:cubicBezTo>
                <a:cubicBezTo>
                  <a:pt x="16998" y="2467"/>
                  <a:pt x="17578" y="2229"/>
                  <a:pt x="17458" y="1893"/>
                </a:cubicBezTo>
                <a:cubicBezTo>
                  <a:pt x="17366" y="1634"/>
                  <a:pt x="16946" y="1500"/>
                  <a:pt x="16583" y="1558"/>
                </a:cubicBezTo>
                <a:close/>
                <a:moveTo>
                  <a:pt x="5264" y="1644"/>
                </a:moveTo>
                <a:cubicBezTo>
                  <a:pt x="4674" y="1644"/>
                  <a:pt x="4396" y="1871"/>
                  <a:pt x="4396" y="2357"/>
                </a:cubicBezTo>
                <a:cubicBezTo>
                  <a:pt x="4396" y="2632"/>
                  <a:pt x="4471" y="2816"/>
                  <a:pt x="4628" y="2918"/>
                </a:cubicBezTo>
                <a:cubicBezTo>
                  <a:pt x="4945" y="3124"/>
                  <a:pt x="5548" y="3111"/>
                  <a:pt x="5822" y="2890"/>
                </a:cubicBezTo>
                <a:cubicBezTo>
                  <a:pt x="6329" y="2482"/>
                  <a:pt x="5954" y="1644"/>
                  <a:pt x="5264" y="1644"/>
                </a:cubicBezTo>
                <a:close/>
                <a:moveTo>
                  <a:pt x="18679" y="2413"/>
                </a:moveTo>
                <a:cubicBezTo>
                  <a:pt x="18486" y="2413"/>
                  <a:pt x="18436" y="2541"/>
                  <a:pt x="18577" y="2667"/>
                </a:cubicBezTo>
                <a:cubicBezTo>
                  <a:pt x="18719" y="2794"/>
                  <a:pt x="18865" y="2748"/>
                  <a:pt x="18865" y="2577"/>
                </a:cubicBezTo>
                <a:cubicBezTo>
                  <a:pt x="18865" y="2486"/>
                  <a:pt x="18781" y="2413"/>
                  <a:pt x="18679" y="2413"/>
                </a:cubicBezTo>
                <a:close/>
                <a:moveTo>
                  <a:pt x="747" y="2851"/>
                </a:moveTo>
                <a:cubicBezTo>
                  <a:pt x="679" y="2851"/>
                  <a:pt x="626" y="2901"/>
                  <a:pt x="626" y="2961"/>
                </a:cubicBezTo>
                <a:cubicBezTo>
                  <a:pt x="626" y="3021"/>
                  <a:pt x="679" y="3071"/>
                  <a:pt x="747" y="3071"/>
                </a:cubicBezTo>
                <a:cubicBezTo>
                  <a:pt x="815" y="3071"/>
                  <a:pt x="870" y="3021"/>
                  <a:pt x="870" y="2961"/>
                </a:cubicBezTo>
                <a:cubicBezTo>
                  <a:pt x="870" y="2901"/>
                  <a:pt x="815" y="2851"/>
                  <a:pt x="747" y="2851"/>
                </a:cubicBezTo>
                <a:close/>
                <a:moveTo>
                  <a:pt x="16317" y="2969"/>
                </a:moveTo>
                <a:cubicBezTo>
                  <a:pt x="15854" y="2999"/>
                  <a:pt x="15410" y="3115"/>
                  <a:pt x="15057" y="3323"/>
                </a:cubicBezTo>
                <a:cubicBezTo>
                  <a:pt x="14245" y="3801"/>
                  <a:pt x="13884" y="4389"/>
                  <a:pt x="13831" y="5317"/>
                </a:cubicBezTo>
                <a:cubicBezTo>
                  <a:pt x="13793" y="5993"/>
                  <a:pt x="13832" y="6182"/>
                  <a:pt x="14104" y="6660"/>
                </a:cubicBezTo>
                <a:cubicBezTo>
                  <a:pt x="14441" y="7251"/>
                  <a:pt x="14920" y="7622"/>
                  <a:pt x="15647" y="7853"/>
                </a:cubicBezTo>
                <a:cubicBezTo>
                  <a:pt x="16598" y="8156"/>
                  <a:pt x="17861" y="7924"/>
                  <a:pt x="18599" y="7311"/>
                </a:cubicBezTo>
                <a:cubicBezTo>
                  <a:pt x="19762" y="6347"/>
                  <a:pt x="19685" y="4502"/>
                  <a:pt x="18442" y="3531"/>
                </a:cubicBezTo>
                <a:cubicBezTo>
                  <a:pt x="17910" y="3115"/>
                  <a:pt x="17088" y="2921"/>
                  <a:pt x="16317" y="2969"/>
                </a:cubicBezTo>
                <a:close/>
                <a:moveTo>
                  <a:pt x="2904" y="3187"/>
                </a:moveTo>
                <a:cubicBezTo>
                  <a:pt x="1845" y="3151"/>
                  <a:pt x="814" y="3651"/>
                  <a:pt x="322" y="4530"/>
                </a:cubicBezTo>
                <a:cubicBezTo>
                  <a:pt x="-431" y="5873"/>
                  <a:pt x="188" y="7494"/>
                  <a:pt x="1673" y="8071"/>
                </a:cubicBezTo>
                <a:cubicBezTo>
                  <a:pt x="1877" y="8150"/>
                  <a:pt x="2378" y="8218"/>
                  <a:pt x="2788" y="8220"/>
                </a:cubicBezTo>
                <a:cubicBezTo>
                  <a:pt x="4560" y="8230"/>
                  <a:pt x="5850" y="6971"/>
                  <a:pt x="5624" y="5453"/>
                </a:cubicBezTo>
                <a:cubicBezTo>
                  <a:pt x="5473" y="4442"/>
                  <a:pt x="4960" y="3814"/>
                  <a:pt x="3953" y="3408"/>
                </a:cubicBezTo>
                <a:cubicBezTo>
                  <a:pt x="3613" y="3270"/>
                  <a:pt x="3257" y="3200"/>
                  <a:pt x="2904" y="3187"/>
                </a:cubicBezTo>
                <a:close/>
                <a:moveTo>
                  <a:pt x="12399" y="5935"/>
                </a:moveTo>
                <a:cubicBezTo>
                  <a:pt x="12247" y="5956"/>
                  <a:pt x="12097" y="6021"/>
                  <a:pt x="11964" y="6140"/>
                </a:cubicBezTo>
                <a:cubicBezTo>
                  <a:pt x="11619" y="6447"/>
                  <a:pt x="11633" y="7062"/>
                  <a:pt x="11991" y="7286"/>
                </a:cubicBezTo>
                <a:cubicBezTo>
                  <a:pt x="12141" y="7379"/>
                  <a:pt x="12379" y="7456"/>
                  <a:pt x="12518" y="7456"/>
                </a:cubicBezTo>
                <a:cubicBezTo>
                  <a:pt x="12976" y="7456"/>
                  <a:pt x="13318" y="7149"/>
                  <a:pt x="13318" y="6737"/>
                </a:cubicBezTo>
                <a:cubicBezTo>
                  <a:pt x="13318" y="6206"/>
                  <a:pt x="12856" y="5870"/>
                  <a:pt x="12399" y="5935"/>
                </a:cubicBezTo>
                <a:close/>
                <a:moveTo>
                  <a:pt x="7077" y="6140"/>
                </a:moveTo>
                <a:cubicBezTo>
                  <a:pt x="6402" y="6140"/>
                  <a:pt x="6072" y="6798"/>
                  <a:pt x="6485" y="7322"/>
                </a:cubicBezTo>
                <a:cubicBezTo>
                  <a:pt x="6626" y="7502"/>
                  <a:pt x="6801" y="7566"/>
                  <a:pt x="7147" y="7566"/>
                </a:cubicBezTo>
                <a:cubicBezTo>
                  <a:pt x="7717" y="7566"/>
                  <a:pt x="7945" y="7356"/>
                  <a:pt x="7945" y="6830"/>
                </a:cubicBezTo>
                <a:cubicBezTo>
                  <a:pt x="7945" y="6369"/>
                  <a:pt x="7657" y="6140"/>
                  <a:pt x="7077" y="6140"/>
                </a:cubicBezTo>
                <a:close/>
                <a:moveTo>
                  <a:pt x="10791" y="6688"/>
                </a:moveTo>
                <a:cubicBezTo>
                  <a:pt x="10690" y="6688"/>
                  <a:pt x="10608" y="6764"/>
                  <a:pt x="10608" y="6854"/>
                </a:cubicBezTo>
                <a:cubicBezTo>
                  <a:pt x="10608" y="6944"/>
                  <a:pt x="10690" y="7018"/>
                  <a:pt x="10791" y="7018"/>
                </a:cubicBezTo>
                <a:cubicBezTo>
                  <a:pt x="10893" y="7018"/>
                  <a:pt x="10978" y="6944"/>
                  <a:pt x="10978" y="6854"/>
                </a:cubicBezTo>
                <a:cubicBezTo>
                  <a:pt x="10978" y="6764"/>
                  <a:pt x="10893" y="6688"/>
                  <a:pt x="10791" y="6688"/>
                </a:cubicBezTo>
                <a:close/>
                <a:moveTo>
                  <a:pt x="8881" y="7566"/>
                </a:moveTo>
                <a:cubicBezTo>
                  <a:pt x="8813" y="7566"/>
                  <a:pt x="8758" y="7640"/>
                  <a:pt x="8758" y="7730"/>
                </a:cubicBezTo>
                <a:cubicBezTo>
                  <a:pt x="8758" y="7821"/>
                  <a:pt x="8813" y="7894"/>
                  <a:pt x="8881" y="7894"/>
                </a:cubicBezTo>
                <a:cubicBezTo>
                  <a:pt x="8949" y="7894"/>
                  <a:pt x="9005" y="7821"/>
                  <a:pt x="9005" y="7730"/>
                </a:cubicBezTo>
                <a:cubicBezTo>
                  <a:pt x="9005" y="7640"/>
                  <a:pt x="8949" y="7566"/>
                  <a:pt x="8881" y="7566"/>
                </a:cubicBezTo>
                <a:close/>
                <a:moveTo>
                  <a:pt x="19535" y="7784"/>
                </a:moveTo>
                <a:cubicBezTo>
                  <a:pt x="18942" y="7784"/>
                  <a:pt x="18845" y="7856"/>
                  <a:pt x="18947" y="8205"/>
                </a:cubicBezTo>
                <a:cubicBezTo>
                  <a:pt x="19003" y="8395"/>
                  <a:pt x="19107" y="8442"/>
                  <a:pt x="19470" y="8442"/>
                </a:cubicBezTo>
                <a:cubicBezTo>
                  <a:pt x="19995" y="8442"/>
                  <a:pt x="20217" y="8293"/>
                  <a:pt x="20130" y="7996"/>
                </a:cubicBezTo>
                <a:cubicBezTo>
                  <a:pt x="20081" y="7829"/>
                  <a:pt x="19956" y="7784"/>
                  <a:pt x="19535" y="7784"/>
                </a:cubicBezTo>
                <a:close/>
                <a:moveTo>
                  <a:pt x="11655" y="8205"/>
                </a:moveTo>
                <a:lnTo>
                  <a:pt x="10738" y="8276"/>
                </a:lnTo>
                <a:cubicBezTo>
                  <a:pt x="9367" y="8386"/>
                  <a:pt x="7601" y="8821"/>
                  <a:pt x="6352" y="9357"/>
                </a:cubicBezTo>
                <a:cubicBezTo>
                  <a:pt x="4658" y="10084"/>
                  <a:pt x="3316" y="11297"/>
                  <a:pt x="2810" y="12556"/>
                </a:cubicBezTo>
                <a:cubicBezTo>
                  <a:pt x="2378" y="13628"/>
                  <a:pt x="2303" y="13931"/>
                  <a:pt x="2237" y="14912"/>
                </a:cubicBezTo>
                <a:cubicBezTo>
                  <a:pt x="2172" y="15858"/>
                  <a:pt x="2144" y="15955"/>
                  <a:pt x="1920" y="15959"/>
                </a:cubicBezTo>
                <a:cubicBezTo>
                  <a:pt x="1536" y="15965"/>
                  <a:pt x="1386" y="16090"/>
                  <a:pt x="1035" y="16701"/>
                </a:cubicBezTo>
                <a:cubicBezTo>
                  <a:pt x="793" y="17123"/>
                  <a:pt x="705" y="17439"/>
                  <a:pt x="701" y="17927"/>
                </a:cubicBezTo>
                <a:cubicBezTo>
                  <a:pt x="694" y="18764"/>
                  <a:pt x="1010" y="19319"/>
                  <a:pt x="1992" y="20204"/>
                </a:cubicBezTo>
                <a:cubicBezTo>
                  <a:pt x="2593" y="20745"/>
                  <a:pt x="2720" y="20925"/>
                  <a:pt x="2720" y="21231"/>
                </a:cubicBezTo>
                <a:lnTo>
                  <a:pt x="2720" y="21600"/>
                </a:lnTo>
                <a:lnTo>
                  <a:pt x="15506" y="21600"/>
                </a:lnTo>
                <a:lnTo>
                  <a:pt x="15574" y="21298"/>
                </a:lnTo>
                <a:cubicBezTo>
                  <a:pt x="15617" y="21106"/>
                  <a:pt x="15940" y="20761"/>
                  <a:pt x="16454" y="20357"/>
                </a:cubicBezTo>
                <a:cubicBezTo>
                  <a:pt x="17492" y="19541"/>
                  <a:pt x="17796" y="19033"/>
                  <a:pt x="17804" y="18093"/>
                </a:cubicBezTo>
                <a:cubicBezTo>
                  <a:pt x="17811" y="17155"/>
                  <a:pt x="17470" y="16251"/>
                  <a:pt x="17054" y="16110"/>
                </a:cubicBezTo>
                <a:cubicBezTo>
                  <a:pt x="16886" y="16053"/>
                  <a:pt x="16698" y="16034"/>
                  <a:pt x="16636" y="16069"/>
                </a:cubicBezTo>
                <a:cubicBezTo>
                  <a:pt x="16405" y="16196"/>
                  <a:pt x="16384" y="15781"/>
                  <a:pt x="16580" y="14893"/>
                </a:cubicBezTo>
                <a:cubicBezTo>
                  <a:pt x="16837" y="13726"/>
                  <a:pt x="17108" y="12856"/>
                  <a:pt x="17332" y="12463"/>
                </a:cubicBezTo>
                <a:cubicBezTo>
                  <a:pt x="17430" y="12292"/>
                  <a:pt x="17509" y="12114"/>
                  <a:pt x="17509" y="12066"/>
                </a:cubicBezTo>
                <a:cubicBezTo>
                  <a:pt x="17509" y="11968"/>
                  <a:pt x="17088" y="11831"/>
                  <a:pt x="16708" y="11805"/>
                </a:cubicBezTo>
                <a:cubicBezTo>
                  <a:pt x="16378" y="11782"/>
                  <a:pt x="16430" y="11372"/>
                  <a:pt x="16834" y="10829"/>
                </a:cubicBezTo>
                <a:lnTo>
                  <a:pt x="17139" y="10421"/>
                </a:lnTo>
                <a:lnTo>
                  <a:pt x="16863" y="10365"/>
                </a:lnTo>
                <a:cubicBezTo>
                  <a:pt x="16710" y="10335"/>
                  <a:pt x="16391" y="10297"/>
                  <a:pt x="16155" y="10281"/>
                </a:cubicBezTo>
                <a:cubicBezTo>
                  <a:pt x="15579" y="10241"/>
                  <a:pt x="15532" y="9965"/>
                  <a:pt x="16029" y="9524"/>
                </a:cubicBezTo>
                <a:lnTo>
                  <a:pt x="16418" y="9178"/>
                </a:lnTo>
                <a:lnTo>
                  <a:pt x="15811" y="9241"/>
                </a:lnTo>
                <a:cubicBezTo>
                  <a:pt x="15479" y="9276"/>
                  <a:pt x="14897" y="9403"/>
                  <a:pt x="14518" y="9521"/>
                </a:cubicBezTo>
                <a:cubicBezTo>
                  <a:pt x="14138" y="9640"/>
                  <a:pt x="13797" y="9709"/>
                  <a:pt x="13758" y="9675"/>
                </a:cubicBezTo>
                <a:cubicBezTo>
                  <a:pt x="13579" y="9515"/>
                  <a:pt x="13725" y="9155"/>
                  <a:pt x="14106" y="8816"/>
                </a:cubicBezTo>
                <a:cubicBezTo>
                  <a:pt x="14494" y="8471"/>
                  <a:pt x="14506" y="8442"/>
                  <a:pt x="14261" y="8427"/>
                </a:cubicBezTo>
                <a:cubicBezTo>
                  <a:pt x="13765" y="8396"/>
                  <a:pt x="13259" y="8456"/>
                  <a:pt x="12230" y="8669"/>
                </a:cubicBezTo>
                <a:cubicBezTo>
                  <a:pt x="11046" y="8914"/>
                  <a:pt x="10773" y="8857"/>
                  <a:pt x="11294" y="8470"/>
                </a:cubicBezTo>
                <a:lnTo>
                  <a:pt x="11655" y="8205"/>
                </a:lnTo>
                <a:close/>
                <a:moveTo>
                  <a:pt x="3030" y="8596"/>
                </a:moveTo>
                <a:cubicBezTo>
                  <a:pt x="2944" y="8593"/>
                  <a:pt x="2855" y="8603"/>
                  <a:pt x="2764" y="8630"/>
                </a:cubicBezTo>
                <a:cubicBezTo>
                  <a:pt x="2135" y="8815"/>
                  <a:pt x="1958" y="9503"/>
                  <a:pt x="2430" y="9923"/>
                </a:cubicBezTo>
                <a:cubicBezTo>
                  <a:pt x="2732" y="10191"/>
                  <a:pt x="3421" y="10134"/>
                  <a:pt x="3651" y="9821"/>
                </a:cubicBezTo>
                <a:cubicBezTo>
                  <a:pt x="4038" y="9296"/>
                  <a:pt x="3628" y="8614"/>
                  <a:pt x="3030" y="8596"/>
                </a:cubicBezTo>
                <a:close/>
                <a:moveTo>
                  <a:pt x="17211" y="8701"/>
                </a:moveTo>
                <a:cubicBezTo>
                  <a:pt x="17112" y="8701"/>
                  <a:pt x="17020" y="8798"/>
                  <a:pt x="17083" y="8889"/>
                </a:cubicBezTo>
                <a:cubicBezTo>
                  <a:pt x="17122" y="8945"/>
                  <a:pt x="17205" y="8990"/>
                  <a:pt x="17269" y="8990"/>
                </a:cubicBezTo>
                <a:cubicBezTo>
                  <a:pt x="17402" y="8990"/>
                  <a:pt x="17423" y="8842"/>
                  <a:pt x="17305" y="8738"/>
                </a:cubicBezTo>
                <a:cubicBezTo>
                  <a:pt x="17277" y="8713"/>
                  <a:pt x="17244" y="8701"/>
                  <a:pt x="17211" y="8701"/>
                </a:cubicBezTo>
                <a:close/>
                <a:moveTo>
                  <a:pt x="955" y="8762"/>
                </a:moveTo>
                <a:cubicBezTo>
                  <a:pt x="584" y="8758"/>
                  <a:pt x="201" y="8955"/>
                  <a:pt x="326" y="9245"/>
                </a:cubicBezTo>
                <a:cubicBezTo>
                  <a:pt x="367" y="9340"/>
                  <a:pt x="492" y="9434"/>
                  <a:pt x="604" y="9454"/>
                </a:cubicBezTo>
                <a:cubicBezTo>
                  <a:pt x="918" y="9513"/>
                  <a:pt x="1157" y="9484"/>
                  <a:pt x="1410" y="9357"/>
                </a:cubicBezTo>
                <a:cubicBezTo>
                  <a:pt x="1601" y="9261"/>
                  <a:pt x="1615" y="9204"/>
                  <a:pt x="1497" y="9008"/>
                </a:cubicBezTo>
                <a:cubicBezTo>
                  <a:pt x="1395" y="8839"/>
                  <a:pt x="1178" y="8764"/>
                  <a:pt x="955" y="8762"/>
                </a:cubicBezTo>
                <a:close/>
                <a:moveTo>
                  <a:pt x="18224" y="8990"/>
                </a:moveTo>
                <a:cubicBezTo>
                  <a:pt x="17459" y="8990"/>
                  <a:pt x="17132" y="9763"/>
                  <a:pt x="17688" y="10257"/>
                </a:cubicBezTo>
                <a:cubicBezTo>
                  <a:pt x="18075" y="10602"/>
                  <a:pt x="18424" y="10598"/>
                  <a:pt x="18822" y="10244"/>
                </a:cubicBezTo>
                <a:cubicBezTo>
                  <a:pt x="19077" y="10017"/>
                  <a:pt x="19123" y="9896"/>
                  <a:pt x="19061" y="9614"/>
                </a:cubicBezTo>
                <a:cubicBezTo>
                  <a:pt x="18969" y="9196"/>
                  <a:pt x="18693" y="8990"/>
                  <a:pt x="18224" y="8990"/>
                </a:cubicBezTo>
                <a:close/>
                <a:moveTo>
                  <a:pt x="1487" y="10635"/>
                </a:moveTo>
                <a:cubicBezTo>
                  <a:pt x="1419" y="10635"/>
                  <a:pt x="1364" y="10685"/>
                  <a:pt x="1364" y="10745"/>
                </a:cubicBezTo>
                <a:cubicBezTo>
                  <a:pt x="1364" y="10805"/>
                  <a:pt x="1419" y="10855"/>
                  <a:pt x="1487" y="10855"/>
                </a:cubicBezTo>
                <a:cubicBezTo>
                  <a:pt x="1555" y="10855"/>
                  <a:pt x="1610" y="10805"/>
                  <a:pt x="1610" y="10745"/>
                </a:cubicBezTo>
                <a:cubicBezTo>
                  <a:pt x="1610" y="10685"/>
                  <a:pt x="1555" y="10635"/>
                  <a:pt x="1487" y="10635"/>
                </a:cubicBezTo>
                <a:close/>
                <a:moveTo>
                  <a:pt x="20026" y="11129"/>
                </a:moveTo>
                <a:cubicBezTo>
                  <a:pt x="19975" y="11129"/>
                  <a:pt x="19936" y="11148"/>
                  <a:pt x="19910" y="11185"/>
                </a:cubicBezTo>
                <a:cubicBezTo>
                  <a:pt x="19867" y="11247"/>
                  <a:pt x="19786" y="11271"/>
                  <a:pt x="19728" y="11239"/>
                </a:cubicBezTo>
                <a:cubicBezTo>
                  <a:pt x="19605" y="11171"/>
                  <a:pt x="18988" y="11403"/>
                  <a:pt x="18988" y="11518"/>
                </a:cubicBezTo>
                <a:cubicBezTo>
                  <a:pt x="18988" y="11920"/>
                  <a:pt x="19172" y="12274"/>
                  <a:pt x="19402" y="12314"/>
                </a:cubicBezTo>
                <a:cubicBezTo>
                  <a:pt x="20497" y="12505"/>
                  <a:pt x="21169" y="12227"/>
                  <a:pt x="21024" y="11641"/>
                </a:cubicBezTo>
                <a:cubicBezTo>
                  <a:pt x="20963" y="11394"/>
                  <a:pt x="20870" y="11293"/>
                  <a:pt x="20696" y="11293"/>
                </a:cubicBezTo>
                <a:cubicBezTo>
                  <a:pt x="20561" y="11293"/>
                  <a:pt x="20346" y="11244"/>
                  <a:pt x="20219" y="11183"/>
                </a:cubicBezTo>
                <a:cubicBezTo>
                  <a:pt x="20142" y="11146"/>
                  <a:pt x="20077" y="11129"/>
                  <a:pt x="20026" y="11129"/>
                </a:cubicBezTo>
                <a:close/>
                <a:moveTo>
                  <a:pt x="1248" y="11619"/>
                </a:moveTo>
                <a:cubicBezTo>
                  <a:pt x="917" y="11624"/>
                  <a:pt x="256" y="11854"/>
                  <a:pt x="256" y="11964"/>
                </a:cubicBezTo>
                <a:cubicBezTo>
                  <a:pt x="256" y="12358"/>
                  <a:pt x="442" y="12714"/>
                  <a:pt x="670" y="12754"/>
                </a:cubicBezTo>
                <a:cubicBezTo>
                  <a:pt x="1307" y="12865"/>
                  <a:pt x="1777" y="12817"/>
                  <a:pt x="2108" y="12607"/>
                </a:cubicBezTo>
                <a:cubicBezTo>
                  <a:pt x="2444" y="12395"/>
                  <a:pt x="2452" y="12369"/>
                  <a:pt x="2292" y="12031"/>
                </a:cubicBezTo>
                <a:cubicBezTo>
                  <a:pt x="2126" y="11679"/>
                  <a:pt x="1949" y="11608"/>
                  <a:pt x="1248" y="11619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Choice xmlns="" xmlns:m="http://schemas.openxmlformats.org/officeDocument/2006/math" xmlns:a14="http://schemas.microsoft.com/office/drawing/2010/main" xmlns:p14="http://schemas.microsoft.com/office/powerpoint/2010/main" Requires="p14">
      <p:transition spd="med" advClick="1" p14:dur="1000">
        <p:wipe dir="r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C 0.018735 0.019283 0.037469 0.038565 0.059080 0.055364 C 0.080691 0.072163 0.105177 0.086479 0.127281 0.098604 C 0.149385 0.110728 0.169105 0.120662 0.191949 0.128404 C 0.214792 0.136146 0.240758 0.141697 0.252179 0.147248 C 0.263601 0.152799 0.260478 0.158350 0.257356 0.163901" pathEditMode="relative">
                                      <p:cBhvr>
                                        <p:cTn id="12" dur="9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C 0.008053 0.041194 0.016105 0.082389 0.018981 0.109560 C 0.021857 0.136731 0.018077 0.155721 0.018242 0.154260" pathEditMode="relative">
                                      <p:cBhvr>
                                        <p:cTn id="16" dur="4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" grpId="0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IMG_7885.jpeg" descr="IMG_788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9655" y="6216393"/>
            <a:ext cx="16200423" cy="43964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IMG_7734.jpeg" descr="IMG_7734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25182" y="874017"/>
            <a:ext cx="5706049" cy="1395211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٢١٨"/>
          <p:cNvSpPr/>
          <p:nvPr/>
        </p:nvSpPr>
        <p:spPr>
          <a:xfrm>
            <a:off x="0" y="12698248"/>
            <a:ext cx="2281512" cy="1017752"/>
          </a:xfrm>
          <a:prstGeom prst="roundRect">
            <a:avLst>
              <a:gd name="adj" fmla="val 36757"/>
            </a:avLst>
          </a:prstGeom>
          <a:solidFill>
            <a:srgbClr val="81978C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6500" spc="-13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٢١٨</a:t>
            </a:r>
          </a:p>
        </p:txBody>
      </p:sp>
      <p:pic>
        <p:nvPicPr>
          <p:cNvPr id="298" name="IMG_7884.png" descr="IMG_7884.png"/>
          <p:cNvPicPr>
            <a:picLocks noChangeAspect="1"/>
          </p:cNvPicPr>
          <p:nvPr/>
        </p:nvPicPr>
        <p:blipFill>
          <a:blip r:embed="rId4"/>
          <a:srcRect l="30342" t="29189" r="4407" b="66596"/>
          <a:stretch>
            <a:fillRect/>
          </a:stretch>
        </p:blipFill>
        <p:spPr>
          <a:xfrm>
            <a:off x="4798379" y="2740355"/>
            <a:ext cx="15868622" cy="715732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الاستدلال الاستقرائي"/>
          <p:cNvSpPr/>
          <p:nvPr/>
        </p:nvSpPr>
        <p:spPr>
          <a:xfrm>
            <a:off x="9528501" y="4094269"/>
            <a:ext cx="3684223" cy="690802"/>
          </a:xfrm>
          <a:prstGeom prst="rect">
            <a:avLst/>
          </a:prstGeom>
          <a:solidFill>
            <a:srgbClr val="669D3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r>
              <a:t>الاستدلال الاستقرائي </a:t>
            </a:r>
          </a:p>
        </p:txBody>
      </p:sp>
      <p:sp>
        <p:nvSpPr>
          <p:cNvPr id="300" name="تعميمات"/>
          <p:cNvSpPr/>
          <p:nvPr/>
        </p:nvSpPr>
        <p:spPr>
          <a:xfrm>
            <a:off x="17713255" y="4094269"/>
            <a:ext cx="1929044" cy="690802"/>
          </a:xfrm>
          <a:prstGeom prst="rect">
            <a:avLst/>
          </a:prstGeom>
          <a:solidFill>
            <a:srgbClr val="669D3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r>
              <a:t>تعميمات</a:t>
            </a:r>
          </a:p>
        </p:txBody>
      </p:sp>
      <p:sp>
        <p:nvSpPr>
          <p:cNvPr id="301" name="استقرائي"/>
          <p:cNvSpPr/>
          <p:nvPr/>
        </p:nvSpPr>
        <p:spPr>
          <a:xfrm>
            <a:off x="15570063" y="4094269"/>
            <a:ext cx="1929044" cy="690802"/>
          </a:xfrm>
          <a:prstGeom prst="rect">
            <a:avLst/>
          </a:prstGeom>
          <a:solidFill>
            <a:srgbClr val="669D3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r>
              <a:t>استقرائي </a:t>
            </a:r>
          </a:p>
        </p:txBody>
      </p:sp>
      <p:sp>
        <p:nvSpPr>
          <p:cNvPr id="302" name="استنتاج"/>
          <p:cNvSpPr/>
          <p:nvPr/>
        </p:nvSpPr>
        <p:spPr>
          <a:xfrm>
            <a:off x="13426871" y="4094269"/>
            <a:ext cx="1929045" cy="690802"/>
          </a:xfrm>
          <a:prstGeom prst="rect">
            <a:avLst/>
          </a:prstGeom>
          <a:solidFill>
            <a:srgbClr val="669D3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r>
              <a:t>استنتاج</a:t>
            </a:r>
          </a:p>
        </p:txBody>
      </p:sp>
      <p:sp>
        <p:nvSpPr>
          <p:cNvPr id="303" name="استدلال"/>
          <p:cNvSpPr/>
          <p:nvPr/>
        </p:nvSpPr>
        <p:spPr>
          <a:xfrm>
            <a:off x="7385309" y="4094269"/>
            <a:ext cx="1929044" cy="690802"/>
          </a:xfrm>
          <a:prstGeom prst="rect">
            <a:avLst/>
          </a:prstGeom>
          <a:solidFill>
            <a:srgbClr val="669D3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r>
              <a:t>استدلال</a:t>
            </a:r>
          </a:p>
        </p:txBody>
      </p:sp>
      <p:sp>
        <p:nvSpPr>
          <p:cNvPr id="304" name="الادلة"/>
          <p:cNvSpPr/>
          <p:nvPr/>
        </p:nvSpPr>
        <p:spPr>
          <a:xfrm>
            <a:off x="5242117" y="4094269"/>
            <a:ext cx="1929044" cy="690802"/>
          </a:xfrm>
          <a:prstGeom prst="rect">
            <a:avLst/>
          </a:prstGeom>
          <a:solidFill>
            <a:srgbClr val="669D3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r>
              <a:t>الادلة</a:t>
            </a:r>
          </a:p>
        </p:txBody>
      </p:sp>
      <p:sp>
        <p:nvSpPr>
          <p:cNvPr id="305" name="الدليل"/>
          <p:cNvSpPr/>
          <p:nvPr/>
        </p:nvSpPr>
        <p:spPr>
          <a:xfrm>
            <a:off x="17713255" y="5023091"/>
            <a:ext cx="1929044" cy="690802"/>
          </a:xfrm>
          <a:prstGeom prst="rect">
            <a:avLst/>
          </a:prstGeom>
          <a:solidFill>
            <a:srgbClr val="669D3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r>
              <a:t>الدليل</a:t>
            </a:r>
          </a:p>
        </p:txBody>
      </p:sp>
      <p:sp>
        <p:nvSpPr>
          <p:cNvPr id="306" name="صحيحاً"/>
          <p:cNvSpPr/>
          <p:nvPr/>
        </p:nvSpPr>
        <p:spPr>
          <a:xfrm>
            <a:off x="15570063" y="5023091"/>
            <a:ext cx="1929044" cy="690802"/>
          </a:xfrm>
          <a:prstGeom prst="rect">
            <a:avLst/>
          </a:prstGeom>
          <a:solidFill>
            <a:srgbClr val="669D3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r>
              <a:t>صحيحاً</a:t>
            </a:r>
          </a:p>
        </p:txBody>
      </p:sp>
      <p:sp>
        <p:nvSpPr>
          <p:cNvPr id="307" name="المعلومات"/>
          <p:cNvSpPr/>
          <p:nvPr/>
        </p:nvSpPr>
        <p:spPr>
          <a:xfrm>
            <a:off x="13426871" y="5023091"/>
            <a:ext cx="1929045" cy="690802"/>
          </a:xfrm>
          <a:prstGeom prst="rect">
            <a:avLst/>
          </a:prstGeom>
          <a:solidFill>
            <a:srgbClr val="669D3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r>
              <a:t>المعلومات</a:t>
            </a:r>
          </a:p>
        </p:txBody>
      </p:sp>
      <p:sp>
        <p:nvSpPr>
          <p:cNvPr id="308" name="الدليل"/>
          <p:cNvSpPr/>
          <p:nvPr/>
        </p:nvSpPr>
        <p:spPr>
          <a:xfrm>
            <a:off x="11227478" y="5023091"/>
            <a:ext cx="1929044" cy="690802"/>
          </a:xfrm>
          <a:prstGeom prst="rect">
            <a:avLst/>
          </a:prstGeom>
          <a:solidFill>
            <a:srgbClr val="669D3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r>
              <a:t>الدليل</a:t>
            </a:r>
          </a:p>
        </p:txBody>
      </p:sp>
      <p:sp>
        <p:nvSpPr>
          <p:cNvPr id="309" name="الاحتمالية"/>
          <p:cNvSpPr/>
          <p:nvPr/>
        </p:nvSpPr>
        <p:spPr>
          <a:xfrm>
            <a:off x="9028085" y="5023091"/>
            <a:ext cx="1929044" cy="690802"/>
          </a:xfrm>
          <a:prstGeom prst="rect">
            <a:avLst/>
          </a:prstGeom>
          <a:solidFill>
            <a:srgbClr val="669D3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r>
              <a:t>الاحتمالية</a:t>
            </a:r>
          </a:p>
        </p:txBody>
      </p:sp>
      <p:sp>
        <p:nvSpPr>
          <p:cNvPr id="310" name="الدليل"/>
          <p:cNvSpPr/>
          <p:nvPr/>
        </p:nvSpPr>
        <p:spPr>
          <a:xfrm>
            <a:off x="6828691" y="5023091"/>
            <a:ext cx="1929045" cy="690802"/>
          </a:xfrm>
          <a:prstGeom prst="rect">
            <a:avLst/>
          </a:prstGeom>
          <a:solidFill>
            <a:srgbClr val="669D3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r>
              <a:t>الدليل</a:t>
            </a:r>
          </a:p>
        </p:txBody>
      </p:sp>
      <p:sp>
        <p:nvSpPr>
          <p:cNvPr id="311" name="مرجحاً"/>
          <p:cNvSpPr/>
          <p:nvPr/>
        </p:nvSpPr>
        <p:spPr>
          <a:xfrm>
            <a:off x="4629298" y="5023091"/>
            <a:ext cx="1929044" cy="690802"/>
          </a:xfrm>
          <a:prstGeom prst="rect">
            <a:avLst/>
          </a:prstGeom>
          <a:solidFill>
            <a:srgbClr val="669D3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r>
              <a:t>مرجحاً </a:t>
            </a:r>
          </a:p>
        </p:txBody>
      </p:sp>
      <p:pic>
        <p:nvPicPr>
          <p:cNvPr id="312" name="IMG_7291.jpeg" descr="IMG_7291.jpeg"/>
          <p:cNvPicPr>
            <a:picLocks noChangeAspect="1"/>
          </p:cNvPicPr>
          <p:nvPr/>
        </p:nvPicPr>
        <p:blipFill>
          <a:blip r:embed="rId5"/>
          <a:srcRect l="30032" t="9633" r="25727"/>
          <a:stretch>
            <a:fillRect/>
          </a:stretch>
        </p:blipFill>
        <p:spPr>
          <a:xfrm>
            <a:off x="20310077" y="9403158"/>
            <a:ext cx="3750018" cy="4312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43" h="21600" extrusionOk="0">
                <a:moveTo>
                  <a:pt x="9998" y="0"/>
                </a:moveTo>
                <a:cubicBezTo>
                  <a:pt x="9843" y="0"/>
                  <a:pt x="9733" y="171"/>
                  <a:pt x="9831" y="258"/>
                </a:cubicBezTo>
                <a:cubicBezTo>
                  <a:pt x="9970" y="382"/>
                  <a:pt x="10114" y="335"/>
                  <a:pt x="10114" y="165"/>
                </a:cubicBezTo>
                <a:cubicBezTo>
                  <a:pt x="10114" y="75"/>
                  <a:pt x="10062" y="0"/>
                  <a:pt x="9998" y="0"/>
                </a:cubicBezTo>
                <a:close/>
                <a:moveTo>
                  <a:pt x="15383" y="350"/>
                </a:moveTo>
                <a:cubicBezTo>
                  <a:pt x="15248" y="327"/>
                  <a:pt x="15167" y="380"/>
                  <a:pt x="15167" y="493"/>
                </a:cubicBezTo>
                <a:cubicBezTo>
                  <a:pt x="15167" y="598"/>
                  <a:pt x="15247" y="659"/>
                  <a:pt x="15359" y="638"/>
                </a:cubicBezTo>
                <a:cubicBezTo>
                  <a:pt x="15626" y="588"/>
                  <a:pt x="15643" y="394"/>
                  <a:pt x="15383" y="350"/>
                </a:cubicBezTo>
                <a:close/>
                <a:moveTo>
                  <a:pt x="3021" y="443"/>
                </a:moveTo>
                <a:cubicBezTo>
                  <a:pt x="2454" y="453"/>
                  <a:pt x="2186" y="676"/>
                  <a:pt x="2286" y="1081"/>
                </a:cubicBezTo>
                <a:cubicBezTo>
                  <a:pt x="2340" y="1302"/>
                  <a:pt x="2456" y="1428"/>
                  <a:pt x="2635" y="1459"/>
                </a:cubicBezTo>
                <a:cubicBezTo>
                  <a:pt x="3698" y="1643"/>
                  <a:pt x="4274" y="1427"/>
                  <a:pt x="4143" y="896"/>
                </a:cubicBezTo>
                <a:cubicBezTo>
                  <a:pt x="4081" y="646"/>
                  <a:pt x="3977" y="559"/>
                  <a:pt x="3684" y="507"/>
                </a:cubicBezTo>
                <a:cubicBezTo>
                  <a:pt x="3432" y="462"/>
                  <a:pt x="3209" y="440"/>
                  <a:pt x="3021" y="443"/>
                </a:cubicBezTo>
                <a:close/>
                <a:moveTo>
                  <a:pt x="11648" y="457"/>
                </a:moveTo>
                <a:cubicBezTo>
                  <a:pt x="11207" y="503"/>
                  <a:pt x="11118" y="738"/>
                  <a:pt x="11490" y="871"/>
                </a:cubicBezTo>
                <a:cubicBezTo>
                  <a:pt x="11886" y="1012"/>
                  <a:pt x="11911" y="1009"/>
                  <a:pt x="12089" y="817"/>
                </a:cubicBezTo>
                <a:cubicBezTo>
                  <a:pt x="12304" y="586"/>
                  <a:pt x="12090" y="411"/>
                  <a:pt x="11648" y="457"/>
                </a:cubicBezTo>
                <a:close/>
                <a:moveTo>
                  <a:pt x="9807" y="1097"/>
                </a:moveTo>
                <a:cubicBezTo>
                  <a:pt x="8128" y="1097"/>
                  <a:pt x="6994" y="2115"/>
                  <a:pt x="6987" y="3626"/>
                </a:cubicBezTo>
                <a:cubicBezTo>
                  <a:pt x="6985" y="4214"/>
                  <a:pt x="7044" y="4436"/>
                  <a:pt x="7319" y="4854"/>
                </a:cubicBezTo>
                <a:cubicBezTo>
                  <a:pt x="7663" y="5376"/>
                  <a:pt x="8219" y="5826"/>
                  <a:pt x="8762" y="6019"/>
                </a:cubicBezTo>
                <a:cubicBezTo>
                  <a:pt x="9233" y="6186"/>
                  <a:pt x="10443" y="6158"/>
                  <a:pt x="10951" y="5969"/>
                </a:cubicBezTo>
                <a:cubicBezTo>
                  <a:pt x="12010" y="5575"/>
                  <a:pt x="12631" y="4705"/>
                  <a:pt x="12631" y="3618"/>
                </a:cubicBezTo>
                <a:cubicBezTo>
                  <a:pt x="12631" y="2122"/>
                  <a:pt x="11482" y="1097"/>
                  <a:pt x="9807" y="1097"/>
                </a:cubicBezTo>
                <a:close/>
                <a:moveTo>
                  <a:pt x="14058" y="1534"/>
                </a:moveTo>
                <a:cubicBezTo>
                  <a:pt x="13754" y="1534"/>
                  <a:pt x="13196" y="1998"/>
                  <a:pt x="13196" y="2250"/>
                </a:cubicBezTo>
                <a:cubicBezTo>
                  <a:pt x="13196" y="2465"/>
                  <a:pt x="13430" y="2876"/>
                  <a:pt x="13615" y="2985"/>
                </a:cubicBezTo>
                <a:cubicBezTo>
                  <a:pt x="14099" y="3273"/>
                  <a:pt x="14920" y="2874"/>
                  <a:pt x="14920" y="2351"/>
                </a:cubicBezTo>
                <a:cubicBezTo>
                  <a:pt x="14920" y="2014"/>
                  <a:pt x="14414" y="1534"/>
                  <a:pt x="14058" y="1534"/>
                </a:cubicBezTo>
                <a:close/>
                <a:moveTo>
                  <a:pt x="16584" y="1558"/>
                </a:moveTo>
                <a:cubicBezTo>
                  <a:pt x="16462" y="1578"/>
                  <a:pt x="16347" y="1619"/>
                  <a:pt x="16252" y="1684"/>
                </a:cubicBezTo>
                <a:cubicBezTo>
                  <a:pt x="16000" y="1854"/>
                  <a:pt x="16082" y="2269"/>
                  <a:pt x="16381" y="2334"/>
                </a:cubicBezTo>
                <a:cubicBezTo>
                  <a:pt x="16998" y="2466"/>
                  <a:pt x="17577" y="2229"/>
                  <a:pt x="17457" y="1892"/>
                </a:cubicBezTo>
                <a:cubicBezTo>
                  <a:pt x="17364" y="1634"/>
                  <a:pt x="16947" y="1500"/>
                  <a:pt x="16584" y="1558"/>
                </a:cubicBezTo>
                <a:close/>
                <a:moveTo>
                  <a:pt x="5263" y="1644"/>
                </a:moveTo>
                <a:cubicBezTo>
                  <a:pt x="4673" y="1644"/>
                  <a:pt x="4397" y="1872"/>
                  <a:pt x="4397" y="2357"/>
                </a:cubicBezTo>
                <a:cubicBezTo>
                  <a:pt x="4397" y="2632"/>
                  <a:pt x="4472" y="2816"/>
                  <a:pt x="4629" y="2918"/>
                </a:cubicBezTo>
                <a:cubicBezTo>
                  <a:pt x="4945" y="3124"/>
                  <a:pt x="5548" y="3109"/>
                  <a:pt x="5822" y="2888"/>
                </a:cubicBezTo>
                <a:cubicBezTo>
                  <a:pt x="6329" y="2480"/>
                  <a:pt x="5953" y="1644"/>
                  <a:pt x="5263" y="1644"/>
                </a:cubicBezTo>
                <a:close/>
                <a:moveTo>
                  <a:pt x="18679" y="2413"/>
                </a:moveTo>
                <a:cubicBezTo>
                  <a:pt x="18487" y="2413"/>
                  <a:pt x="18435" y="2541"/>
                  <a:pt x="18577" y="2667"/>
                </a:cubicBezTo>
                <a:cubicBezTo>
                  <a:pt x="18719" y="2794"/>
                  <a:pt x="18864" y="2747"/>
                  <a:pt x="18864" y="2576"/>
                </a:cubicBezTo>
                <a:cubicBezTo>
                  <a:pt x="18864" y="2486"/>
                  <a:pt x="18781" y="2413"/>
                  <a:pt x="18679" y="2413"/>
                </a:cubicBezTo>
                <a:close/>
                <a:moveTo>
                  <a:pt x="749" y="2850"/>
                </a:moveTo>
                <a:cubicBezTo>
                  <a:pt x="681" y="2850"/>
                  <a:pt x="627" y="2899"/>
                  <a:pt x="627" y="2960"/>
                </a:cubicBezTo>
                <a:cubicBezTo>
                  <a:pt x="627" y="3020"/>
                  <a:pt x="681" y="3069"/>
                  <a:pt x="749" y="3069"/>
                </a:cubicBezTo>
                <a:cubicBezTo>
                  <a:pt x="817" y="3069"/>
                  <a:pt x="872" y="3020"/>
                  <a:pt x="872" y="2960"/>
                </a:cubicBezTo>
                <a:cubicBezTo>
                  <a:pt x="872" y="2899"/>
                  <a:pt x="817" y="2850"/>
                  <a:pt x="749" y="2850"/>
                </a:cubicBezTo>
                <a:close/>
                <a:moveTo>
                  <a:pt x="16316" y="2970"/>
                </a:moveTo>
                <a:cubicBezTo>
                  <a:pt x="15853" y="2999"/>
                  <a:pt x="15409" y="3115"/>
                  <a:pt x="15056" y="3323"/>
                </a:cubicBezTo>
                <a:cubicBezTo>
                  <a:pt x="14244" y="3801"/>
                  <a:pt x="13884" y="4389"/>
                  <a:pt x="13831" y="5317"/>
                </a:cubicBezTo>
                <a:cubicBezTo>
                  <a:pt x="13793" y="5992"/>
                  <a:pt x="13830" y="6183"/>
                  <a:pt x="14103" y="6661"/>
                </a:cubicBezTo>
                <a:cubicBezTo>
                  <a:pt x="14439" y="7252"/>
                  <a:pt x="14919" y="7622"/>
                  <a:pt x="15646" y="7853"/>
                </a:cubicBezTo>
                <a:cubicBezTo>
                  <a:pt x="16598" y="8156"/>
                  <a:pt x="17861" y="7925"/>
                  <a:pt x="18599" y="7313"/>
                </a:cubicBezTo>
                <a:cubicBezTo>
                  <a:pt x="19762" y="6349"/>
                  <a:pt x="19684" y="4501"/>
                  <a:pt x="18441" y="3530"/>
                </a:cubicBezTo>
                <a:cubicBezTo>
                  <a:pt x="17910" y="3115"/>
                  <a:pt x="17088" y="2921"/>
                  <a:pt x="16316" y="2970"/>
                </a:cubicBezTo>
                <a:close/>
                <a:moveTo>
                  <a:pt x="2905" y="3186"/>
                </a:moveTo>
                <a:cubicBezTo>
                  <a:pt x="1846" y="3150"/>
                  <a:pt x="814" y="3651"/>
                  <a:pt x="321" y="4530"/>
                </a:cubicBezTo>
                <a:cubicBezTo>
                  <a:pt x="-431" y="5873"/>
                  <a:pt x="188" y="7493"/>
                  <a:pt x="1673" y="8070"/>
                </a:cubicBezTo>
                <a:cubicBezTo>
                  <a:pt x="1877" y="8149"/>
                  <a:pt x="2379" y="8217"/>
                  <a:pt x="2789" y="8219"/>
                </a:cubicBezTo>
                <a:cubicBezTo>
                  <a:pt x="4561" y="8229"/>
                  <a:pt x="5850" y="6972"/>
                  <a:pt x="5624" y="5454"/>
                </a:cubicBezTo>
                <a:cubicBezTo>
                  <a:pt x="5473" y="4443"/>
                  <a:pt x="4961" y="3815"/>
                  <a:pt x="3954" y="3409"/>
                </a:cubicBezTo>
                <a:cubicBezTo>
                  <a:pt x="3614" y="3272"/>
                  <a:pt x="3258" y="3198"/>
                  <a:pt x="2905" y="3186"/>
                </a:cubicBezTo>
                <a:close/>
                <a:moveTo>
                  <a:pt x="12399" y="5933"/>
                </a:moveTo>
                <a:cubicBezTo>
                  <a:pt x="12247" y="5955"/>
                  <a:pt x="12096" y="6021"/>
                  <a:pt x="11962" y="6140"/>
                </a:cubicBezTo>
                <a:cubicBezTo>
                  <a:pt x="11617" y="6447"/>
                  <a:pt x="11633" y="7062"/>
                  <a:pt x="11991" y="7285"/>
                </a:cubicBezTo>
                <a:cubicBezTo>
                  <a:pt x="12142" y="7379"/>
                  <a:pt x="12378" y="7456"/>
                  <a:pt x="12517" y="7456"/>
                </a:cubicBezTo>
                <a:cubicBezTo>
                  <a:pt x="12975" y="7456"/>
                  <a:pt x="13319" y="7148"/>
                  <a:pt x="13319" y="6736"/>
                </a:cubicBezTo>
                <a:cubicBezTo>
                  <a:pt x="13319" y="6204"/>
                  <a:pt x="12855" y="5868"/>
                  <a:pt x="12399" y="5933"/>
                </a:cubicBezTo>
                <a:close/>
                <a:moveTo>
                  <a:pt x="7078" y="6140"/>
                </a:moveTo>
                <a:cubicBezTo>
                  <a:pt x="6403" y="6140"/>
                  <a:pt x="6073" y="6797"/>
                  <a:pt x="6486" y="7321"/>
                </a:cubicBezTo>
                <a:cubicBezTo>
                  <a:pt x="6627" y="7500"/>
                  <a:pt x="6803" y="7565"/>
                  <a:pt x="7150" y="7565"/>
                </a:cubicBezTo>
                <a:cubicBezTo>
                  <a:pt x="7719" y="7565"/>
                  <a:pt x="7945" y="7356"/>
                  <a:pt x="7945" y="6830"/>
                </a:cubicBezTo>
                <a:cubicBezTo>
                  <a:pt x="7945" y="6369"/>
                  <a:pt x="7658" y="6140"/>
                  <a:pt x="7078" y="6140"/>
                </a:cubicBezTo>
                <a:close/>
                <a:moveTo>
                  <a:pt x="10793" y="6689"/>
                </a:moveTo>
                <a:cubicBezTo>
                  <a:pt x="10692" y="6689"/>
                  <a:pt x="10608" y="6763"/>
                  <a:pt x="10608" y="6853"/>
                </a:cubicBezTo>
                <a:cubicBezTo>
                  <a:pt x="10608" y="6944"/>
                  <a:pt x="10692" y="7016"/>
                  <a:pt x="10793" y="7016"/>
                </a:cubicBezTo>
                <a:cubicBezTo>
                  <a:pt x="10895" y="7016"/>
                  <a:pt x="10978" y="6944"/>
                  <a:pt x="10978" y="6853"/>
                </a:cubicBezTo>
                <a:cubicBezTo>
                  <a:pt x="10978" y="6763"/>
                  <a:pt x="10895" y="6689"/>
                  <a:pt x="10793" y="6689"/>
                </a:cubicBezTo>
                <a:close/>
                <a:moveTo>
                  <a:pt x="8882" y="7565"/>
                </a:moveTo>
                <a:cubicBezTo>
                  <a:pt x="8815" y="7565"/>
                  <a:pt x="8760" y="7640"/>
                  <a:pt x="8760" y="7730"/>
                </a:cubicBezTo>
                <a:cubicBezTo>
                  <a:pt x="8760" y="7820"/>
                  <a:pt x="8815" y="7895"/>
                  <a:pt x="8882" y="7895"/>
                </a:cubicBezTo>
                <a:cubicBezTo>
                  <a:pt x="8950" y="7895"/>
                  <a:pt x="9005" y="7820"/>
                  <a:pt x="9005" y="7730"/>
                </a:cubicBezTo>
                <a:cubicBezTo>
                  <a:pt x="9005" y="7640"/>
                  <a:pt x="8950" y="7565"/>
                  <a:pt x="8882" y="7565"/>
                </a:cubicBezTo>
                <a:close/>
                <a:moveTo>
                  <a:pt x="19534" y="7784"/>
                </a:moveTo>
                <a:cubicBezTo>
                  <a:pt x="18942" y="7784"/>
                  <a:pt x="18844" y="7854"/>
                  <a:pt x="18947" y="8203"/>
                </a:cubicBezTo>
                <a:cubicBezTo>
                  <a:pt x="19002" y="8393"/>
                  <a:pt x="19108" y="8442"/>
                  <a:pt x="19470" y="8442"/>
                </a:cubicBezTo>
                <a:cubicBezTo>
                  <a:pt x="19996" y="8442"/>
                  <a:pt x="20217" y="8292"/>
                  <a:pt x="20129" y="7994"/>
                </a:cubicBezTo>
                <a:cubicBezTo>
                  <a:pt x="20080" y="7828"/>
                  <a:pt x="19956" y="7784"/>
                  <a:pt x="19534" y="7784"/>
                </a:cubicBezTo>
                <a:close/>
                <a:moveTo>
                  <a:pt x="11655" y="8203"/>
                </a:moveTo>
                <a:lnTo>
                  <a:pt x="10740" y="8277"/>
                </a:lnTo>
                <a:cubicBezTo>
                  <a:pt x="9368" y="8386"/>
                  <a:pt x="7602" y="8822"/>
                  <a:pt x="6352" y="9358"/>
                </a:cubicBezTo>
                <a:cubicBezTo>
                  <a:pt x="4659" y="10085"/>
                  <a:pt x="3316" y="11296"/>
                  <a:pt x="2809" y="12554"/>
                </a:cubicBezTo>
                <a:cubicBezTo>
                  <a:pt x="2378" y="13626"/>
                  <a:pt x="2304" y="13930"/>
                  <a:pt x="2237" y="14911"/>
                </a:cubicBezTo>
                <a:cubicBezTo>
                  <a:pt x="2172" y="15857"/>
                  <a:pt x="2144" y="15953"/>
                  <a:pt x="1920" y="15957"/>
                </a:cubicBezTo>
                <a:cubicBezTo>
                  <a:pt x="1537" y="15963"/>
                  <a:pt x="1385" y="16089"/>
                  <a:pt x="1034" y="16700"/>
                </a:cubicBezTo>
                <a:cubicBezTo>
                  <a:pt x="792" y="17122"/>
                  <a:pt x="706" y="17439"/>
                  <a:pt x="702" y="17927"/>
                </a:cubicBezTo>
                <a:cubicBezTo>
                  <a:pt x="695" y="18764"/>
                  <a:pt x="1009" y="19316"/>
                  <a:pt x="1992" y="20201"/>
                </a:cubicBezTo>
                <a:cubicBezTo>
                  <a:pt x="2592" y="20741"/>
                  <a:pt x="2720" y="20923"/>
                  <a:pt x="2720" y="21228"/>
                </a:cubicBezTo>
                <a:lnTo>
                  <a:pt x="2720" y="21600"/>
                </a:lnTo>
                <a:lnTo>
                  <a:pt x="15506" y="21600"/>
                </a:lnTo>
                <a:lnTo>
                  <a:pt x="15575" y="21298"/>
                </a:lnTo>
                <a:cubicBezTo>
                  <a:pt x="15618" y="21107"/>
                  <a:pt x="15940" y="20760"/>
                  <a:pt x="16454" y="20356"/>
                </a:cubicBezTo>
                <a:cubicBezTo>
                  <a:pt x="17492" y="19540"/>
                  <a:pt x="17797" y="19029"/>
                  <a:pt x="17804" y="18090"/>
                </a:cubicBezTo>
                <a:cubicBezTo>
                  <a:pt x="17811" y="17151"/>
                  <a:pt x="17469" y="16251"/>
                  <a:pt x="17053" y="16110"/>
                </a:cubicBezTo>
                <a:cubicBezTo>
                  <a:pt x="16885" y="16053"/>
                  <a:pt x="16697" y="16034"/>
                  <a:pt x="16635" y="16068"/>
                </a:cubicBezTo>
                <a:cubicBezTo>
                  <a:pt x="16404" y="16195"/>
                  <a:pt x="16385" y="15780"/>
                  <a:pt x="16581" y="14892"/>
                </a:cubicBezTo>
                <a:cubicBezTo>
                  <a:pt x="16839" y="13725"/>
                  <a:pt x="17107" y="12856"/>
                  <a:pt x="17332" y="12463"/>
                </a:cubicBezTo>
                <a:cubicBezTo>
                  <a:pt x="17429" y="12292"/>
                  <a:pt x="17508" y="12114"/>
                  <a:pt x="17508" y="12065"/>
                </a:cubicBezTo>
                <a:cubicBezTo>
                  <a:pt x="17508" y="11967"/>
                  <a:pt x="17088" y="11829"/>
                  <a:pt x="16708" y="11803"/>
                </a:cubicBezTo>
                <a:cubicBezTo>
                  <a:pt x="16378" y="11780"/>
                  <a:pt x="16431" y="11372"/>
                  <a:pt x="16835" y="10829"/>
                </a:cubicBezTo>
                <a:lnTo>
                  <a:pt x="17138" y="10419"/>
                </a:lnTo>
                <a:lnTo>
                  <a:pt x="16862" y="10366"/>
                </a:lnTo>
                <a:cubicBezTo>
                  <a:pt x="16709" y="10336"/>
                  <a:pt x="16390" y="10297"/>
                  <a:pt x="16154" y="10280"/>
                </a:cubicBezTo>
                <a:cubicBezTo>
                  <a:pt x="15578" y="10241"/>
                  <a:pt x="15533" y="9965"/>
                  <a:pt x="16029" y="9523"/>
                </a:cubicBezTo>
                <a:lnTo>
                  <a:pt x="16417" y="9177"/>
                </a:lnTo>
                <a:lnTo>
                  <a:pt x="15813" y="9241"/>
                </a:lnTo>
                <a:cubicBezTo>
                  <a:pt x="15480" y="9276"/>
                  <a:pt x="14896" y="9402"/>
                  <a:pt x="14517" y="9521"/>
                </a:cubicBezTo>
                <a:cubicBezTo>
                  <a:pt x="14137" y="9640"/>
                  <a:pt x="13796" y="9708"/>
                  <a:pt x="13757" y="9674"/>
                </a:cubicBezTo>
                <a:cubicBezTo>
                  <a:pt x="13578" y="9515"/>
                  <a:pt x="13725" y="9155"/>
                  <a:pt x="14107" y="8815"/>
                </a:cubicBezTo>
                <a:cubicBezTo>
                  <a:pt x="14494" y="8471"/>
                  <a:pt x="14506" y="8441"/>
                  <a:pt x="14261" y="8426"/>
                </a:cubicBezTo>
                <a:cubicBezTo>
                  <a:pt x="13764" y="8395"/>
                  <a:pt x="13258" y="8455"/>
                  <a:pt x="12230" y="8668"/>
                </a:cubicBezTo>
                <a:cubicBezTo>
                  <a:pt x="11046" y="8913"/>
                  <a:pt x="10775" y="8856"/>
                  <a:pt x="11296" y="8469"/>
                </a:cubicBezTo>
                <a:lnTo>
                  <a:pt x="11655" y="8203"/>
                </a:lnTo>
                <a:close/>
                <a:moveTo>
                  <a:pt x="3030" y="8595"/>
                </a:moveTo>
                <a:cubicBezTo>
                  <a:pt x="2944" y="8592"/>
                  <a:pt x="2856" y="8602"/>
                  <a:pt x="2765" y="8628"/>
                </a:cubicBezTo>
                <a:cubicBezTo>
                  <a:pt x="2136" y="8813"/>
                  <a:pt x="1959" y="9503"/>
                  <a:pt x="2430" y="9922"/>
                </a:cubicBezTo>
                <a:cubicBezTo>
                  <a:pt x="2732" y="10191"/>
                  <a:pt x="3421" y="10132"/>
                  <a:pt x="3651" y="9819"/>
                </a:cubicBezTo>
                <a:cubicBezTo>
                  <a:pt x="4038" y="9293"/>
                  <a:pt x="3627" y="8613"/>
                  <a:pt x="3030" y="8595"/>
                </a:cubicBezTo>
                <a:close/>
                <a:moveTo>
                  <a:pt x="17212" y="8702"/>
                </a:moveTo>
                <a:cubicBezTo>
                  <a:pt x="17113" y="8702"/>
                  <a:pt x="17019" y="8798"/>
                  <a:pt x="17082" y="8889"/>
                </a:cubicBezTo>
                <a:cubicBezTo>
                  <a:pt x="17121" y="8945"/>
                  <a:pt x="17206" y="8990"/>
                  <a:pt x="17270" y="8990"/>
                </a:cubicBezTo>
                <a:cubicBezTo>
                  <a:pt x="17402" y="8990"/>
                  <a:pt x="17422" y="8842"/>
                  <a:pt x="17305" y="8738"/>
                </a:cubicBezTo>
                <a:cubicBezTo>
                  <a:pt x="17277" y="8712"/>
                  <a:pt x="17245" y="8702"/>
                  <a:pt x="17212" y="8702"/>
                </a:cubicBezTo>
                <a:close/>
                <a:moveTo>
                  <a:pt x="956" y="8762"/>
                </a:moveTo>
                <a:cubicBezTo>
                  <a:pt x="585" y="8758"/>
                  <a:pt x="201" y="8954"/>
                  <a:pt x="326" y="9245"/>
                </a:cubicBezTo>
                <a:cubicBezTo>
                  <a:pt x="367" y="9339"/>
                  <a:pt x="494" y="9434"/>
                  <a:pt x="607" y="9455"/>
                </a:cubicBezTo>
                <a:cubicBezTo>
                  <a:pt x="920" y="9513"/>
                  <a:pt x="1158" y="9485"/>
                  <a:pt x="1410" y="9358"/>
                </a:cubicBezTo>
                <a:cubicBezTo>
                  <a:pt x="1602" y="9262"/>
                  <a:pt x="1615" y="9202"/>
                  <a:pt x="1497" y="9006"/>
                </a:cubicBezTo>
                <a:cubicBezTo>
                  <a:pt x="1396" y="8837"/>
                  <a:pt x="1179" y="8764"/>
                  <a:pt x="956" y="8762"/>
                </a:cubicBezTo>
                <a:close/>
                <a:moveTo>
                  <a:pt x="18225" y="8990"/>
                </a:moveTo>
                <a:cubicBezTo>
                  <a:pt x="17460" y="8990"/>
                  <a:pt x="17133" y="9762"/>
                  <a:pt x="17688" y="10256"/>
                </a:cubicBezTo>
                <a:cubicBezTo>
                  <a:pt x="18076" y="10601"/>
                  <a:pt x="18425" y="10598"/>
                  <a:pt x="18822" y="10244"/>
                </a:cubicBezTo>
                <a:cubicBezTo>
                  <a:pt x="19078" y="10017"/>
                  <a:pt x="19122" y="9897"/>
                  <a:pt x="19060" y="9614"/>
                </a:cubicBezTo>
                <a:cubicBezTo>
                  <a:pt x="18968" y="9196"/>
                  <a:pt x="18694" y="8990"/>
                  <a:pt x="18225" y="8990"/>
                </a:cubicBezTo>
                <a:close/>
                <a:moveTo>
                  <a:pt x="1488" y="10636"/>
                </a:moveTo>
                <a:cubicBezTo>
                  <a:pt x="1421" y="10636"/>
                  <a:pt x="1366" y="10685"/>
                  <a:pt x="1366" y="10745"/>
                </a:cubicBezTo>
                <a:cubicBezTo>
                  <a:pt x="1366" y="10806"/>
                  <a:pt x="1421" y="10855"/>
                  <a:pt x="1488" y="10855"/>
                </a:cubicBezTo>
                <a:cubicBezTo>
                  <a:pt x="1556" y="10855"/>
                  <a:pt x="1611" y="10806"/>
                  <a:pt x="1611" y="10745"/>
                </a:cubicBezTo>
                <a:cubicBezTo>
                  <a:pt x="1611" y="10685"/>
                  <a:pt x="1556" y="10636"/>
                  <a:pt x="1488" y="10636"/>
                </a:cubicBezTo>
                <a:close/>
                <a:moveTo>
                  <a:pt x="20027" y="11129"/>
                </a:moveTo>
                <a:cubicBezTo>
                  <a:pt x="19975" y="11129"/>
                  <a:pt x="19937" y="11147"/>
                  <a:pt x="19911" y="11185"/>
                </a:cubicBezTo>
                <a:cubicBezTo>
                  <a:pt x="19868" y="11246"/>
                  <a:pt x="19784" y="11270"/>
                  <a:pt x="19726" y="11238"/>
                </a:cubicBezTo>
                <a:cubicBezTo>
                  <a:pt x="19602" y="11170"/>
                  <a:pt x="18987" y="11402"/>
                  <a:pt x="18987" y="11517"/>
                </a:cubicBezTo>
                <a:cubicBezTo>
                  <a:pt x="18987" y="11919"/>
                  <a:pt x="19171" y="12274"/>
                  <a:pt x="19401" y="12314"/>
                </a:cubicBezTo>
                <a:cubicBezTo>
                  <a:pt x="20496" y="12505"/>
                  <a:pt x="21169" y="12226"/>
                  <a:pt x="21024" y="11640"/>
                </a:cubicBezTo>
                <a:cubicBezTo>
                  <a:pt x="20963" y="11393"/>
                  <a:pt x="20869" y="11294"/>
                  <a:pt x="20695" y="11294"/>
                </a:cubicBezTo>
                <a:cubicBezTo>
                  <a:pt x="20560" y="11294"/>
                  <a:pt x="20345" y="11243"/>
                  <a:pt x="20218" y="11183"/>
                </a:cubicBezTo>
                <a:cubicBezTo>
                  <a:pt x="20141" y="11146"/>
                  <a:pt x="20078" y="11129"/>
                  <a:pt x="20027" y="11129"/>
                </a:cubicBezTo>
                <a:close/>
                <a:moveTo>
                  <a:pt x="1248" y="11618"/>
                </a:moveTo>
                <a:cubicBezTo>
                  <a:pt x="917" y="11623"/>
                  <a:pt x="257" y="11854"/>
                  <a:pt x="257" y="11964"/>
                </a:cubicBezTo>
                <a:cubicBezTo>
                  <a:pt x="257" y="12357"/>
                  <a:pt x="443" y="12713"/>
                  <a:pt x="671" y="12753"/>
                </a:cubicBezTo>
                <a:cubicBezTo>
                  <a:pt x="1309" y="12864"/>
                  <a:pt x="1779" y="12815"/>
                  <a:pt x="2110" y="12606"/>
                </a:cubicBezTo>
                <a:cubicBezTo>
                  <a:pt x="2445" y="12393"/>
                  <a:pt x="2452" y="12367"/>
                  <a:pt x="2292" y="12029"/>
                </a:cubicBezTo>
                <a:cubicBezTo>
                  <a:pt x="2126" y="11677"/>
                  <a:pt x="1949" y="11607"/>
                  <a:pt x="1248" y="11618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000 0.000000 C -0.011175 0.029216 -0.022350 0.058432 -0.037552 0.083850 C -0.052753 0.109268 -0.071981 0.130887 -0.091784 0.147102 C -0.111587 0.163317 -0.131965 0.174127 -0.156040 0.180262 C -0.180116 0.186398 -0.207890 0.187858 -0.226378 0.186544 C -0.244866 0.185229 -0.254069 0.181139 -0.263272 0.177049" pathEditMode="relative">
                                      <p:cBhvr>
                                        <p:cTn id="6" dur="1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000 0.000000 C -0.000986 0.040902 -0.001972 0.081805 -0.003698 0.110436 C -0.005423 0.139068 -0.008299 0.168138 -0.007888 0.167407" pathEditMode="relative">
                                      <p:cBhvr>
                                        <p:cTn id="10" dur="4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000 0.000000 C -0.015612 0.028632 -0.031225 0.057263 -0.050534 0.079613 C -0.069844 0.101964 -0.092852 0.118032 -0.115202 0.132056 C -0.137552 0.146080 -0.159245 0.158058 -0.182088 0.169306 C -0.204932 0.180554 -0.228925 0.191072 -0.253740 0.202174 C -0.278556 0.213276 -0.304193 0.224963 -0.319805 0.230660 C -0.335417 0.236357 -0.341005 0.236065 -0.346592 0.235773" pathEditMode="relative">
                                      <p:cBhvr>
                                        <p:cTn id="14" dur="12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6592 0.235773 C -0.346592 0.235773 -0.392415 0.240789 -0.412300 0.242688 C -0.432185 0.244587 -0.463739 0.243710 -0.463410 0.242834 C -0.462753 0.237535 -0.462096 0.232236 -0.462425 0.232382 C -0.462753 0.232528 -0.464068 0.238119 -0.468916 0.242376 C -0.473763 0.246632 -0.482145 0.249553 -0.483377 0.248677 C -0.484610 0.247801 -0.478694 0.243126 -0.474256 0.239912 C -0.469819 0.236698 -0.475571 0.236698 -0.472284 0.236698" pathEditMode="relative">
                                      <p:cBhvr>
                                        <p:cTn id="18" dur="6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000 0.000000 C 0.017420 0.028047 0.034840 0.056095 0.052835 0.085457 C 0.070830 0.114819 0.089401 0.145495 0.099590 0.168138 C 0.109779 0.190780 0.111587 0.205388 0.113394 0.219996" pathEditMode="relative">
                                      <p:cBhvr>
                                        <p:cTn id="22" dur="6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000 0.000000 C 0.012490 0.033014 0.024980 0.066028 0.038784 0.098312 C 0.052589 0.130595 0.067708 0.162148 0.083238 0.194140 C 0.098768 0.226131 0.114709 0.258561 0.130650 0.290991" pathEditMode="relative">
                                      <p:cBhvr>
                                        <p:cTn id="26" dur="7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000 0.000000 C -0.014791 0.029800 -0.029581 0.059600 -0.047083 0.087356 C -0.064585 0.115111 -0.084799 0.140821 -0.105917 0.162295 C -0.127035 0.183768 -0.149056 0.201006 -0.172721 0.213715 C -0.196386 0.226423 -0.221694 0.234604 -0.245195 0.236503 C -0.268695 0.238402 -0.290388 0.234020 -0.312081 0.229637" pathEditMode="relative">
                                      <p:cBhvr>
                                        <p:cTn id="30" dur="12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C 0.016763 0.022496 0.033525 0.044993 0.052178 0.064713 C 0.070830 0.084434 0.091373 0.101379 0.113394 0.120370 C 0.135416 0.139360 0.158916 0.160395 0.181431 0.177925 C 0.203945 0.195455 0.225474 0.209478 0.244455 0.226277 C 0.263436 0.243077 0.279870 0.262651 0.296304 0.282226" pathEditMode="relative">
                                      <p:cBhvr>
                                        <p:cTn id="34" dur="11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C 0.000986 0.046453 0.001972 0.092907 0.000740 0.136292 C -0.000493 0.179678 -0.003944 0.219996 -0.007395 0.244537 C -0.010846 0.269079 -0.014298 0.277844 -0.017749 0.286608" pathEditMode="relative">
                                      <p:cBhvr>
                                        <p:cTn id="38" dur="6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الاستدلال الاستنباطي"/>
          <p:cNvSpPr/>
          <p:nvPr/>
        </p:nvSpPr>
        <p:spPr>
          <a:xfrm>
            <a:off x="16984867" y="900412"/>
            <a:ext cx="5070060" cy="2204045"/>
          </a:xfrm>
          <a:prstGeom prst="roundRect">
            <a:avLst>
              <a:gd name="adj" fmla="val 4899"/>
            </a:avLst>
          </a:prstGeom>
          <a:solidFill>
            <a:srgbClr val="01C7FC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50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 الاستدلال الاستنباطي </a:t>
            </a:r>
          </a:p>
        </p:txBody>
      </p:sp>
      <p:sp>
        <p:nvSpPr>
          <p:cNvPr id="315" name="المقدمة"/>
          <p:cNvSpPr/>
          <p:nvPr/>
        </p:nvSpPr>
        <p:spPr>
          <a:xfrm>
            <a:off x="20675065" y="4393673"/>
            <a:ext cx="2759726" cy="2759726"/>
          </a:xfrm>
          <a:prstGeom prst="roundRect">
            <a:avLst>
              <a:gd name="adj" fmla="val 50000"/>
            </a:avLst>
          </a:prstGeom>
          <a:solidFill>
            <a:srgbClr val="F2F7B7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825500" rtl="0">
              <a:defRPr sz="3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r>
              <a:rPr sz="6000">
                <a:latin typeface="Geeza Pro Bold"/>
                <a:ea typeface="Geeza Pro Bold"/>
                <a:cs typeface="Geeza Pro Bold"/>
                <a:sym typeface="Geeza Pro Bold"/>
              </a:rPr>
              <a:t>المقدمة</a:t>
            </a:r>
            <a:r>
              <a:t> </a:t>
            </a:r>
          </a:p>
        </p:txBody>
      </p:sp>
      <p:sp>
        <p:nvSpPr>
          <p:cNvPr id="316" name="النتيجة"/>
          <p:cNvSpPr/>
          <p:nvPr/>
        </p:nvSpPr>
        <p:spPr>
          <a:xfrm>
            <a:off x="15568705" y="4312409"/>
            <a:ext cx="2868492" cy="2922255"/>
          </a:xfrm>
          <a:prstGeom prst="roundRect">
            <a:avLst>
              <a:gd name="adj" fmla="val 49390"/>
            </a:avLst>
          </a:prstGeom>
          <a:solidFill>
            <a:srgbClr val="F2F7B7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825500" rtl="0">
              <a:defRPr sz="54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r>
              <a:rPr>
                <a:latin typeface="Geeza Pro Bold"/>
                <a:ea typeface="Geeza Pro Bold"/>
                <a:cs typeface="Geeza Pro Bold"/>
                <a:sym typeface="Geeza Pro Bold"/>
              </a:rPr>
              <a:t>النتيجة </a:t>
            </a:r>
            <a:r>
              <a:t> </a:t>
            </a:r>
          </a:p>
        </p:txBody>
      </p:sp>
      <p:sp>
        <p:nvSpPr>
          <p:cNvPr id="317" name="لا تتجاوز النتيجة ما ورد في المقدمات"/>
          <p:cNvSpPr txBox="1"/>
          <p:nvPr/>
        </p:nvSpPr>
        <p:spPr>
          <a:xfrm>
            <a:off x="17249736" y="8947732"/>
            <a:ext cx="5461140" cy="178053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5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لا تتجاوز النتيجة ما ورد في المقدمات </a:t>
            </a:r>
          </a:p>
        </p:txBody>
      </p:sp>
      <p:sp>
        <p:nvSpPr>
          <p:cNvPr id="318" name="="/>
          <p:cNvSpPr/>
          <p:nvPr/>
        </p:nvSpPr>
        <p:spPr>
          <a:xfrm>
            <a:off x="18437197" y="4879232"/>
            <a:ext cx="2277676" cy="1788609"/>
          </a:xfrm>
          <a:prstGeom prst="roundRect">
            <a:avLst>
              <a:gd name="adj" fmla="val 35308"/>
            </a:avLst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R="638923" indent="169023">
              <a:lnSpc>
                <a:spcPct val="90000"/>
              </a:lnSpc>
              <a:defRPr sz="8500" spc="-170">
                <a:solidFill>
                  <a:srgbClr val="E224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=</a:t>
            </a:r>
          </a:p>
        </p:txBody>
      </p:sp>
      <p:sp>
        <p:nvSpPr>
          <p:cNvPr id="319" name="او اقل ما ورد في المقدمات"/>
          <p:cNvSpPr txBox="1"/>
          <p:nvPr/>
        </p:nvSpPr>
        <p:spPr>
          <a:xfrm>
            <a:off x="15862003" y="7234663"/>
            <a:ext cx="7572788" cy="834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4400" b="1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t>او اقل ما ورد في المقدمات </a:t>
            </a:r>
          </a:p>
        </p:txBody>
      </p:sp>
      <p:sp>
        <p:nvSpPr>
          <p:cNvPr id="320" name="الاستدلال الاستقرائي"/>
          <p:cNvSpPr/>
          <p:nvPr/>
        </p:nvSpPr>
        <p:spPr>
          <a:xfrm>
            <a:off x="4788830" y="900412"/>
            <a:ext cx="5070061" cy="2204045"/>
          </a:xfrm>
          <a:prstGeom prst="roundRect">
            <a:avLst>
              <a:gd name="adj" fmla="val 4899"/>
            </a:avLst>
          </a:prstGeom>
          <a:solidFill>
            <a:srgbClr val="779787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50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 الاستدلال الاستقرائي </a:t>
            </a:r>
          </a:p>
        </p:txBody>
      </p:sp>
      <p:sp>
        <p:nvSpPr>
          <p:cNvPr id="321" name="المقدمة"/>
          <p:cNvSpPr/>
          <p:nvPr/>
        </p:nvSpPr>
        <p:spPr>
          <a:xfrm>
            <a:off x="8479028" y="4393673"/>
            <a:ext cx="2759726" cy="2759726"/>
          </a:xfrm>
          <a:prstGeom prst="roundRect">
            <a:avLst>
              <a:gd name="adj" fmla="val 50000"/>
            </a:avLst>
          </a:prstGeom>
          <a:solidFill>
            <a:srgbClr val="F2F7B7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825500" rtl="0">
              <a:defRPr sz="3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r>
              <a:rPr sz="6000">
                <a:latin typeface="Geeza Pro Bold"/>
                <a:ea typeface="Geeza Pro Bold"/>
                <a:cs typeface="Geeza Pro Bold"/>
                <a:sym typeface="Geeza Pro Bold"/>
              </a:rPr>
              <a:t>المقدمة</a:t>
            </a:r>
            <a:r>
              <a:t> </a:t>
            </a:r>
          </a:p>
        </p:txBody>
      </p:sp>
      <p:sp>
        <p:nvSpPr>
          <p:cNvPr id="322" name="النتيجة"/>
          <p:cNvSpPr/>
          <p:nvPr/>
        </p:nvSpPr>
        <p:spPr>
          <a:xfrm>
            <a:off x="2607816" y="3942622"/>
            <a:ext cx="4362030" cy="4362029"/>
          </a:xfrm>
          <a:prstGeom prst="roundRect">
            <a:avLst>
              <a:gd name="adj" fmla="val 48481"/>
            </a:avLst>
          </a:prstGeom>
          <a:solidFill>
            <a:srgbClr val="CCD378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825500" rtl="0">
              <a:defRPr sz="54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r>
              <a:rPr>
                <a:latin typeface="Geeza Pro Bold"/>
                <a:ea typeface="Geeza Pro Bold"/>
                <a:cs typeface="Geeza Pro Bold"/>
                <a:sym typeface="Geeza Pro Bold"/>
              </a:rPr>
              <a:t>النتيجة </a:t>
            </a:r>
            <a:r>
              <a:t> </a:t>
            </a:r>
          </a:p>
        </p:txBody>
      </p:sp>
      <p:sp>
        <p:nvSpPr>
          <p:cNvPr id="323" name="النتيجة متجاوزة المقدمات التي تسبقها"/>
          <p:cNvSpPr txBox="1"/>
          <p:nvPr/>
        </p:nvSpPr>
        <p:spPr>
          <a:xfrm>
            <a:off x="2845686" y="8311001"/>
            <a:ext cx="3886289" cy="360933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5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النتيجة متجاوزة المقدمات التي تسبقها </a:t>
            </a:r>
          </a:p>
        </p:txBody>
      </p:sp>
      <p:sp>
        <p:nvSpPr>
          <p:cNvPr id="324" name="خط"/>
          <p:cNvSpPr/>
          <p:nvPr/>
        </p:nvSpPr>
        <p:spPr>
          <a:xfrm flipV="1">
            <a:off x="12187509" y="586307"/>
            <a:ext cx="8982" cy="13134184"/>
          </a:xfrm>
          <a:prstGeom prst="line">
            <a:avLst/>
          </a:prstGeom>
          <a:ln w="6350">
            <a:solidFill>
              <a:srgbClr val="929292"/>
            </a:solidFill>
            <a:custDash>
              <a:ds d="100000" sp="200000"/>
            </a:custDash>
            <a:miter lim="400000"/>
          </a:ln>
          <a:effectLst>
            <a:outerShdw blurRad="50800" dist="63500" dir="27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10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10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1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1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20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4" grpId="0" animBg="1" advAuto="0"/>
      <p:bldP spid="315" grpId="0" animBg="1" advAuto="0"/>
      <p:bldP spid="316" grpId="0" animBg="1" advAuto="0"/>
      <p:bldP spid="317" grpId="0" animBg="1" advAuto="0"/>
      <p:bldP spid="318" grpId="0" animBg="1" advAuto="0"/>
      <p:bldP spid="319" grpId="0" animBg="1" advAuto="0"/>
      <p:bldP spid="320" grpId="0" animBg="1" advAuto="0"/>
      <p:bldP spid="321" grpId="0" animBg="1" advAuto="0"/>
      <p:bldP spid="322" grpId="0" animBg="1" advAuto="0"/>
      <p:bldP spid="323" grpId="0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IMG_7799.jpeg" descr="IMG_7799.jpeg"/>
          <p:cNvPicPr>
            <a:picLocks noChangeAspect="1"/>
          </p:cNvPicPr>
          <p:nvPr/>
        </p:nvPicPr>
        <p:blipFill>
          <a:blip r:embed="rId2"/>
          <a:srcRect t="11547"/>
          <a:stretch>
            <a:fillRect/>
          </a:stretch>
        </p:blipFill>
        <p:spPr>
          <a:xfrm>
            <a:off x="2913856" y="4989145"/>
            <a:ext cx="18556267" cy="7090359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الحديد معدن يتمدد بالحرارة"/>
          <p:cNvSpPr txBox="1"/>
          <p:nvPr/>
        </p:nvSpPr>
        <p:spPr>
          <a:xfrm>
            <a:off x="12411428" y="5499225"/>
            <a:ext cx="6882508" cy="507207"/>
          </a:xfrm>
          <a:prstGeom prst="rect">
            <a:avLst/>
          </a:prstGeom>
          <a:solidFill>
            <a:srgbClr val="CBF0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3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الحديد معدن يتمدد بالحرارة</a:t>
            </a:r>
          </a:p>
        </p:txBody>
      </p:sp>
      <p:sp>
        <p:nvSpPr>
          <p:cNvPr id="328" name="النحاس معدن يتمدد بالحرارة"/>
          <p:cNvSpPr txBox="1"/>
          <p:nvPr/>
        </p:nvSpPr>
        <p:spPr>
          <a:xfrm>
            <a:off x="12411429" y="6097190"/>
            <a:ext cx="6882507" cy="507207"/>
          </a:xfrm>
          <a:prstGeom prst="rect">
            <a:avLst/>
          </a:prstGeom>
          <a:solidFill>
            <a:srgbClr val="CBF0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3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النحاس معدن يتمدد بالحرارة </a:t>
            </a:r>
          </a:p>
        </p:txBody>
      </p:sp>
      <p:pic>
        <p:nvPicPr>
          <p:cNvPr id="329" name="IMG_7887.jpeg" descr="IMG_7887.jpeg"/>
          <p:cNvPicPr>
            <a:picLocks noChangeAspect="1"/>
          </p:cNvPicPr>
          <p:nvPr/>
        </p:nvPicPr>
        <p:blipFill>
          <a:blip r:embed="rId3"/>
          <a:srcRect b="79971"/>
          <a:stretch>
            <a:fillRect/>
          </a:stretch>
        </p:blipFill>
        <p:spPr>
          <a:xfrm>
            <a:off x="965369" y="2461292"/>
            <a:ext cx="20857721" cy="1897202"/>
          </a:xfrm>
          <a:prstGeom prst="rect">
            <a:avLst/>
          </a:prstGeom>
          <a:ln w="12700">
            <a:miter lim="400000"/>
          </a:ln>
        </p:spPr>
      </p:pic>
      <p:sp>
        <p:nvSpPr>
          <p:cNvPr id="330" name="الألمنيوم معدن يتمدد بالحرارة"/>
          <p:cNvSpPr txBox="1"/>
          <p:nvPr/>
        </p:nvSpPr>
        <p:spPr>
          <a:xfrm>
            <a:off x="12411428" y="6695156"/>
            <a:ext cx="6882507" cy="507207"/>
          </a:xfrm>
          <a:prstGeom prst="rect">
            <a:avLst/>
          </a:prstGeom>
          <a:solidFill>
            <a:srgbClr val="CBF0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3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الألمنيوم معدن يتمدد بالحرارة </a:t>
            </a:r>
          </a:p>
        </p:txBody>
      </p:sp>
      <p:sp>
        <p:nvSpPr>
          <p:cNvPr id="331" name="إذا جميع المعادن تمدد بالحرارة"/>
          <p:cNvSpPr txBox="1"/>
          <p:nvPr/>
        </p:nvSpPr>
        <p:spPr>
          <a:xfrm>
            <a:off x="12411428" y="7753259"/>
            <a:ext cx="6882508" cy="507207"/>
          </a:xfrm>
          <a:prstGeom prst="rect">
            <a:avLst/>
          </a:prstGeom>
          <a:solidFill>
            <a:srgbClr val="008CB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32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إذا جميع المعادن تمدد بالحرارة </a:t>
            </a:r>
          </a:p>
        </p:txBody>
      </p:sp>
      <p:sp>
        <p:nvSpPr>
          <p:cNvPr id="332" name="أحمد رياضي فبنيتٌه الجسمية قويه"/>
          <p:cNvSpPr txBox="1"/>
          <p:nvPr/>
        </p:nvSpPr>
        <p:spPr>
          <a:xfrm>
            <a:off x="12529796" y="8606508"/>
            <a:ext cx="6645772" cy="507208"/>
          </a:xfrm>
          <a:prstGeom prst="rect">
            <a:avLst/>
          </a:prstGeom>
          <a:solidFill>
            <a:srgbClr val="EFCA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3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 أحمد رياضي فبنيتٌه الجسمية قويه</a:t>
            </a:r>
          </a:p>
        </p:txBody>
      </p:sp>
      <p:sp>
        <p:nvSpPr>
          <p:cNvPr id="333" name="وليد رياضي فبنيتٌه الجسمية قويه"/>
          <p:cNvSpPr txBox="1"/>
          <p:nvPr/>
        </p:nvSpPr>
        <p:spPr>
          <a:xfrm>
            <a:off x="12529796" y="9174623"/>
            <a:ext cx="6645772" cy="507207"/>
          </a:xfrm>
          <a:prstGeom prst="rect">
            <a:avLst/>
          </a:prstGeom>
          <a:solidFill>
            <a:srgbClr val="EFCA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3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 وليد رياضي فبنيتٌه الجسمية قويه</a:t>
            </a:r>
          </a:p>
        </p:txBody>
      </p:sp>
      <p:sp>
        <p:nvSpPr>
          <p:cNvPr id="334" name="صالح رياضي فبنيتٌه الجسمية قويه"/>
          <p:cNvSpPr txBox="1"/>
          <p:nvPr/>
        </p:nvSpPr>
        <p:spPr>
          <a:xfrm>
            <a:off x="12529796" y="9920304"/>
            <a:ext cx="6645772" cy="507207"/>
          </a:xfrm>
          <a:prstGeom prst="rect">
            <a:avLst/>
          </a:prstGeom>
          <a:solidFill>
            <a:srgbClr val="EFCA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3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 صالح رياضي فبنيتٌه الجسمية قويه</a:t>
            </a:r>
          </a:p>
        </p:txBody>
      </p:sp>
      <p:sp>
        <p:nvSpPr>
          <p:cNvPr id="335" name="جميع الرياضيين بنيتهم الجسمية قوية"/>
          <p:cNvSpPr txBox="1"/>
          <p:nvPr/>
        </p:nvSpPr>
        <p:spPr>
          <a:xfrm>
            <a:off x="12648164" y="11025068"/>
            <a:ext cx="6645772" cy="507207"/>
          </a:xfrm>
          <a:prstGeom prst="rect">
            <a:avLst/>
          </a:prstGeom>
          <a:solidFill>
            <a:srgbClr val="7A219E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32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 جميع الرياضيين بنيتهم الجسمية قوية</a:t>
            </a:r>
          </a:p>
        </p:txBody>
      </p:sp>
      <p:sp>
        <p:nvSpPr>
          <p:cNvPr id="336" name="أحمد مدخن واصيب بسرطان الرئة"/>
          <p:cNvSpPr txBox="1"/>
          <p:nvPr/>
        </p:nvSpPr>
        <p:spPr>
          <a:xfrm>
            <a:off x="3670339" y="5499225"/>
            <a:ext cx="6820069" cy="507207"/>
          </a:xfrm>
          <a:prstGeom prst="rect">
            <a:avLst/>
          </a:prstGeom>
          <a:solidFill>
            <a:srgbClr val="FFC5AB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3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 أحمد مدخن واصيب بسرطان الرئة</a:t>
            </a:r>
          </a:p>
        </p:txBody>
      </p:sp>
      <p:sp>
        <p:nvSpPr>
          <p:cNvPr id="337" name="وليد مدخن واصيب بسرطان الرئة"/>
          <p:cNvSpPr txBox="1"/>
          <p:nvPr/>
        </p:nvSpPr>
        <p:spPr>
          <a:xfrm>
            <a:off x="3670339" y="6097190"/>
            <a:ext cx="6820070" cy="507207"/>
          </a:xfrm>
          <a:prstGeom prst="rect">
            <a:avLst/>
          </a:prstGeom>
          <a:solidFill>
            <a:srgbClr val="FFC5AB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3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 وليد مدخن واصيب بسرطان الرئة</a:t>
            </a:r>
          </a:p>
        </p:txBody>
      </p:sp>
      <p:sp>
        <p:nvSpPr>
          <p:cNvPr id="338" name="صالح مدخن واصيب بسرطان الرئة"/>
          <p:cNvSpPr txBox="1"/>
          <p:nvPr/>
        </p:nvSpPr>
        <p:spPr>
          <a:xfrm>
            <a:off x="3670339" y="6695156"/>
            <a:ext cx="6820069" cy="507207"/>
          </a:xfrm>
          <a:prstGeom prst="rect">
            <a:avLst/>
          </a:prstGeom>
          <a:solidFill>
            <a:srgbClr val="FFC5AB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3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 صالح مدخن واصيب بسرطان الرئة</a:t>
            </a:r>
          </a:p>
        </p:txBody>
      </p:sp>
      <p:sp>
        <p:nvSpPr>
          <p:cNvPr id="339" name="جميع المدخنين يصابون بسرطان الرئة"/>
          <p:cNvSpPr txBox="1"/>
          <p:nvPr/>
        </p:nvSpPr>
        <p:spPr>
          <a:xfrm>
            <a:off x="3670339" y="7709765"/>
            <a:ext cx="6820069" cy="507207"/>
          </a:xfrm>
          <a:prstGeom prst="rect">
            <a:avLst/>
          </a:prstGeom>
          <a:solidFill>
            <a:srgbClr val="DA510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32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 جميع المدخنين يصابون بسرطان الرئة</a:t>
            </a:r>
          </a:p>
        </p:txBody>
      </p:sp>
      <p:sp>
        <p:nvSpPr>
          <p:cNvPr id="340" name="أحمد طالب متفوق وطبق أسس الاستذكار الجيد"/>
          <p:cNvSpPr txBox="1"/>
          <p:nvPr/>
        </p:nvSpPr>
        <p:spPr>
          <a:xfrm>
            <a:off x="3670339" y="8846127"/>
            <a:ext cx="6820068" cy="445022"/>
          </a:xfrm>
          <a:prstGeom prst="rect">
            <a:avLst/>
          </a:prstGeom>
          <a:solidFill>
            <a:srgbClr val="DFEED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27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 أحمد طالب متفوق وطبق أسس الاستذكار الجيد</a:t>
            </a:r>
          </a:p>
        </p:txBody>
      </p:sp>
      <p:sp>
        <p:nvSpPr>
          <p:cNvPr id="341" name="وليد طالب متفوق وطبق أسس الاستذكار الجيد"/>
          <p:cNvSpPr txBox="1"/>
          <p:nvPr/>
        </p:nvSpPr>
        <p:spPr>
          <a:xfrm>
            <a:off x="3670339" y="9537884"/>
            <a:ext cx="6820069" cy="445022"/>
          </a:xfrm>
          <a:prstGeom prst="rect">
            <a:avLst/>
          </a:prstGeom>
          <a:solidFill>
            <a:srgbClr val="DFEED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27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 وليد طالب متفوق وطبق أسس الاستذكار الجيد</a:t>
            </a:r>
          </a:p>
        </p:txBody>
      </p:sp>
      <p:sp>
        <p:nvSpPr>
          <p:cNvPr id="342" name="صالح طالب متفوق وطبق أسس الاستذكار الجيد"/>
          <p:cNvSpPr txBox="1"/>
          <p:nvPr/>
        </p:nvSpPr>
        <p:spPr>
          <a:xfrm>
            <a:off x="3670339" y="10173907"/>
            <a:ext cx="6820069" cy="445022"/>
          </a:xfrm>
          <a:prstGeom prst="rect">
            <a:avLst/>
          </a:prstGeom>
          <a:solidFill>
            <a:srgbClr val="DFEED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27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 صالح طالب متفوق وطبق أسس الاستذكار الجيد</a:t>
            </a:r>
          </a:p>
        </p:txBody>
      </p:sp>
      <p:sp>
        <p:nvSpPr>
          <p:cNvPr id="343" name="جميع المتفوقين يطبقون أسس الاستذكار الجيد"/>
          <p:cNvSpPr txBox="1"/>
          <p:nvPr/>
        </p:nvSpPr>
        <p:spPr>
          <a:xfrm>
            <a:off x="3364717" y="11025068"/>
            <a:ext cx="7125691" cy="425227"/>
          </a:xfrm>
          <a:prstGeom prst="rect">
            <a:avLst/>
          </a:prstGeom>
          <a:solidFill>
            <a:srgbClr val="4E7A27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25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 جميع المتفوقين يطبقون أسس الاستذكار الجيد</a:t>
            </a:r>
          </a:p>
        </p:txBody>
      </p:sp>
      <p:pic>
        <p:nvPicPr>
          <p:cNvPr id="344" name="IMG_6840.jpeg" descr="IMG_6840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0860"/>
            <a:ext cx="6927564" cy="2548660"/>
          </a:xfrm>
          <a:prstGeom prst="rect">
            <a:avLst/>
          </a:prstGeom>
          <a:ln w="12700">
            <a:miter lim="400000"/>
          </a:ln>
        </p:spPr>
      </p:pic>
      <p:sp>
        <p:nvSpPr>
          <p:cNvPr id="345" name="٢١٨"/>
          <p:cNvSpPr/>
          <p:nvPr/>
        </p:nvSpPr>
        <p:spPr>
          <a:xfrm>
            <a:off x="0" y="12698248"/>
            <a:ext cx="2281512" cy="1017752"/>
          </a:xfrm>
          <a:prstGeom prst="roundRect">
            <a:avLst>
              <a:gd name="adj" fmla="val 36757"/>
            </a:avLst>
          </a:prstGeom>
          <a:solidFill>
            <a:srgbClr val="81978C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6500" spc="-13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٢١٨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 dir="d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20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1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10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10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2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2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2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10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2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20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2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7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10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6" grpId="0" animBg="1" advAuto="0"/>
      <p:bldP spid="327" grpId="0" animBg="1" advAuto="0"/>
      <p:bldP spid="328" grpId="0" animBg="1" advAuto="0"/>
      <p:bldP spid="330" grpId="0" animBg="1" advAuto="0"/>
      <p:bldP spid="331" grpId="0" animBg="1" advAuto="0"/>
      <p:bldP spid="332" grpId="0" animBg="1" advAuto="0"/>
      <p:bldP spid="333" grpId="0" animBg="1" advAuto="0"/>
      <p:bldP spid="334" grpId="0" animBg="1" advAuto="0"/>
      <p:bldP spid="335" grpId="0" animBg="1" advAuto="0"/>
      <p:bldP spid="336" grpId="0" animBg="1" advAuto="0"/>
      <p:bldP spid="337" grpId="0" animBg="1" advAuto="0"/>
      <p:bldP spid="338" grpId="0" animBg="1" advAuto="0"/>
      <p:bldP spid="339" grpId="0" animBg="1" advAuto="0"/>
      <p:bldP spid="340" grpId="0" animBg="1" advAuto="0"/>
      <p:bldP spid="341" grpId="0" animBg="1" advAuto="0"/>
      <p:bldP spid="342" grpId="0" animBg="1" advAuto="0"/>
      <p:bldP spid="343" grpId="0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الاستدلال الاستنباطي"/>
          <p:cNvSpPr/>
          <p:nvPr/>
        </p:nvSpPr>
        <p:spPr>
          <a:xfrm>
            <a:off x="15742349" y="1285108"/>
            <a:ext cx="5070060" cy="2204045"/>
          </a:xfrm>
          <a:prstGeom prst="roundRect">
            <a:avLst>
              <a:gd name="adj" fmla="val 4899"/>
            </a:avLst>
          </a:prstGeom>
          <a:solidFill>
            <a:srgbClr val="ADADAD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50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 الاستدلال الاستنباطي </a:t>
            </a:r>
          </a:p>
        </p:txBody>
      </p:sp>
      <p:sp>
        <p:nvSpPr>
          <p:cNvPr id="348" name="الاستدلال الاستقرائي"/>
          <p:cNvSpPr/>
          <p:nvPr/>
        </p:nvSpPr>
        <p:spPr>
          <a:xfrm>
            <a:off x="3562610" y="1285108"/>
            <a:ext cx="5070060" cy="2204045"/>
          </a:xfrm>
          <a:prstGeom prst="roundRect">
            <a:avLst>
              <a:gd name="adj" fmla="val 4899"/>
            </a:avLst>
          </a:prstGeom>
          <a:solidFill>
            <a:srgbClr val="669D3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50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 الاستدلال الاستقرائي </a:t>
            </a:r>
          </a:p>
        </p:txBody>
      </p:sp>
      <p:sp>
        <p:nvSpPr>
          <p:cNvPr id="349" name="خط"/>
          <p:cNvSpPr/>
          <p:nvPr/>
        </p:nvSpPr>
        <p:spPr>
          <a:xfrm flipV="1">
            <a:off x="12187509" y="-4491"/>
            <a:ext cx="1" cy="13724982"/>
          </a:xfrm>
          <a:prstGeom prst="line">
            <a:avLst/>
          </a:prstGeom>
          <a:ln w="6350">
            <a:solidFill>
              <a:srgbClr val="929292"/>
            </a:solidFill>
            <a:custDash>
              <a:ds d="100000" sp="200000"/>
            </a:custDash>
            <a:miter lim="400000"/>
          </a:ln>
          <a:effectLst>
            <a:outerShdw blurRad="50800" dist="63500" dir="27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350" name="IMG_7891.jpeg" descr="IMG_789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3605" y="4408450"/>
            <a:ext cx="7567550" cy="300710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1" name="IMG_7892.jpeg" descr="IMG_7892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0597" y="4408450"/>
            <a:ext cx="7434086" cy="2817485"/>
          </a:xfrm>
          <a:prstGeom prst="rect">
            <a:avLst/>
          </a:prstGeom>
          <a:ln w="12700">
            <a:miter lim="400000"/>
          </a:ln>
        </p:spPr>
      </p:pic>
      <p:sp>
        <p:nvSpPr>
          <p:cNvPr id="352" name="الاستدلال من العام إلى الخاص"/>
          <p:cNvSpPr txBox="1"/>
          <p:nvPr/>
        </p:nvSpPr>
        <p:spPr>
          <a:xfrm>
            <a:off x="15429072" y="8341202"/>
            <a:ext cx="5376988" cy="519907"/>
          </a:xfrm>
          <a:prstGeom prst="rect">
            <a:avLst/>
          </a:prstGeom>
          <a:solidFill>
            <a:srgbClr val="FFDBD8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3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‏الاستدلال من العام إلى الخاص</a:t>
            </a:r>
          </a:p>
        </p:txBody>
      </p:sp>
      <p:sp>
        <p:nvSpPr>
          <p:cNvPr id="353" name="الاستدلال من الخاص إلى العام"/>
          <p:cNvSpPr txBox="1"/>
          <p:nvPr/>
        </p:nvSpPr>
        <p:spPr>
          <a:xfrm>
            <a:off x="3249332" y="8341202"/>
            <a:ext cx="5376988" cy="519907"/>
          </a:xfrm>
          <a:prstGeom prst="rect">
            <a:avLst/>
          </a:prstGeom>
          <a:solidFill>
            <a:srgbClr val="D3E2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3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‏الاستدلال من الخاص إلى العام </a:t>
            </a:r>
          </a:p>
        </p:txBody>
      </p:sp>
      <p:sp>
        <p:nvSpPr>
          <p:cNvPr id="354" name="النتيجة"/>
          <p:cNvSpPr/>
          <p:nvPr/>
        </p:nvSpPr>
        <p:spPr>
          <a:xfrm>
            <a:off x="10757754" y="8334852"/>
            <a:ext cx="2868492" cy="2922255"/>
          </a:xfrm>
          <a:prstGeom prst="roundRect">
            <a:avLst>
              <a:gd name="adj" fmla="val 49390"/>
            </a:avLst>
          </a:prstGeom>
          <a:solidFill>
            <a:srgbClr val="F2F7B7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825500" rtl="0">
              <a:defRPr sz="54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r>
              <a:rPr>
                <a:latin typeface="Geeza Pro Bold"/>
                <a:ea typeface="Geeza Pro Bold"/>
                <a:cs typeface="Geeza Pro Bold"/>
                <a:sym typeface="Geeza Pro Bold"/>
              </a:rPr>
              <a:t>النتيجة </a:t>
            </a:r>
            <a:r>
              <a:t> </a:t>
            </a:r>
          </a:p>
        </p:txBody>
      </p:sp>
      <p:sp>
        <p:nvSpPr>
          <p:cNvPr id="355" name="صادقة"/>
          <p:cNvSpPr txBox="1"/>
          <p:nvPr/>
        </p:nvSpPr>
        <p:spPr>
          <a:xfrm>
            <a:off x="16624886" y="10101348"/>
            <a:ext cx="3304987" cy="1348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8000" b="1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t>صادقة</a:t>
            </a:r>
          </a:p>
        </p:txBody>
      </p:sp>
      <p:sp>
        <p:nvSpPr>
          <p:cNvPr id="356" name="غير متأكدين من صدقها"/>
          <p:cNvSpPr txBox="1"/>
          <p:nvPr/>
        </p:nvSpPr>
        <p:spPr>
          <a:xfrm>
            <a:off x="552271" y="10101348"/>
            <a:ext cx="10205484" cy="9302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5000" b="1">
                <a:solidFill>
                  <a:srgbClr val="0056D6"/>
                </a:solidFill>
              </a:defRPr>
            </a:lvl1pPr>
          </a:lstStyle>
          <a:p>
            <a:pPr rtl="0">
              <a:defRPr/>
            </a:pPr>
            <a:r>
              <a:t>غير متأكدين من صدقها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 dir="r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20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10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0" grpId="0" animBg="1" advAuto="0"/>
      <p:bldP spid="351" grpId="0" animBg="1" advAuto="0"/>
      <p:bldP spid="352" grpId="0" animBg="1" advAuto="0"/>
      <p:bldP spid="353" grpId="0" animBg="1" advAuto="0"/>
      <p:bldP spid="354" grpId="0" animBg="1" advAuto="0"/>
      <p:bldP spid="355" grpId="0" animBg="1" advAuto="0"/>
      <p:bldP spid="356" grpId="0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IMG_7752.jpeg" descr="IMG_775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24768" y="658581"/>
            <a:ext cx="5298609" cy="1681777"/>
          </a:xfrm>
          <a:prstGeom prst="rect">
            <a:avLst/>
          </a:prstGeom>
          <a:ln w="12700">
            <a:miter lim="400000"/>
          </a:ln>
        </p:spPr>
      </p:pic>
      <p:sp>
        <p:nvSpPr>
          <p:cNvPr id="359" name="٢١٩"/>
          <p:cNvSpPr/>
          <p:nvPr/>
        </p:nvSpPr>
        <p:spPr>
          <a:xfrm>
            <a:off x="0" y="12698248"/>
            <a:ext cx="2281512" cy="1017752"/>
          </a:xfrm>
          <a:prstGeom prst="roundRect">
            <a:avLst>
              <a:gd name="adj" fmla="val 36757"/>
            </a:avLst>
          </a:prstGeom>
          <a:solidFill>
            <a:srgbClr val="81978C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6500" spc="-13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٢١٩</a:t>
            </a:r>
          </a:p>
        </p:txBody>
      </p:sp>
      <p:grpSp>
        <p:nvGrpSpPr>
          <p:cNvPr id="362" name="IMG_7889.png"/>
          <p:cNvGrpSpPr/>
          <p:nvPr/>
        </p:nvGrpSpPr>
        <p:grpSpPr>
          <a:xfrm>
            <a:off x="4557426" y="2521997"/>
            <a:ext cx="15514651" cy="10607974"/>
            <a:chOff x="0" y="0"/>
            <a:chExt cx="15514649" cy="10607973"/>
          </a:xfrm>
        </p:grpSpPr>
        <p:pic>
          <p:nvPicPr>
            <p:cNvPr id="361" name="IMG_7889.png" descr="IMG_7889.png"/>
            <p:cNvPicPr>
              <a:picLocks noChangeAspect="1"/>
            </p:cNvPicPr>
            <p:nvPr/>
          </p:nvPicPr>
          <p:blipFill>
            <a:blip r:embed="rId3"/>
            <a:srcRect l="11509" t="15250" r="10774" b="9816"/>
            <a:stretch>
              <a:fillRect/>
            </a:stretch>
          </p:blipFill>
          <p:spPr>
            <a:xfrm>
              <a:off x="127000" y="88900"/>
              <a:ext cx="15260650" cy="1027777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60" name="IMG_7889.png" descr="IMG_7889.png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-1"/>
              <a:ext cx="15514651" cy="10607975"/>
            </a:xfrm>
            <a:prstGeom prst="rect">
              <a:avLst/>
            </a:prstGeom>
            <a:effectLst/>
          </p:spPr>
        </p:pic>
      </p:grpSp>
      <p:pic>
        <p:nvPicPr>
          <p:cNvPr id="363" name="IMG_7889.png" descr="IMG_7889.png"/>
          <p:cNvPicPr>
            <a:picLocks noChangeAspect="1"/>
          </p:cNvPicPr>
          <p:nvPr/>
        </p:nvPicPr>
        <p:blipFill>
          <a:blip r:embed="rId3"/>
          <a:srcRect l="60731" t="15250" r="11142" b="80504"/>
          <a:stretch>
            <a:fillRect/>
          </a:stretch>
        </p:blipFill>
        <p:spPr>
          <a:xfrm>
            <a:off x="7802561" y="1877601"/>
            <a:ext cx="8778945" cy="925533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364" name="مستطيل مستدير الزوايا"/>
          <p:cNvSpPr/>
          <p:nvPr/>
        </p:nvSpPr>
        <p:spPr>
          <a:xfrm>
            <a:off x="15205101" y="4634000"/>
            <a:ext cx="3899936" cy="625918"/>
          </a:xfrm>
          <a:prstGeom prst="roundRect">
            <a:avLst>
              <a:gd name="adj" fmla="val 14334"/>
            </a:avLst>
          </a:prstGeom>
          <a:solidFill>
            <a:srgbClr val="F5EC00">
              <a:alpha val="52968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365" name="مستطيل مستدير الزوايا"/>
          <p:cNvSpPr/>
          <p:nvPr/>
        </p:nvSpPr>
        <p:spPr>
          <a:xfrm>
            <a:off x="8424822" y="4634000"/>
            <a:ext cx="6780280" cy="625918"/>
          </a:xfrm>
          <a:prstGeom prst="roundRect">
            <a:avLst>
              <a:gd name="adj" fmla="val 15865"/>
            </a:avLst>
          </a:prstGeom>
          <a:solidFill>
            <a:srgbClr val="96D35F">
              <a:alpha val="52968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3" grpId="0" animBg="1" advAuto="0"/>
      <p:bldP spid="364" grpId="0" animBg="1" advAuto="0"/>
      <p:bldP spid="365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IMG_7779.jpeg" descr="IMG_7779.jpeg"/>
          <p:cNvPicPr>
            <a:picLocks noChangeAspect="1"/>
          </p:cNvPicPr>
          <p:nvPr/>
        </p:nvPicPr>
        <p:blipFill>
          <a:blip r:embed="rId2"/>
          <a:srcRect l="2580" t="55633" r="4586" b="8088"/>
          <a:stretch>
            <a:fillRect/>
          </a:stretch>
        </p:blipFill>
        <p:spPr>
          <a:xfrm>
            <a:off x="17712325" y="1376625"/>
            <a:ext cx="5902326" cy="16415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3" extrusionOk="0">
                <a:moveTo>
                  <a:pt x="8858" y="0"/>
                </a:moveTo>
                <a:cubicBezTo>
                  <a:pt x="7860" y="-7"/>
                  <a:pt x="6852" y="41"/>
                  <a:pt x="6768" y="157"/>
                </a:cubicBezTo>
                <a:cubicBezTo>
                  <a:pt x="6631" y="346"/>
                  <a:pt x="6605" y="803"/>
                  <a:pt x="6591" y="3315"/>
                </a:cubicBezTo>
                <a:cubicBezTo>
                  <a:pt x="6584" y="4542"/>
                  <a:pt x="6557" y="5593"/>
                  <a:pt x="6531" y="5649"/>
                </a:cubicBezTo>
                <a:cubicBezTo>
                  <a:pt x="6506" y="5706"/>
                  <a:pt x="6256" y="5047"/>
                  <a:pt x="5975" y="4182"/>
                </a:cubicBezTo>
                <a:cubicBezTo>
                  <a:pt x="5695" y="3317"/>
                  <a:pt x="5438" y="2645"/>
                  <a:pt x="5406" y="2689"/>
                </a:cubicBezTo>
                <a:cubicBezTo>
                  <a:pt x="5373" y="2733"/>
                  <a:pt x="5132" y="3684"/>
                  <a:pt x="4870" y="4803"/>
                </a:cubicBezTo>
                <a:lnTo>
                  <a:pt x="4393" y="6839"/>
                </a:lnTo>
                <a:lnTo>
                  <a:pt x="4579" y="7320"/>
                </a:lnTo>
                <a:cubicBezTo>
                  <a:pt x="4681" y="7586"/>
                  <a:pt x="4964" y="8432"/>
                  <a:pt x="5210" y="9194"/>
                </a:cubicBezTo>
                <a:cubicBezTo>
                  <a:pt x="5455" y="9956"/>
                  <a:pt x="5696" y="10551"/>
                  <a:pt x="5744" y="10515"/>
                </a:cubicBezTo>
                <a:cubicBezTo>
                  <a:pt x="5794" y="10477"/>
                  <a:pt x="5833" y="10656"/>
                  <a:pt x="5833" y="10927"/>
                </a:cubicBezTo>
                <a:cubicBezTo>
                  <a:pt x="5833" y="11297"/>
                  <a:pt x="5885" y="11426"/>
                  <a:pt x="6059" y="11486"/>
                </a:cubicBezTo>
                <a:cubicBezTo>
                  <a:pt x="6239" y="11548"/>
                  <a:pt x="6276" y="11490"/>
                  <a:pt x="6245" y="11199"/>
                </a:cubicBezTo>
                <a:cubicBezTo>
                  <a:pt x="6198" y="10759"/>
                  <a:pt x="6416" y="9709"/>
                  <a:pt x="6511" y="9920"/>
                </a:cubicBezTo>
                <a:cubicBezTo>
                  <a:pt x="6552" y="10012"/>
                  <a:pt x="6576" y="11963"/>
                  <a:pt x="6572" y="15057"/>
                </a:cubicBezTo>
                <a:lnTo>
                  <a:pt x="6566" y="20048"/>
                </a:lnTo>
                <a:lnTo>
                  <a:pt x="5984" y="20116"/>
                </a:lnTo>
                <a:cubicBezTo>
                  <a:pt x="5467" y="20177"/>
                  <a:pt x="5400" y="20238"/>
                  <a:pt x="5400" y="20632"/>
                </a:cubicBezTo>
                <a:cubicBezTo>
                  <a:pt x="5400" y="21253"/>
                  <a:pt x="5553" y="21438"/>
                  <a:pt x="6184" y="21593"/>
                </a:cubicBezTo>
                <a:lnTo>
                  <a:pt x="15273" y="21593"/>
                </a:lnTo>
                <a:cubicBezTo>
                  <a:pt x="15998" y="21453"/>
                  <a:pt x="16066" y="21168"/>
                  <a:pt x="16066" y="20549"/>
                </a:cubicBezTo>
                <a:cubicBezTo>
                  <a:pt x="16067" y="20077"/>
                  <a:pt x="16037" y="20051"/>
                  <a:pt x="15564" y="20126"/>
                </a:cubicBezTo>
                <a:cubicBezTo>
                  <a:pt x="14900" y="20231"/>
                  <a:pt x="14867" y="20117"/>
                  <a:pt x="14867" y="17730"/>
                </a:cubicBezTo>
                <a:cubicBezTo>
                  <a:pt x="14867" y="15985"/>
                  <a:pt x="14878" y="15818"/>
                  <a:pt x="15016" y="15626"/>
                </a:cubicBezTo>
                <a:cubicBezTo>
                  <a:pt x="15099" y="15511"/>
                  <a:pt x="15300" y="15033"/>
                  <a:pt x="15464" y="14566"/>
                </a:cubicBezTo>
                <a:cubicBezTo>
                  <a:pt x="15627" y="14099"/>
                  <a:pt x="15780" y="13764"/>
                  <a:pt x="15805" y="13819"/>
                </a:cubicBezTo>
                <a:cubicBezTo>
                  <a:pt x="15872" y="13970"/>
                  <a:pt x="16229" y="13279"/>
                  <a:pt x="16367" y="12728"/>
                </a:cubicBezTo>
                <a:cubicBezTo>
                  <a:pt x="16516" y="12135"/>
                  <a:pt x="16705" y="12107"/>
                  <a:pt x="16795" y="12666"/>
                </a:cubicBezTo>
                <a:cubicBezTo>
                  <a:pt x="16854" y="13028"/>
                  <a:pt x="16863" y="12998"/>
                  <a:pt x="16865" y="12452"/>
                </a:cubicBezTo>
                <a:cubicBezTo>
                  <a:pt x="16866" y="12086"/>
                  <a:pt x="16822" y="11754"/>
                  <a:pt x="16761" y="11669"/>
                </a:cubicBezTo>
                <a:cubicBezTo>
                  <a:pt x="16697" y="11581"/>
                  <a:pt x="16669" y="11373"/>
                  <a:pt x="16692" y="11152"/>
                </a:cubicBezTo>
                <a:cubicBezTo>
                  <a:pt x="16714" y="10946"/>
                  <a:pt x="16690" y="10476"/>
                  <a:pt x="16637" y="10108"/>
                </a:cubicBezTo>
                <a:cubicBezTo>
                  <a:pt x="16562" y="9587"/>
                  <a:pt x="16558" y="9373"/>
                  <a:pt x="16620" y="9147"/>
                </a:cubicBezTo>
                <a:cubicBezTo>
                  <a:pt x="16682" y="8921"/>
                  <a:pt x="16674" y="8806"/>
                  <a:pt x="16582" y="8620"/>
                </a:cubicBezTo>
                <a:cubicBezTo>
                  <a:pt x="16517" y="8488"/>
                  <a:pt x="16481" y="8274"/>
                  <a:pt x="16502" y="8150"/>
                </a:cubicBezTo>
                <a:cubicBezTo>
                  <a:pt x="16523" y="8026"/>
                  <a:pt x="16476" y="7925"/>
                  <a:pt x="16398" y="7925"/>
                </a:cubicBezTo>
                <a:cubicBezTo>
                  <a:pt x="16310" y="7925"/>
                  <a:pt x="16240" y="7737"/>
                  <a:pt x="16219" y="7445"/>
                </a:cubicBezTo>
                <a:cubicBezTo>
                  <a:pt x="16200" y="7181"/>
                  <a:pt x="16145" y="6965"/>
                  <a:pt x="16095" y="6965"/>
                </a:cubicBezTo>
                <a:cubicBezTo>
                  <a:pt x="16000" y="6965"/>
                  <a:pt x="15666" y="5093"/>
                  <a:pt x="15638" y="4401"/>
                </a:cubicBezTo>
                <a:cubicBezTo>
                  <a:pt x="15612" y="3773"/>
                  <a:pt x="15516" y="3786"/>
                  <a:pt x="15270" y="4438"/>
                </a:cubicBezTo>
                <a:cubicBezTo>
                  <a:pt x="15147" y="4765"/>
                  <a:pt x="15021" y="4972"/>
                  <a:pt x="14990" y="4903"/>
                </a:cubicBezTo>
                <a:cubicBezTo>
                  <a:pt x="14959" y="4833"/>
                  <a:pt x="14934" y="4099"/>
                  <a:pt x="14934" y="3268"/>
                </a:cubicBezTo>
                <a:cubicBezTo>
                  <a:pt x="14934" y="2438"/>
                  <a:pt x="14904" y="1443"/>
                  <a:pt x="14867" y="1060"/>
                </a:cubicBezTo>
                <a:lnTo>
                  <a:pt x="14798" y="366"/>
                </a:lnTo>
                <a:lnTo>
                  <a:pt x="12883" y="387"/>
                </a:lnTo>
                <a:cubicBezTo>
                  <a:pt x="11795" y="399"/>
                  <a:pt x="10931" y="315"/>
                  <a:pt x="10886" y="188"/>
                </a:cubicBezTo>
                <a:cubicBezTo>
                  <a:pt x="10843" y="71"/>
                  <a:pt x="9856" y="8"/>
                  <a:pt x="8858" y="0"/>
                </a:cubicBezTo>
                <a:close/>
                <a:moveTo>
                  <a:pt x="17988" y="1306"/>
                </a:moveTo>
                <a:cubicBezTo>
                  <a:pt x="17878" y="1364"/>
                  <a:pt x="17748" y="1888"/>
                  <a:pt x="17645" y="2731"/>
                </a:cubicBezTo>
                <a:cubicBezTo>
                  <a:pt x="17578" y="3278"/>
                  <a:pt x="17495" y="3926"/>
                  <a:pt x="17459" y="4166"/>
                </a:cubicBezTo>
                <a:cubicBezTo>
                  <a:pt x="17079" y="6694"/>
                  <a:pt x="16990" y="7914"/>
                  <a:pt x="17189" y="7873"/>
                </a:cubicBezTo>
                <a:cubicBezTo>
                  <a:pt x="17289" y="7852"/>
                  <a:pt x="18355" y="9527"/>
                  <a:pt x="18601" y="10092"/>
                </a:cubicBezTo>
                <a:cubicBezTo>
                  <a:pt x="18808" y="10569"/>
                  <a:pt x="19149" y="11040"/>
                  <a:pt x="19202" y="10922"/>
                </a:cubicBezTo>
                <a:cubicBezTo>
                  <a:pt x="19232" y="10855"/>
                  <a:pt x="19278" y="10916"/>
                  <a:pt x="19302" y="11058"/>
                </a:cubicBezTo>
                <a:cubicBezTo>
                  <a:pt x="19388" y="11555"/>
                  <a:pt x="19560" y="11158"/>
                  <a:pt x="19619" y="10327"/>
                </a:cubicBezTo>
                <a:cubicBezTo>
                  <a:pt x="19652" y="9865"/>
                  <a:pt x="19716" y="9324"/>
                  <a:pt x="19761" y="9126"/>
                </a:cubicBezTo>
                <a:cubicBezTo>
                  <a:pt x="19968" y="8230"/>
                  <a:pt x="20199" y="6467"/>
                  <a:pt x="20185" y="5884"/>
                </a:cubicBezTo>
                <a:cubicBezTo>
                  <a:pt x="20172" y="5312"/>
                  <a:pt x="20063" y="5050"/>
                  <a:pt x="19169" y="3441"/>
                </a:cubicBezTo>
                <a:cubicBezTo>
                  <a:pt x="18618" y="2449"/>
                  <a:pt x="18131" y="1536"/>
                  <a:pt x="18088" y="1410"/>
                </a:cubicBezTo>
                <a:cubicBezTo>
                  <a:pt x="18058" y="1321"/>
                  <a:pt x="18024" y="1286"/>
                  <a:pt x="17988" y="1306"/>
                </a:cubicBezTo>
                <a:close/>
                <a:moveTo>
                  <a:pt x="16973" y="3456"/>
                </a:moveTo>
                <a:cubicBezTo>
                  <a:pt x="16919" y="3456"/>
                  <a:pt x="16869" y="3665"/>
                  <a:pt x="16903" y="3864"/>
                </a:cubicBezTo>
                <a:cubicBezTo>
                  <a:pt x="16924" y="3987"/>
                  <a:pt x="16970" y="4088"/>
                  <a:pt x="17005" y="4088"/>
                </a:cubicBezTo>
                <a:cubicBezTo>
                  <a:pt x="17076" y="4088"/>
                  <a:pt x="17088" y="3763"/>
                  <a:pt x="17025" y="3535"/>
                </a:cubicBezTo>
                <a:cubicBezTo>
                  <a:pt x="17010" y="3479"/>
                  <a:pt x="16990" y="3457"/>
                  <a:pt x="16973" y="3456"/>
                </a:cubicBezTo>
                <a:close/>
                <a:moveTo>
                  <a:pt x="2009" y="5122"/>
                </a:moveTo>
                <a:cubicBezTo>
                  <a:pt x="1949" y="5185"/>
                  <a:pt x="1749" y="5363"/>
                  <a:pt x="1566" y="5519"/>
                </a:cubicBezTo>
                <a:cubicBezTo>
                  <a:pt x="903" y="6080"/>
                  <a:pt x="499" y="6653"/>
                  <a:pt x="524" y="6996"/>
                </a:cubicBezTo>
                <a:cubicBezTo>
                  <a:pt x="538" y="7179"/>
                  <a:pt x="599" y="8082"/>
                  <a:pt x="661" y="9006"/>
                </a:cubicBezTo>
                <a:lnTo>
                  <a:pt x="773" y="10687"/>
                </a:lnTo>
                <a:lnTo>
                  <a:pt x="1169" y="10609"/>
                </a:lnTo>
                <a:cubicBezTo>
                  <a:pt x="1387" y="10565"/>
                  <a:pt x="1603" y="10416"/>
                  <a:pt x="1648" y="10280"/>
                </a:cubicBezTo>
                <a:cubicBezTo>
                  <a:pt x="1783" y="9878"/>
                  <a:pt x="1920" y="10224"/>
                  <a:pt x="1885" y="10875"/>
                </a:cubicBezTo>
                <a:cubicBezTo>
                  <a:pt x="1851" y="11524"/>
                  <a:pt x="1951" y="11869"/>
                  <a:pt x="2633" y="13454"/>
                </a:cubicBezTo>
                <a:cubicBezTo>
                  <a:pt x="2853" y="13965"/>
                  <a:pt x="3078" y="14386"/>
                  <a:pt x="3133" y="14388"/>
                </a:cubicBezTo>
                <a:cubicBezTo>
                  <a:pt x="3224" y="14393"/>
                  <a:pt x="3903" y="10909"/>
                  <a:pt x="4125" y="9304"/>
                </a:cubicBezTo>
                <a:cubicBezTo>
                  <a:pt x="4207" y="8709"/>
                  <a:pt x="4205" y="8583"/>
                  <a:pt x="4099" y="8160"/>
                </a:cubicBezTo>
                <a:cubicBezTo>
                  <a:pt x="4033" y="7898"/>
                  <a:pt x="3965" y="7732"/>
                  <a:pt x="3949" y="7790"/>
                </a:cubicBezTo>
                <a:cubicBezTo>
                  <a:pt x="3933" y="7847"/>
                  <a:pt x="3713" y="7414"/>
                  <a:pt x="3460" y="6829"/>
                </a:cubicBezTo>
                <a:cubicBezTo>
                  <a:pt x="3206" y="6244"/>
                  <a:pt x="2957" y="5769"/>
                  <a:pt x="2908" y="5769"/>
                </a:cubicBezTo>
                <a:cubicBezTo>
                  <a:pt x="2858" y="5769"/>
                  <a:pt x="2734" y="6199"/>
                  <a:pt x="2633" y="6725"/>
                </a:cubicBezTo>
                <a:cubicBezTo>
                  <a:pt x="2448" y="7685"/>
                  <a:pt x="2333" y="7788"/>
                  <a:pt x="2333" y="6991"/>
                </a:cubicBezTo>
                <a:cubicBezTo>
                  <a:pt x="2333" y="6197"/>
                  <a:pt x="2125" y="5000"/>
                  <a:pt x="2009" y="5122"/>
                </a:cubicBezTo>
                <a:close/>
                <a:moveTo>
                  <a:pt x="3863" y="5346"/>
                </a:moveTo>
                <a:cubicBezTo>
                  <a:pt x="3840" y="5351"/>
                  <a:pt x="3811" y="5380"/>
                  <a:pt x="3775" y="5430"/>
                </a:cubicBezTo>
                <a:cubicBezTo>
                  <a:pt x="3686" y="5552"/>
                  <a:pt x="3679" y="5654"/>
                  <a:pt x="3743" y="5931"/>
                </a:cubicBezTo>
                <a:cubicBezTo>
                  <a:pt x="3812" y="6232"/>
                  <a:pt x="3831" y="6224"/>
                  <a:pt x="3884" y="5884"/>
                </a:cubicBezTo>
                <a:cubicBezTo>
                  <a:pt x="3941" y="5518"/>
                  <a:pt x="3933" y="5332"/>
                  <a:pt x="3863" y="5346"/>
                </a:cubicBezTo>
                <a:close/>
                <a:moveTo>
                  <a:pt x="20560" y="8975"/>
                </a:moveTo>
                <a:cubicBezTo>
                  <a:pt x="20536" y="8967"/>
                  <a:pt x="20513" y="9049"/>
                  <a:pt x="20474" y="9215"/>
                </a:cubicBezTo>
                <a:cubicBezTo>
                  <a:pt x="20427" y="9419"/>
                  <a:pt x="20409" y="9698"/>
                  <a:pt x="20432" y="9836"/>
                </a:cubicBezTo>
                <a:cubicBezTo>
                  <a:pt x="20483" y="10133"/>
                  <a:pt x="20537" y="10146"/>
                  <a:pt x="20650" y="9888"/>
                </a:cubicBezTo>
                <a:cubicBezTo>
                  <a:pt x="20716" y="9737"/>
                  <a:pt x="20716" y="9613"/>
                  <a:pt x="20647" y="9272"/>
                </a:cubicBezTo>
                <a:cubicBezTo>
                  <a:pt x="20608" y="9081"/>
                  <a:pt x="20584" y="8982"/>
                  <a:pt x="20560" y="8975"/>
                </a:cubicBezTo>
                <a:close/>
                <a:moveTo>
                  <a:pt x="17451" y="9001"/>
                </a:moveTo>
                <a:cubicBezTo>
                  <a:pt x="17380" y="8942"/>
                  <a:pt x="17390" y="9258"/>
                  <a:pt x="17477" y="10014"/>
                </a:cubicBezTo>
                <a:cubicBezTo>
                  <a:pt x="17556" y="10710"/>
                  <a:pt x="17572" y="10911"/>
                  <a:pt x="17591" y="11528"/>
                </a:cubicBezTo>
                <a:cubicBezTo>
                  <a:pt x="17614" y="12263"/>
                  <a:pt x="17712" y="11279"/>
                  <a:pt x="17703" y="10400"/>
                </a:cubicBezTo>
                <a:cubicBezTo>
                  <a:pt x="17697" y="9794"/>
                  <a:pt x="17651" y="9430"/>
                  <a:pt x="17548" y="9183"/>
                </a:cubicBezTo>
                <a:cubicBezTo>
                  <a:pt x="17506" y="9084"/>
                  <a:pt x="17474" y="9020"/>
                  <a:pt x="17451" y="9001"/>
                </a:cubicBezTo>
                <a:close/>
                <a:moveTo>
                  <a:pt x="21533" y="10087"/>
                </a:moveTo>
                <a:cubicBezTo>
                  <a:pt x="21497" y="10087"/>
                  <a:pt x="21466" y="10195"/>
                  <a:pt x="21466" y="10327"/>
                </a:cubicBezTo>
                <a:cubicBezTo>
                  <a:pt x="21466" y="10459"/>
                  <a:pt x="21497" y="10567"/>
                  <a:pt x="21533" y="10567"/>
                </a:cubicBezTo>
                <a:cubicBezTo>
                  <a:pt x="21570" y="10567"/>
                  <a:pt x="21600" y="10459"/>
                  <a:pt x="21600" y="10327"/>
                </a:cubicBezTo>
                <a:cubicBezTo>
                  <a:pt x="21600" y="10195"/>
                  <a:pt x="21570" y="10087"/>
                  <a:pt x="21533" y="10087"/>
                </a:cubicBezTo>
                <a:close/>
                <a:moveTo>
                  <a:pt x="70" y="12728"/>
                </a:moveTo>
                <a:cubicBezTo>
                  <a:pt x="31" y="12728"/>
                  <a:pt x="0" y="12836"/>
                  <a:pt x="0" y="12968"/>
                </a:cubicBezTo>
                <a:cubicBezTo>
                  <a:pt x="0" y="13100"/>
                  <a:pt x="13" y="13209"/>
                  <a:pt x="29" y="13209"/>
                </a:cubicBezTo>
                <a:cubicBezTo>
                  <a:pt x="45" y="13209"/>
                  <a:pt x="78" y="13100"/>
                  <a:pt x="100" y="12968"/>
                </a:cubicBezTo>
                <a:cubicBezTo>
                  <a:pt x="123" y="12836"/>
                  <a:pt x="109" y="12728"/>
                  <a:pt x="70" y="12728"/>
                </a:cubicBezTo>
                <a:close/>
                <a:moveTo>
                  <a:pt x="16599" y="13089"/>
                </a:moveTo>
                <a:cubicBezTo>
                  <a:pt x="16563" y="13169"/>
                  <a:pt x="16534" y="13335"/>
                  <a:pt x="16534" y="13459"/>
                </a:cubicBezTo>
                <a:cubicBezTo>
                  <a:pt x="16534" y="13804"/>
                  <a:pt x="16581" y="13729"/>
                  <a:pt x="16626" y="13313"/>
                </a:cubicBezTo>
                <a:cubicBezTo>
                  <a:pt x="16648" y="13099"/>
                  <a:pt x="16637" y="13004"/>
                  <a:pt x="16599" y="1308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54" name="الدرس الأول  : الاستدلال الاستنباطي"/>
          <p:cNvSpPr/>
          <p:nvPr/>
        </p:nvSpPr>
        <p:spPr>
          <a:xfrm>
            <a:off x="5717671" y="1615707"/>
            <a:ext cx="11285820" cy="1402449"/>
          </a:xfrm>
          <a:prstGeom prst="roundRect">
            <a:avLst>
              <a:gd name="adj" fmla="val 36757"/>
            </a:avLst>
          </a:prstGeom>
          <a:solidFill>
            <a:srgbClr val="469EDB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6500" spc="-13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الدرس الأول  : الاستدلال الاستنباطي</a:t>
            </a:r>
          </a:p>
        </p:txBody>
      </p:sp>
      <p:pic>
        <p:nvPicPr>
          <p:cNvPr id="155" name="مراجعة الدرس السابق مراجعة الدرس السابق " descr="مراجعة الدرس السابق مراجعة الدرس السابق 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0258801" y="3706169"/>
            <a:ext cx="7202383" cy="1028701"/>
          </a:xfrm>
          <a:prstGeom prst="rect">
            <a:avLst/>
          </a:prstGeom>
        </p:spPr>
      </p:pic>
      <p:sp>
        <p:nvSpPr>
          <p:cNvPr id="156" name="مربع نص 5"/>
          <p:cNvSpPr txBox="1"/>
          <p:nvPr/>
        </p:nvSpPr>
        <p:spPr>
          <a:xfrm>
            <a:off x="-1458147" y="5729581"/>
            <a:ext cx="26371514" cy="3462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4699000" lvl="7" indent="-431800" algn="r" defTabSz="1828800" rtl="0">
              <a:lnSpc>
                <a:spcPct val="150000"/>
              </a:lnSpc>
              <a:buSzPct val="40000"/>
              <a:buBlip>
                <a:blip r:embed="rId4"/>
              </a:buBlip>
              <a:defRPr sz="3400">
                <a:solidFill>
                  <a:srgbClr val="474747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الاستدلال هو عملية …………… ننتقل فيها من ……………معينة إلى …………… تترتب على تلك ………………</a:t>
            </a:r>
          </a:p>
          <a:p>
            <a:pPr marL="4699000" lvl="7" indent="-431800" algn="r" defTabSz="1828800" rtl="0">
              <a:lnSpc>
                <a:spcPct val="150000"/>
              </a:lnSpc>
              <a:buSzPct val="40000"/>
              <a:buBlip>
                <a:blip r:embed="rId4"/>
              </a:buBlip>
              <a:defRPr sz="3400">
                <a:solidFill>
                  <a:srgbClr val="474747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ينقسم الاستدلال الى نوعان هما الاستدلال …………… و الاستدلال ………………</a:t>
            </a:r>
          </a:p>
          <a:p>
            <a:pPr marL="4699000" lvl="7" indent="-431800" algn="r" defTabSz="1828800" rtl="0">
              <a:lnSpc>
                <a:spcPct val="150000"/>
              </a:lnSpc>
              <a:buSzPct val="40000"/>
              <a:buBlip>
                <a:blip r:embed="rId4"/>
              </a:buBlip>
              <a:defRPr sz="3400">
                <a:solidFill>
                  <a:srgbClr val="474747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الاستدلال الاستنباطي هو استدلال من ………… إلى …………… </a:t>
            </a:r>
          </a:p>
          <a:p>
            <a:pPr marL="4699000" lvl="7" indent="-431800" algn="r" defTabSz="1828800" rtl="0">
              <a:lnSpc>
                <a:spcPct val="150000"/>
              </a:lnSpc>
              <a:buSzPct val="40000"/>
              <a:buBlip>
                <a:blip r:embed="rId4"/>
              </a:buBlip>
              <a:defRPr sz="3400">
                <a:solidFill>
                  <a:srgbClr val="474747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الاستدلال الاستنباطي نوعان استدلال ………… و استدلال ………………</a:t>
            </a:r>
          </a:p>
        </p:txBody>
      </p:sp>
      <p:pic>
        <p:nvPicPr>
          <p:cNvPr id="157" name="IMG_2487.jpeg" descr="IMG_2487.jpeg"/>
          <p:cNvPicPr>
            <a:picLocks noChangeAspect="1"/>
          </p:cNvPicPr>
          <p:nvPr/>
        </p:nvPicPr>
        <p:blipFill>
          <a:blip r:embed="rId5"/>
          <a:srcRect l="7377" r="2" b="4383"/>
          <a:stretch>
            <a:fillRect/>
          </a:stretch>
        </p:blipFill>
        <p:spPr>
          <a:xfrm>
            <a:off x="259576" y="9335219"/>
            <a:ext cx="6141641" cy="42191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9" extrusionOk="0">
                <a:moveTo>
                  <a:pt x="11030" y="0"/>
                </a:moveTo>
                <a:cubicBezTo>
                  <a:pt x="10700" y="0"/>
                  <a:pt x="10403" y="63"/>
                  <a:pt x="10371" y="140"/>
                </a:cubicBezTo>
                <a:cubicBezTo>
                  <a:pt x="10338" y="217"/>
                  <a:pt x="10217" y="278"/>
                  <a:pt x="10101" y="278"/>
                </a:cubicBezTo>
                <a:cubicBezTo>
                  <a:pt x="9986" y="278"/>
                  <a:pt x="9619" y="468"/>
                  <a:pt x="9285" y="699"/>
                </a:cubicBezTo>
                <a:cubicBezTo>
                  <a:pt x="8722" y="1087"/>
                  <a:pt x="8242" y="1705"/>
                  <a:pt x="7685" y="2758"/>
                </a:cubicBezTo>
                <a:cubicBezTo>
                  <a:pt x="7327" y="3435"/>
                  <a:pt x="6811" y="5330"/>
                  <a:pt x="6749" y="6202"/>
                </a:cubicBezTo>
                <a:cubicBezTo>
                  <a:pt x="6713" y="6696"/>
                  <a:pt x="6631" y="7094"/>
                  <a:pt x="6549" y="7175"/>
                </a:cubicBezTo>
                <a:cubicBezTo>
                  <a:pt x="6432" y="7289"/>
                  <a:pt x="6446" y="7366"/>
                  <a:pt x="6640" y="7662"/>
                </a:cubicBezTo>
                <a:cubicBezTo>
                  <a:pt x="6951" y="8137"/>
                  <a:pt x="7003" y="9329"/>
                  <a:pt x="6732" y="9766"/>
                </a:cubicBezTo>
                <a:cubicBezTo>
                  <a:pt x="6631" y="9928"/>
                  <a:pt x="6543" y="10242"/>
                  <a:pt x="6535" y="10463"/>
                </a:cubicBezTo>
                <a:cubicBezTo>
                  <a:pt x="6500" y="11490"/>
                  <a:pt x="6192" y="11475"/>
                  <a:pt x="6079" y="10440"/>
                </a:cubicBezTo>
                <a:cubicBezTo>
                  <a:pt x="6031" y="10006"/>
                  <a:pt x="5980" y="9887"/>
                  <a:pt x="5853" y="9922"/>
                </a:cubicBezTo>
                <a:cubicBezTo>
                  <a:pt x="5659" y="9976"/>
                  <a:pt x="5579" y="10527"/>
                  <a:pt x="5727" y="10787"/>
                </a:cubicBezTo>
                <a:cubicBezTo>
                  <a:pt x="5880" y="11057"/>
                  <a:pt x="5652" y="11300"/>
                  <a:pt x="4750" y="11829"/>
                </a:cubicBezTo>
                <a:cubicBezTo>
                  <a:pt x="4603" y="11915"/>
                  <a:pt x="4358" y="11986"/>
                  <a:pt x="4204" y="11986"/>
                </a:cubicBezTo>
                <a:cubicBezTo>
                  <a:pt x="4037" y="11986"/>
                  <a:pt x="3890" y="12083"/>
                  <a:pt x="3836" y="12229"/>
                </a:cubicBezTo>
                <a:cubicBezTo>
                  <a:pt x="3786" y="12363"/>
                  <a:pt x="3549" y="12690"/>
                  <a:pt x="3308" y="12952"/>
                </a:cubicBezTo>
                <a:cubicBezTo>
                  <a:pt x="3067" y="13215"/>
                  <a:pt x="2756" y="13668"/>
                  <a:pt x="2617" y="13962"/>
                </a:cubicBezTo>
                <a:cubicBezTo>
                  <a:pt x="2478" y="14255"/>
                  <a:pt x="2286" y="14496"/>
                  <a:pt x="2191" y="14496"/>
                </a:cubicBezTo>
                <a:cubicBezTo>
                  <a:pt x="2097" y="14496"/>
                  <a:pt x="1812" y="14751"/>
                  <a:pt x="1559" y="15064"/>
                </a:cubicBezTo>
                <a:cubicBezTo>
                  <a:pt x="311" y="16608"/>
                  <a:pt x="0" y="17254"/>
                  <a:pt x="0" y="18297"/>
                </a:cubicBezTo>
                <a:cubicBezTo>
                  <a:pt x="0" y="18934"/>
                  <a:pt x="186" y="19301"/>
                  <a:pt x="789" y="19859"/>
                </a:cubicBezTo>
                <a:cubicBezTo>
                  <a:pt x="933" y="19993"/>
                  <a:pt x="1051" y="20209"/>
                  <a:pt x="1051" y="20340"/>
                </a:cubicBezTo>
                <a:cubicBezTo>
                  <a:pt x="1051" y="20534"/>
                  <a:pt x="1208" y="20608"/>
                  <a:pt x="1898" y="20742"/>
                </a:cubicBezTo>
                <a:cubicBezTo>
                  <a:pt x="2364" y="20833"/>
                  <a:pt x="2931" y="20907"/>
                  <a:pt x="3157" y="20907"/>
                </a:cubicBezTo>
                <a:cubicBezTo>
                  <a:pt x="3385" y="20907"/>
                  <a:pt x="3638" y="20999"/>
                  <a:pt x="3724" y="21112"/>
                </a:cubicBezTo>
                <a:cubicBezTo>
                  <a:pt x="3832" y="21255"/>
                  <a:pt x="3962" y="21284"/>
                  <a:pt x="4153" y="21209"/>
                </a:cubicBezTo>
                <a:cubicBezTo>
                  <a:pt x="4438" y="21098"/>
                  <a:pt x="5828" y="21276"/>
                  <a:pt x="5945" y="21439"/>
                </a:cubicBezTo>
                <a:cubicBezTo>
                  <a:pt x="5982" y="21490"/>
                  <a:pt x="6498" y="21516"/>
                  <a:pt x="7092" y="21494"/>
                </a:cubicBezTo>
                <a:cubicBezTo>
                  <a:pt x="11589" y="21327"/>
                  <a:pt x="11817" y="21306"/>
                  <a:pt x="12124" y="21027"/>
                </a:cubicBezTo>
                <a:cubicBezTo>
                  <a:pt x="12277" y="20887"/>
                  <a:pt x="12391" y="20879"/>
                  <a:pt x="12600" y="20994"/>
                </a:cubicBezTo>
                <a:cubicBezTo>
                  <a:pt x="12835" y="21123"/>
                  <a:pt x="12891" y="21107"/>
                  <a:pt x="12991" y="20874"/>
                </a:cubicBezTo>
                <a:cubicBezTo>
                  <a:pt x="13102" y="20615"/>
                  <a:pt x="13116" y="20613"/>
                  <a:pt x="13291" y="20844"/>
                </a:cubicBezTo>
                <a:cubicBezTo>
                  <a:pt x="13414" y="21006"/>
                  <a:pt x="13648" y="21092"/>
                  <a:pt x="14000" y="21104"/>
                </a:cubicBezTo>
                <a:cubicBezTo>
                  <a:pt x="14495" y="21120"/>
                  <a:pt x="14530" y="21097"/>
                  <a:pt x="14620" y="20724"/>
                </a:cubicBezTo>
                <a:cubicBezTo>
                  <a:pt x="14672" y="20506"/>
                  <a:pt x="14759" y="20368"/>
                  <a:pt x="14814" y="20417"/>
                </a:cubicBezTo>
                <a:cubicBezTo>
                  <a:pt x="14868" y="20467"/>
                  <a:pt x="15048" y="20410"/>
                  <a:pt x="15213" y="20289"/>
                </a:cubicBezTo>
                <a:cubicBezTo>
                  <a:pt x="15378" y="20169"/>
                  <a:pt x="15593" y="20070"/>
                  <a:pt x="15690" y="20070"/>
                </a:cubicBezTo>
                <a:cubicBezTo>
                  <a:pt x="15927" y="20070"/>
                  <a:pt x="15919" y="19550"/>
                  <a:pt x="15675" y="19095"/>
                </a:cubicBezTo>
                <a:cubicBezTo>
                  <a:pt x="15572" y="18904"/>
                  <a:pt x="15488" y="18564"/>
                  <a:pt x="15486" y="18340"/>
                </a:cubicBezTo>
                <a:cubicBezTo>
                  <a:pt x="15485" y="18116"/>
                  <a:pt x="15423" y="17833"/>
                  <a:pt x="15348" y="17712"/>
                </a:cubicBezTo>
                <a:cubicBezTo>
                  <a:pt x="15149" y="17390"/>
                  <a:pt x="14810" y="16064"/>
                  <a:pt x="14768" y="15440"/>
                </a:cubicBezTo>
                <a:cubicBezTo>
                  <a:pt x="14722" y="14765"/>
                  <a:pt x="14440" y="14042"/>
                  <a:pt x="14184" y="13943"/>
                </a:cubicBezTo>
                <a:cubicBezTo>
                  <a:pt x="14078" y="13902"/>
                  <a:pt x="13878" y="13743"/>
                  <a:pt x="13740" y="13590"/>
                </a:cubicBezTo>
                <a:cubicBezTo>
                  <a:pt x="13500" y="13323"/>
                  <a:pt x="13492" y="13279"/>
                  <a:pt x="13581" y="12585"/>
                </a:cubicBezTo>
                <a:cubicBezTo>
                  <a:pt x="13706" y="11615"/>
                  <a:pt x="14117" y="10271"/>
                  <a:pt x="14253" y="10393"/>
                </a:cubicBezTo>
                <a:cubicBezTo>
                  <a:pt x="14468" y="10587"/>
                  <a:pt x="14531" y="10068"/>
                  <a:pt x="14474" y="8572"/>
                </a:cubicBezTo>
                <a:cubicBezTo>
                  <a:pt x="14390" y="6349"/>
                  <a:pt x="14092" y="4160"/>
                  <a:pt x="13712" y="2997"/>
                </a:cubicBezTo>
                <a:cubicBezTo>
                  <a:pt x="13337" y="1846"/>
                  <a:pt x="13153" y="1518"/>
                  <a:pt x="12742" y="1271"/>
                </a:cubicBezTo>
                <a:cubicBezTo>
                  <a:pt x="12575" y="1171"/>
                  <a:pt x="12256" y="844"/>
                  <a:pt x="12033" y="544"/>
                </a:cubicBezTo>
                <a:cubicBezTo>
                  <a:pt x="11653" y="32"/>
                  <a:pt x="11594" y="0"/>
                  <a:pt x="11030" y="0"/>
                </a:cubicBezTo>
                <a:close/>
                <a:moveTo>
                  <a:pt x="18023" y="9134"/>
                </a:moveTo>
                <a:cubicBezTo>
                  <a:pt x="18005" y="9155"/>
                  <a:pt x="17997" y="9241"/>
                  <a:pt x="17986" y="9382"/>
                </a:cubicBezTo>
                <a:cubicBezTo>
                  <a:pt x="17969" y="9598"/>
                  <a:pt x="17998" y="9956"/>
                  <a:pt x="18050" y="10176"/>
                </a:cubicBezTo>
                <a:cubicBezTo>
                  <a:pt x="18122" y="10476"/>
                  <a:pt x="18113" y="10614"/>
                  <a:pt x="18018" y="10729"/>
                </a:cubicBezTo>
                <a:cubicBezTo>
                  <a:pt x="17793" y="11002"/>
                  <a:pt x="17904" y="12712"/>
                  <a:pt x="18218" y="13799"/>
                </a:cubicBezTo>
                <a:cubicBezTo>
                  <a:pt x="18375" y="14345"/>
                  <a:pt x="18272" y="14312"/>
                  <a:pt x="19952" y="14349"/>
                </a:cubicBezTo>
                <a:cubicBezTo>
                  <a:pt x="20853" y="14370"/>
                  <a:pt x="20939" y="14394"/>
                  <a:pt x="21044" y="14676"/>
                </a:cubicBezTo>
                <a:cubicBezTo>
                  <a:pt x="21219" y="15143"/>
                  <a:pt x="21229" y="20073"/>
                  <a:pt x="21056" y="20170"/>
                </a:cubicBezTo>
                <a:cubicBezTo>
                  <a:pt x="20956" y="20226"/>
                  <a:pt x="20953" y="20286"/>
                  <a:pt x="21039" y="20438"/>
                </a:cubicBezTo>
                <a:cubicBezTo>
                  <a:pt x="21100" y="20546"/>
                  <a:pt x="21123" y="20674"/>
                  <a:pt x="21091" y="20722"/>
                </a:cubicBezTo>
                <a:cubicBezTo>
                  <a:pt x="21058" y="20770"/>
                  <a:pt x="21105" y="20892"/>
                  <a:pt x="21197" y="20994"/>
                </a:cubicBezTo>
                <a:cubicBezTo>
                  <a:pt x="21350" y="21166"/>
                  <a:pt x="21343" y="21189"/>
                  <a:pt x="21123" y="21280"/>
                </a:cubicBezTo>
                <a:lnTo>
                  <a:pt x="20884" y="21378"/>
                </a:lnTo>
                <a:lnTo>
                  <a:pt x="21123" y="21477"/>
                </a:lnTo>
                <a:cubicBezTo>
                  <a:pt x="21254" y="21532"/>
                  <a:pt x="21416" y="21581"/>
                  <a:pt x="21481" y="21589"/>
                </a:cubicBezTo>
                <a:cubicBezTo>
                  <a:pt x="21575" y="21600"/>
                  <a:pt x="21600" y="20445"/>
                  <a:pt x="21600" y="16238"/>
                </a:cubicBezTo>
                <a:cubicBezTo>
                  <a:pt x="21600" y="13287"/>
                  <a:pt x="21568" y="10872"/>
                  <a:pt x="21529" y="10873"/>
                </a:cubicBezTo>
                <a:cubicBezTo>
                  <a:pt x="21489" y="10873"/>
                  <a:pt x="21393" y="11162"/>
                  <a:pt x="21314" y="11514"/>
                </a:cubicBezTo>
                <a:cubicBezTo>
                  <a:pt x="21235" y="11867"/>
                  <a:pt x="21128" y="12166"/>
                  <a:pt x="21075" y="12176"/>
                </a:cubicBezTo>
                <a:cubicBezTo>
                  <a:pt x="21023" y="12187"/>
                  <a:pt x="20958" y="11912"/>
                  <a:pt x="20931" y="11567"/>
                </a:cubicBezTo>
                <a:cubicBezTo>
                  <a:pt x="20893" y="11061"/>
                  <a:pt x="20848" y="10940"/>
                  <a:pt x="20697" y="10940"/>
                </a:cubicBezTo>
                <a:cubicBezTo>
                  <a:pt x="20558" y="10939"/>
                  <a:pt x="20485" y="10801"/>
                  <a:pt x="20422" y="10410"/>
                </a:cubicBezTo>
                <a:cubicBezTo>
                  <a:pt x="20338" y="9894"/>
                  <a:pt x="20333" y="9887"/>
                  <a:pt x="20196" y="10172"/>
                </a:cubicBezTo>
                <a:cubicBezTo>
                  <a:pt x="20084" y="10404"/>
                  <a:pt x="20026" y="10433"/>
                  <a:pt x="19919" y="10304"/>
                </a:cubicBezTo>
                <a:cubicBezTo>
                  <a:pt x="19816" y="10179"/>
                  <a:pt x="19752" y="10180"/>
                  <a:pt x="19647" y="10306"/>
                </a:cubicBezTo>
                <a:cubicBezTo>
                  <a:pt x="19530" y="10448"/>
                  <a:pt x="19530" y="10549"/>
                  <a:pt x="19640" y="11007"/>
                </a:cubicBezTo>
                <a:cubicBezTo>
                  <a:pt x="19764" y="11520"/>
                  <a:pt x="19748" y="11707"/>
                  <a:pt x="19579" y="11707"/>
                </a:cubicBezTo>
                <a:cubicBezTo>
                  <a:pt x="19536" y="11707"/>
                  <a:pt x="19417" y="11468"/>
                  <a:pt x="19315" y="11175"/>
                </a:cubicBezTo>
                <a:cubicBezTo>
                  <a:pt x="19088" y="10525"/>
                  <a:pt x="18873" y="10234"/>
                  <a:pt x="18780" y="10452"/>
                </a:cubicBezTo>
                <a:cubicBezTo>
                  <a:pt x="18683" y="10683"/>
                  <a:pt x="18492" y="10397"/>
                  <a:pt x="18236" y="9640"/>
                </a:cubicBezTo>
                <a:cubicBezTo>
                  <a:pt x="18104" y="9249"/>
                  <a:pt x="18051" y="9100"/>
                  <a:pt x="18023" y="913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58" name="منطقية"/>
          <p:cNvSpPr txBox="1"/>
          <p:nvPr/>
        </p:nvSpPr>
        <p:spPr>
          <a:xfrm>
            <a:off x="15055578" y="5897886"/>
            <a:ext cx="2116217" cy="627239"/>
          </a:xfrm>
          <a:prstGeom prst="rect">
            <a:avLst/>
          </a:prstGeom>
          <a:solidFill>
            <a:srgbClr val="FFFBB9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400" b="1">
                <a:solidFill>
                  <a:srgbClr val="0056D6"/>
                </a:solidFill>
              </a:defRPr>
            </a:lvl1pPr>
          </a:lstStyle>
          <a:p>
            <a:pPr rtl="0">
              <a:defRPr/>
            </a:pPr>
            <a:r>
              <a:t>منطقية</a:t>
            </a:r>
          </a:p>
        </p:txBody>
      </p:sp>
      <p:sp>
        <p:nvSpPr>
          <p:cNvPr id="159" name="مقدمات"/>
          <p:cNvSpPr txBox="1"/>
          <p:nvPr/>
        </p:nvSpPr>
        <p:spPr>
          <a:xfrm>
            <a:off x="10747636" y="5897886"/>
            <a:ext cx="2070893" cy="627239"/>
          </a:xfrm>
          <a:prstGeom prst="rect">
            <a:avLst/>
          </a:prstGeom>
          <a:solidFill>
            <a:srgbClr val="FFFBB9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400" b="1">
                <a:solidFill>
                  <a:srgbClr val="0056D6"/>
                </a:solidFill>
              </a:defRPr>
            </a:lvl1pPr>
          </a:lstStyle>
          <a:p>
            <a:pPr rtl="0">
              <a:defRPr/>
            </a:pPr>
            <a:r>
              <a:t>مقدمات</a:t>
            </a:r>
          </a:p>
        </p:txBody>
      </p:sp>
      <p:sp>
        <p:nvSpPr>
          <p:cNvPr id="160" name="نتيجة"/>
          <p:cNvSpPr txBox="1"/>
          <p:nvPr/>
        </p:nvSpPr>
        <p:spPr>
          <a:xfrm>
            <a:off x="7074227" y="5897886"/>
            <a:ext cx="2116217" cy="627239"/>
          </a:xfrm>
          <a:prstGeom prst="rect">
            <a:avLst/>
          </a:prstGeom>
          <a:solidFill>
            <a:srgbClr val="FFFBB9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400" b="1">
                <a:solidFill>
                  <a:srgbClr val="0056D6"/>
                </a:solidFill>
              </a:defRPr>
            </a:lvl1pPr>
          </a:lstStyle>
          <a:p>
            <a:pPr rtl="0">
              <a:defRPr/>
            </a:pPr>
            <a:r>
              <a:t>نتيجة</a:t>
            </a:r>
          </a:p>
        </p:txBody>
      </p:sp>
      <p:sp>
        <p:nvSpPr>
          <p:cNvPr id="161" name="المقدمات"/>
          <p:cNvSpPr txBox="1"/>
          <p:nvPr/>
        </p:nvSpPr>
        <p:spPr>
          <a:xfrm>
            <a:off x="1959557" y="5897886"/>
            <a:ext cx="2741679" cy="627239"/>
          </a:xfrm>
          <a:prstGeom prst="rect">
            <a:avLst/>
          </a:prstGeom>
          <a:solidFill>
            <a:srgbClr val="FFFBB9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400" b="1">
                <a:solidFill>
                  <a:srgbClr val="0056D6"/>
                </a:solidFill>
              </a:defRPr>
            </a:lvl1pPr>
          </a:lstStyle>
          <a:p>
            <a:pPr rtl="0">
              <a:defRPr/>
            </a:pPr>
            <a:r>
              <a:t>المقدمات</a:t>
            </a:r>
          </a:p>
        </p:txBody>
      </p:sp>
      <p:sp>
        <p:nvSpPr>
          <p:cNvPr id="162" name="الاستنباطي"/>
          <p:cNvSpPr txBox="1"/>
          <p:nvPr/>
        </p:nvSpPr>
        <p:spPr>
          <a:xfrm>
            <a:off x="11612697" y="6709411"/>
            <a:ext cx="2247296" cy="627239"/>
          </a:xfrm>
          <a:prstGeom prst="rect">
            <a:avLst/>
          </a:prstGeom>
          <a:solidFill>
            <a:srgbClr val="FFFBB9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400" b="1">
                <a:solidFill>
                  <a:srgbClr val="0056D6"/>
                </a:solidFill>
              </a:defRPr>
            </a:lvl1pPr>
          </a:lstStyle>
          <a:p>
            <a:pPr rtl="0">
              <a:defRPr/>
            </a:pPr>
            <a:r>
              <a:t>الاستنباطي</a:t>
            </a:r>
          </a:p>
        </p:txBody>
      </p:sp>
      <p:sp>
        <p:nvSpPr>
          <p:cNvPr id="163" name="الاستقرائي"/>
          <p:cNvSpPr txBox="1"/>
          <p:nvPr/>
        </p:nvSpPr>
        <p:spPr>
          <a:xfrm>
            <a:off x="6958945" y="6801683"/>
            <a:ext cx="2787363" cy="658971"/>
          </a:xfrm>
          <a:prstGeom prst="rect">
            <a:avLst/>
          </a:prstGeom>
          <a:solidFill>
            <a:srgbClr val="FFFBB9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400" b="1">
                <a:solidFill>
                  <a:srgbClr val="0056D6"/>
                </a:solidFill>
              </a:defRPr>
            </a:lvl1pPr>
          </a:lstStyle>
          <a:p>
            <a:pPr rtl="0">
              <a:defRPr/>
            </a:pPr>
            <a:r>
              <a:t>الاستقرائي </a:t>
            </a:r>
          </a:p>
        </p:txBody>
      </p:sp>
      <p:sp>
        <p:nvSpPr>
          <p:cNvPr id="164" name="العام"/>
          <p:cNvSpPr txBox="1"/>
          <p:nvPr/>
        </p:nvSpPr>
        <p:spPr>
          <a:xfrm>
            <a:off x="12635591" y="7700841"/>
            <a:ext cx="1753993" cy="627239"/>
          </a:xfrm>
          <a:prstGeom prst="rect">
            <a:avLst/>
          </a:prstGeom>
          <a:solidFill>
            <a:srgbClr val="FFFBB9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400" b="1">
                <a:solidFill>
                  <a:srgbClr val="0056D6"/>
                </a:solidFill>
              </a:defRPr>
            </a:lvl1pPr>
          </a:lstStyle>
          <a:p>
            <a:pPr rtl="0">
              <a:defRPr/>
            </a:pPr>
            <a:r>
              <a:t>العام</a:t>
            </a:r>
          </a:p>
        </p:txBody>
      </p:sp>
      <p:sp>
        <p:nvSpPr>
          <p:cNvPr id="165" name="الخاص"/>
          <p:cNvSpPr txBox="1"/>
          <p:nvPr/>
        </p:nvSpPr>
        <p:spPr>
          <a:xfrm>
            <a:off x="9595074" y="7737213"/>
            <a:ext cx="2305124" cy="627239"/>
          </a:xfrm>
          <a:prstGeom prst="rect">
            <a:avLst/>
          </a:prstGeom>
          <a:solidFill>
            <a:srgbClr val="FFFBB9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400" b="1">
                <a:solidFill>
                  <a:srgbClr val="0056D6"/>
                </a:solidFill>
              </a:defRPr>
            </a:lvl1pPr>
          </a:lstStyle>
          <a:p>
            <a:pPr rtl="0">
              <a:defRPr/>
            </a:pPr>
            <a:r>
              <a:t>الخاص</a:t>
            </a:r>
          </a:p>
        </p:txBody>
      </p:sp>
      <p:sp>
        <p:nvSpPr>
          <p:cNvPr id="166" name="مباشر"/>
          <p:cNvSpPr txBox="1"/>
          <p:nvPr/>
        </p:nvSpPr>
        <p:spPr>
          <a:xfrm>
            <a:off x="12736345" y="8564488"/>
            <a:ext cx="1811689" cy="627238"/>
          </a:xfrm>
          <a:prstGeom prst="rect">
            <a:avLst/>
          </a:prstGeom>
          <a:solidFill>
            <a:srgbClr val="FFFBB9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400" b="1">
                <a:solidFill>
                  <a:srgbClr val="0056D6"/>
                </a:solidFill>
              </a:defRPr>
            </a:lvl1pPr>
          </a:lstStyle>
          <a:p>
            <a:pPr rtl="0">
              <a:defRPr/>
            </a:pPr>
            <a:r>
              <a:t>مباشر</a:t>
            </a:r>
          </a:p>
        </p:txBody>
      </p:sp>
      <p:sp>
        <p:nvSpPr>
          <p:cNvPr id="167" name="غير مباشر"/>
          <p:cNvSpPr txBox="1"/>
          <p:nvPr/>
        </p:nvSpPr>
        <p:spPr>
          <a:xfrm>
            <a:off x="8340924" y="8548622"/>
            <a:ext cx="2810767" cy="658970"/>
          </a:xfrm>
          <a:prstGeom prst="rect">
            <a:avLst/>
          </a:prstGeom>
          <a:solidFill>
            <a:srgbClr val="FFFBB9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400" b="1">
                <a:solidFill>
                  <a:srgbClr val="0056D6"/>
                </a:solidFill>
              </a:defRPr>
            </a:lvl1pPr>
          </a:lstStyle>
          <a:p>
            <a:pPr rtl="0">
              <a:defRPr/>
            </a:pPr>
            <a:r>
              <a:t>غير مباشر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1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fill="hold"/>
                                        <p:tgtEl>
                                          <p:spTgt spid="1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0" animBg="1" advAuto="0"/>
      <p:bldP spid="156" grpId="0" build="p" bldLvl="5" animBg="1" advAuto="0"/>
      <p:bldP spid="158" grpId="0" animBg="1" advAuto="0"/>
      <p:bldP spid="159" grpId="0" animBg="1" advAuto="0"/>
      <p:bldP spid="160" grpId="0" animBg="1" advAuto="0"/>
      <p:bldP spid="161" grpId="0" animBg="1" advAuto="0"/>
      <p:bldP spid="162" grpId="0" animBg="1" advAuto="0"/>
      <p:bldP spid="163" grpId="0" animBg="1" advAuto="0"/>
      <p:bldP spid="164" grpId="0" animBg="1" advAuto="0"/>
      <p:bldP spid="165" grpId="0" animBg="1" advAuto="0"/>
      <p:bldP spid="166" grpId="0" animBg="1" advAuto="0"/>
      <p:bldP spid="167" grpId="0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IMG_7893.jpeg" descr="IMG_789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1188" y="836381"/>
            <a:ext cx="5547488" cy="1412461"/>
          </a:xfrm>
          <a:prstGeom prst="rect">
            <a:avLst/>
          </a:prstGeom>
          <a:ln w="12700">
            <a:miter lim="400000"/>
          </a:ln>
        </p:spPr>
      </p:pic>
      <p:sp>
        <p:nvSpPr>
          <p:cNvPr id="368" name="٢١٩"/>
          <p:cNvSpPr/>
          <p:nvPr/>
        </p:nvSpPr>
        <p:spPr>
          <a:xfrm>
            <a:off x="0" y="12698248"/>
            <a:ext cx="2281512" cy="1017752"/>
          </a:xfrm>
          <a:prstGeom prst="roundRect">
            <a:avLst>
              <a:gd name="adj" fmla="val 36757"/>
            </a:avLst>
          </a:prstGeom>
          <a:solidFill>
            <a:srgbClr val="81978C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6500" spc="-13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٢١٩</a:t>
            </a:r>
          </a:p>
        </p:txBody>
      </p:sp>
      <p:pic>
        <p:nvPicPr>
          <p:cNvPr id="369" name="IMG_7890.png" descr="IMG_7890.png"/>
          <p:cNvPicPr>
            <a:picLocks noChangeAspect="1"/>
          </p:cNvPicPr>
          <p:nvPr/>
        </p:nvPicPr>
        <p:blipFill>
          <a:blip r:embed="rId3"/>
          <a:srcRect l="16214" t="39178" r="13226" b="52435"/>
          <a:stretch>
            <a:fillRect/>
          </a:stretch>
        </p:blipFill>
        <p:spPr>
          <a:xfrm>
            <a:off x="2756923" y="3568878"/>
            <a:ext cx="19755823" cy="1640125"/>
          </a:xfrm>
          <a:prstGeom prst="rect">
            <a:avLst/>
          </a:prstGeom>
          <a:ln w="12700">
            <a:miter lim="400000"/>
          </a:ln>
        </p:spPr>
      </p:pic>
      <p:sp>
        <p:nvSpPr>
          <p:cNvPr id="370" name="الصيغة المنطقية"/>
          <p:cNvSpPr/>
          <p:nvPr/>
        </p:nvSpPr>
        <p:spPr>
          <a:xfrm>
            <a:off x="9575934" y="8012090"/>
            <a:ext cx="6326114" cy="1087520"/>
          </a:xfrm>
          <a:prstGeom prst="roundRect">
            <a:avLst>
              <a:gd name="adj" fmla="val 0"/>
            </a:avLst>
          </a:prstGeom>
          <a:solidFill>
            <a:srgbClr val="E1E89A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5000">
                <a:solidFill>
                  <a:srgbClr val="00374A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الصيغة المنطقية </a:t>
            </a:r>
          </a:p>
        </p:txBody>
      </p:sp>
      <p:grpSp>
        <p:nvGrpSpPr>
          <p:cNvPr id="373" name="IMG_7894.png"/>
          <p:cNvGrpSpPr/>
          <p:nvPr/>
        </p:nvGrpSpPr>
        <p:grpSpPr>
          <a:xfrm>
            <a:off x="4551657" y="9099608"/>
            <a:ext cx="16374667" cy="2287986"/>
            <a:chOff x="0" y="0"/>
            <a:chExt cx="16374665" cy="2287984"/>
          </a:xfrm>
        </p:grpSpPr>
        <p:pic>
          <p:nvPicPr>
            <p:cNvPr id="372" name="IMG_7894.png" descr="IMG_7894.png"/>
            <p:cNvPicPr>
              <a:picLocks noChangeAspect="1"/>
            </p:cNvPicPr>
            <p:nvPr/>
          </p:nvPicPr>
          <p:blipFill>
            <a:blip r:embed="rId4"/>
            <a:srcRect l="28352" t="43833" r="39908" b="50000"/>
            <a:stretch>
              <a:fillRect/>
            </a:stretch>
          </p:blipFill>
          <p:spPr>
            <a:xfrm>
              <a:off x="38100" y="38100"/>
              <a:ext cx="16298657" cy="221190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71" name="IMG_7894.png" descr="IMG_7894.png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6374666" cy="2287985"/>
            </a:xfrm>
            <a:prstGeom prst="rect">
              <a:avLst/>
            </a:prstGeom>
            <a:effectLst/>
          </p:spPr>
        </p:pic>
      </p:grpSp>
      <p:sp>
        <p:nvSpPr>
          <p:cNvPr id="374" name="البرازيل أقرب إلى أن تفوز بكأس العالم مقارنة في الأرجنتين لذلك من المحتمل أن البرازيل سوف تفوز بكأس العالم"/>
          <p:cNvSpPr/>
          <p:nvPr/>
        </p:nvSpPr>
        <p:spPr>
          <a:xfrm>
            <a:off x="5465984" y="5503931"/>
            <a:ext cx="13452032" cy="2183229"/>
          </a:xfrm>
          <a:prstGeom prst="roundRect">
            <a:avLst>
              <a:gd name="adj" fmla="val 32672"/>
            </a:avLst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4000">
                <a:solidFill>
                  <a:srgbClr val="DA51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 البرازيل أقرب إلى أن تفوز بكأس العالم مقارنة في الأرجنتين لذلك من المحتمل أن البرازيل سوف تفوز بكأس العالم</a:t>
            </a:r>
          </a:p>
        </p:txBody>
      </p:sp>
      <p:pic>
        <p:nvPicPr>
          <p:cNvPr id="375" name="IMG_7337.jpeg" descr="IMG_7337.jpeg"/>
          <p:cNvPicPr>
            <a:picLocks noChangeAspect="1"/>
          </p:cNvPicPr>
          <p:nvPr/>
        </p:nvPicPr>
        <p:blipFill>
          <a:blip r:embed="rId6"/>
          <a:srcRect l="10885" t="12147" r="48036" b="15461"/>
          <a:stretch>
            <a:fillRect/>
          </a:stretch>
        </p:blipFill>
        <p:spPr>
          <a:xfrm>
            <a:off x="3196495" y="562515"/>
            <a:ext cx="2099609" cy="2220082"/>
          </a:xfrm>
          <a:prstGeom prst="rect">
            <a:avLst/>
          </a:prstGeom>
          <a:ln w="12700">
            <a:miter lim="400000"/>
          </a:ln>
        </p:spPr>
      </p:pic>
      <p:pic>
        <p:nvPicPr>
          <p:cNvPr id="376" name="IMG_7337.jpeg" descr="IMG_7337.jpeg"/>
          <p:cNvPicPr>
            <a:picLocks noChangeAspect="1"/>
          </p:cNvPicPr>
          <p:nvPr/>
        </p:nvPicPr>
        <p:blipFill>
          <a:blip r:embed="rId6"/>
          <a:srcRect l="52064" t="12147" r="8898" b="15461"/>
          <a:stretch>
            <a:fillRect/>
          </a:stretch>
        </p:blipFill>
        <p:spPr>
          <a:xfrm>
            <a:off x="819926" y="428913"/>
            <a:ext cx="2115502" cy="23538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C 0.005588 0.044116 0.011175 0.088232 0.016270 0.130157 C 0.021364 0.172082 0.025966 0.211816 0.031635 0.252280 C 0.037305 0.292744 0.044043 0.333938 0.047905 0.373672 C 0.051767 0.413405 0.052753 0.451678 0.053739 0.489951" pathEditMode="relative">
                                      <p:cBhvr>
                                        <p:cTn id="15" dur="9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3" grpId="0" animBg="1" advAuto="0"/>
      <p:bldP spid="374" grpId="0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IMG_7893.jpeg" descr="IMG_789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1188" y="836381"/>
            <a:ext cx="5547488" cy="1412461"/>
          </a:xfrm>
          <a:prstGeom prst="rect">
            <a:avLst/>
          </a:prstGeom>
          <a:ln w="12700">
            <a:miter lim="400000"/>
          </a:ln>
        </p:spPr>
      </p:pic>
      <p:sp>
        <p:nvSpPr>
          <p:cNvPr id="379" name="٢١٩"/>
          <p:cNvSpPr/>
          <p:nvPr/>
        </p:nvSpPr>
        <p:spPr>
          <a:xfrm>
            <a:off x="0" y="12698248"/>
            <a:ext cx="2281512" cy="1017752"/>
          </a:xfrm>
          <a:prstGeom prst="roundRect">
            <a:avLst>
              <a:gd name="adj" fmla="val 36757"/>
            </a:avLst>
          </a:prstGeom>
          <a:solidFill>
            <a:srgbClr val="81978C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6500" spc="-13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٢١٩</a:t>
            </a:r>
          </a:p>
        </p:txBody>
      </p:sp>
      <p:pic>
        <p:nvPicPr>
          <p:cNvPr id="380" name="IMG_7890.png" descr="IMG_7890.png"/>
          <p:cNvPicPr>
            <a:picLocks noChangeAspect="1"/>
          </p:cNvPicPr>
          <p:nvPr/>
        </p:nvPicPr>
        <p:blipFill>
          <a:blip r:embed="rId3"/>
          <a:srcRect l="16236" t="39178" r="13308" b="52447"/>
          <a:stretch>
            <a:fillRect/>
          </a:stretch>
        </p:blipFill>
        <p:spPr>
          <a:xfrm>
            <a:off x="2763104" y="3568878"/>
            <a:ext cx="19726657" cy="1637703"/>
          </a:xfrm>
          <a:prstGeom prst="rect">
            <a:avLst/>
          </a:prstGeom>
          <a:ln w="12700">
            <a:miter lim="400000"/>
          </a:ln>
        </p:spPr>
      </p:pic>
      <p:sp>
        <p:nvSpPr>
          <p:cNvPr id="381" name="الصيغة المنطقية"/>
          <p:cNvSpPr/>
          <p:nvPr/>
        </p:nvSpPr>
        <p:spPr>
          <a:xfrm>
            <a:off x="9575934" y="8012090"/>
            <a:ext cx="6326114" cy="1087520"/>
          </a:xfrm>
          <a:prstGeom prst="roundRect">
            <a:avLst>
              <a:gd name="adj" fmla="val 0"/>
            </a:avLst>
          </a:prstGeom>
          <a:solidFill>
            <a:srgbClr val="E1E89A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5000">
                <a:solidFill>
                  <a:srgbClr val="00374A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الصيغة المنطقية </a:t>
            </a:r>
          </a:p>
        </p:txBody>
      </p:sp>
      <p:grpSp>
        <p:nvGrpSpPr>
          <p:cNvPr id="384" name="IMG_7894.png"/>
          <p:cNvGrpSpPr/>
          <p:nvPr/>
        </p:nvGrpSpPr>
        <p:grpSpPr>
          <a:xfrm>
            <a:off x="4551657" y="9099609"/>
            <a:ext cx="16374667" cy="3850879"/>
            <a:chOff x="0" y="0"/>
            <a:chExt cx="16374665" cy="3850878"/>
          </a:xfrm>
        </p:grpSpPr>
        <p:pic>
          <p:nvPicPr>
            <p:cNvPr id="383" name="IMG_7894.png" descr="IMG_7894.png"/>
            <p:cNvPicPr>
              <a:picLocks noChangeAspect="1"/>
            </p:cNvPicPr>
            <p:nvPr/>
          </p:nvPicPr>
          <p:blipFill>
            <a:blip r:embed="rId4"/>
            <a:srcRect l="28352" t="50972" r="39908" b="38504"/>
            <a:stretch>
              <a:fillRect/>
            </a:stretch>
          </p:blipFill>
          <p:spPr>
            <a:xfrm>
              <a:off x="38100" y="38100"/>
              <a:ext cx="16298657" cy="377473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82" name="IMG_7894.png" descr="IMG_7894.png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6374666" cy="3850879"/>
            </a:xfrm>
            <a:prstGeom prst="rect">
              <a:avLst/>
            </a:prstGeom>
            <a:effectLst/>
          </p:spPr>
        </p:pic>
      </p:grpSp>
      <p:sp>
        <p:nvSpPr>
          <p:cNvPr id="385" name="لم تفوز هندوراس بكأس العالم أبدا لذلك من المحتمل أن هندوراس لن تفوز بكأس العالم أبدا"/>
          <p:cNvSpPr/>
          <p:nvPr/>
        </p:nvSpPr>
        <p:spPr>
          <a:xfrm>
            <a:off x="5465984" y="5503931"/>
            <a:ext cx="13452032" cy="2183229"/>
          </a:xfrm>
          <a:prstGeom prst="roundRect">
            <a:avLst>
              <a:gd name="adj" fmla="val 32672"/>
            </a:avLst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4000">
                <a:solidFill>
                  <a:srgbClr val="DA51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 لم تفوز هندوراس بكأس العالم أبدا لذلك من المحتمل أن هندوراس لن تفوز بكأس العالم أبدا</a:t>
            </a:r>
          </a:p>
        </p:txBody>
      </p:sp>
      <p:pic>
        <p:nvPicPr>
          <p:cNvPr id="386" name="IMG_7337.jpeg" descr="IMG_7337.jpeg"/>
          <p:cNvPicPr>
            <a:picLocks noChangeAspect="1"/>
          </p:cNvPicPr>
          <p:nvPr/>
        </p:nvPicPr>
        <p:blipFill>
          <a:blip r:embed="rId6"/>
          <a:srcRect l="10885" t="12147" r="48036" b="15461"/>
          <a:stretch>
            <a:fillRect/>
          </a:stretch>
        </p:blipFill>
        <p:spPr>
          <a:xfrm>
            <a:off x="3196495" y="562515"/>
            <a:ext cx="2099609" cy="2220082"/>
          </a:xfrm>
          <a:prstGeom prst="rect">
            <a:avLst/>
          </a:prstGeom>
          <a:ln w="12700">
            <a:miter lim="400000"/>
          </a:ln>
        </p:spPr>
      </p:pic>
      <p:pic>
        <p:nvPicPr>
          <p:cNvPr id="387" name="IMG_7337.jpeg" descr="IMG_7337.jpeg"/>
          <p:cNvPicPr>
            <a:picLocks noChangeAspect="1"/>
          </p:cNvPicPr>
          <p:nvPr/>
        </p:nvPicPr>
        <p:blipFill>
          <a:blip r:embed="rId6"/>
          <a:srcRect l="52064" t="12147" r="8898" b="15461"/>
          <a:stretch>
            <a:fillRect/>
          </a:stretch>
        </p:blipFill>
        <p:spPr>
          <a:xfrm>
            <a:off x="819926" y="428913"/>
            <a:ext cx="2115502" cy="23538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C 0.005588 0.044116 0.011175 0.088232 0.016270 0.130157 C 0.021364 0.172082 0.025966 0.211816 0.031635 0.252280 C 0.037305 0.292744 0.044043 0.333938 0.047905 0.373672 C 0.051767 0.413405 0.052753 0.451678 0.053739 0.489951" pathEditMode="relative">
                                      <p:cBhvr>
                                        <p:cTn id="15" dur="90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4" grpId="0" animBg="1" advAuto="0"/>
      <p:bldP spid="385" grpId="0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IMG_7893.jpeg" descr="IMG_789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1188" y="836381"/>
            <a:ext cx="5547488" cy="1412461"/>
          </a:xfrm>
          <a:prstGeom prst="rect">
            <a:avLst/>
          </a:prstGeom>
          <a:ln w="12700">
            <a:miter lim="400000"/>
          </a:ln>
        </p:spPr>
      </p:pic>
      <p:sp>
        <p:nvSpPr>
          <p:cNvPr id="390" name="٢٢٠"/>
          <p:cNvSpPr/>
          <p:nvPr/>
        </p:nvSpPr>
        <p:spPr>
          <a:xfrm>
            <a:off x="0" y="12698248"/>
            <a:ext cx="2281512" cy="1017752"/>
          </a:xfrm>
          <a:prstGeom prst="roundRect">
            <a:avLst>
              <a:gd name="adj" fmla="val 36757"/>
            </a:avLst>
          </a:prstGeom>
          <a:solidFill>
            <a:srgbClr val="81978C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6500" spc="-13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٢٢٠</a:t>
            </a:r>
          </a:p>
        </p:txBody>
      </p:sp>
      <p:pic>
        <p:nvPicPr>
          <p:cNvPr id="391" name="IMG_7890.png" descr="IMG_7890.png"/>
          <p:cNvPicPr>
            <a:picLocks noChangeAspect="1"/>
          </p:cNvPicPr>
          <p:nvPr/>
        </p:nvPicPr>
        <p:blipFill>
          <a:blip r:embed="rId3"/>
          <a:srcRect l="16236" t="39178" r="13308" b="52447"/>
          <a:stretch>
            <a:fillRect/>
          </a:stretch>
        </p:blipFill>
        <p:spPr>
          <a:xfrm>
            <a:off x="2763104" y="3568878"/>
            <a:ext cx="19726657" cy="1637703"/>
          </a:xfrm>
          <a:prstGeom prst="rect">
            <a:avLst/>
          </a:prstGeom>
          <a:ln w="12700">
            <a:miter lim="400000"/>
          </a:ln>
        </p:spPr>
      </p:pic>
      <p:sp>
        <p:nvSpPr>
          <p:cNvPr id="392" name="الصيغة المنطقية"/>
          <p:cNvSpPr/>
          <p:nvPr/>
        </p:nvSpPr>
        <p:spPr>
          <a:xfrm>
            <a:off x="9575934" y="8012090"/>
            <a:ext cx="6326114" cy="1087520"/>
          </a:xfrm>
          <a:prstGeom prst="roundRect">
            <a:avLst>
              <a:gd name="adj" fmla="val 0"/>
            </a:avLst>
          </a:prstGeom>
          <a:solidFill>
            <a:srgbClr val="E1E89A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5000">
                <a:solidFill>
                  <a:srgbClr val="00374A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الصيغة المنطقية </a:t>
            </a:r>
          </a:p>
        </p:txBody>
      </p:sp>
      <p:grpSp>
        <p:nvGrpSpPr>
          <p:cNvPr id="395" name="IMG_7894.png"/>
          <p:cNvGrpSpPr/>
          <p:nvPr/>
        </p:nvGrpSpPr>
        <p:grpSpPr>
          <a:xfrm>
            <a:off x="4551658" y="9099609"/>
            <a:ext cx="16374667" cy="3221039"/>
            <a:chOff x="0" y="0"/>
            <a:chExt cx="16374665" cy="3221037"/>
          </a:xfrm>
        </p:grpSpPr>
        <p:pic>
          <p:nvPicPr>
            <p:cNvPr id="394" name="IMG_7894.png" descr="IMG_7894.png"/>
            <p:cNvPicPr>
              <a:picLocks noChangeAspect="1"/>
            </p:cNvPicPr>
            <p:nvPr/>
          </p:nvPicPr>
          <p:blipFill>
            <a:blip r:embed="rId4"/>
            <a:srcRect l="28713" t="61613" r="39547" b="29619"/>
            <a:stretch>
              <a:fillRect/>
            </a:stretch>
          </p:blipFill>
          <p:spPr>
            <a:xfrm>
              <a:off x="38100" y="38100"/>
              <a:ext cx="16298657" cy="314475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93" name="IMG_7894.png" descr="IMG_7894.png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6374666" cy="3221038"/>
            </a:xfrm>
            <a:prstGeom prst="rect">
              <a:avLst/>
            </a:prstGeom>
            <a:effectLst/>
          </p:spPr>
        </p:pic>
      </p:grpSp>
      <p:sp>
        <p:nvSpPr>
          <p:cNvPr id="396" name="من المحتمل أن مشجعي كرة القدم لفريق X سوف يثيرون الشغب في كأس العالم القادم…"/>
          <p:cNvSpPr/>
          <p:nvPr/>
        </p:nvSpPr>
        <p:spPr>
          <a:xfrm>
            <a:off x="2763104" y="4873949"/>
            <a:ext cx="20493006" cy="2868797"/>
          </a:xfrm>
          <a:prstGeom prst="roundRect">
            <a:avLst>
              <a:gd name="adj" fmla="val 24865"/>
            </a:avLst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825500" rtl="0">
              <a:defRPr sz="4000">
                <a:solidFill>
                  <a:srgbClr val="DA51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 من المحتمل أن مشجعي كرة القدم لفريق X سوف يثيرون الشغب في كأس العالم القادم</a:t>
            </a:r>
          </a:p>
          <a:p>
            <a:pPr defTabSz="825500" rtl="0">
              <a:defRPr sz="4000">
                <a:solidFill>
                  <a:srgbClr val="DA51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 ولذا هناك فرصة كبيرة أن يتم استبعاد فريق X البطولة القارية</a:t>
            </a:r>
          </a:p>
          <a:p>
            <a:pPr defTabSz="825500" rtl="0">
              <a:defRPr sz="4000">
                <a:solidFill>
                  <a:srgbClr val="DA51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 ذلك فإنه من المحتمل جدا أن يتم استبعاد فريق X من البطولة القارية</a:t>
            </a:r>
          </a:p>
        </p:txBody>
      </p:sp>
      <p:pic>
        <p:nvPicPr>
          <p:cNvPr id="397" name="IMG_7337.jpeg" descr="IMG_7337.jpeg"/>
          <p:cNvPicPr>
            <a:picLocks noChangeAspect="1"/>
          </p:cNvPicPr>
          <p:nvPr/>
        </p:nvPicPr>
        <p:blipFill>
          <a:blip r:embed="rId6"/>
          <a:srcRect l="10885" t="12147" r="48036" b="15461"/>
          <a:stretch>
            <a:fillRect/>
          </a:stretch>
        </p:blipFill>
        <p:spPr>
          <a:xfrm>
            <a:off x="3196495" y="562515"/>
            <a:ext cx="2099609" cy="2220082"/>
          </a:xfrm>
          <a:prstGeom prst="rect">
            <a:avLst/>
          </a:prstGeom>
          <a:ln w="12700">
            <a:miter lim="400000"/>
          </a:ln>
        </p:spPr>
      </p:pic>
      <p:pic>
        <p:nvPicPr>
          <p:cNvPr id="398" name="IMG_7337.jpeg" descr="IMG_7337.jpeg"/>
          <p:cNvPicPr>
            <a:picLocks noChangeAspect="1"/>
          </p:cNvPicPr>
          <p:nvPr/>
        </p:nvPicPr>
        <p:blipFill>
          <a:blip r:embed="rId6"/>
          <a:srcRect l="52064" t="12147" r="8898" b="15461"/>
          <a:stretch>
            <a:fillRect/>
          </a:stretch>
        </p:blipFill>
        <p:spPr>
          <a:xfrm>
            <a:off x="819926" y="428913"/>
            <a:ext cx="2115502" cy="23538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C 0.005588 0.044116 0.011175 0.088232 0.016270 0.130157 C 0.021364 0.172082 0.025966 0.211816 0.031635 0.252280 C 0.037305 0.292744 0.044043 0.333938 0.047905 0.373672 C 0.051767 0.413405 0.052753 0.451678 0.053739 0.489951" pathEditMode="relative">
                                      <p:cBhvr>
                                        <p:cTn id="15" dur="9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5" grpId="0" animBg="1" advAuto="0"/>
      <p:bldP spid="396" grpId="0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IMG_7893.jpeg" descr="IMG_789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1188" y="836381"/>
            <a:ext cx="5547488" cy="1412461"/>
          </a:xfrm>
          <a:prstGeom prst="rect">
            <a:avLst/>
          </a:prstGeom>
          <a:ln w="12700">
            <a:miter lim="400000"/>
          </a:ln>
        </p:spPr>
      </p:pic>
      <p:sp>
        <p:nvSpPr>
          <p:cNvPr id="401" name="٢٢٠"/>
          <p:cNvSpPr/>
          <p:nvPr/>
        </p:nvSpPr>
        <p:spPr>
          <a:xfrm>
            <a:off x="0" y="12698248"/>
            <a:ext cx="2281512" cy="1017752"/>
          </a:xfrm>
          <a:prstGeom prst="roundRect">
            <a:avLst>
              <a:gd name="adj" fmla="val 36757"/>
            </a:avLst>
          </a:prstGeom>
          <a:solidFill>
            <a:srgbClr val="81978C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6500" spc="-13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٢٢٠</a:t>
            </a:r>
          </a:p>
        </p:txBody>
      </p:sp>
      <p:pic>
        <p:nvPicPr>
          <p:cNvPr id="402" name="IMG_7890.png" descr="IMG_7890.png"/>
          <p:cNvPicPr>
            <a:picLocks noChangeAspect="1"/>
          </p:cNvPicPr>
          <p:nvPr/>
        </p:nvPicPr>
        <p:blipFill>
          <a:blip r:embed="rId3"/>
          <a:srcRect l="16236" t="39178" r="13308" b="52447"/>
          <a:stretch>
            <a:fillRect/>
          </a:stretch>
        </p:blipFill>
        <p:spPr>
          <a:xfrm>
            <a:off x="2763104" y="3568878"/>
            <a:ext cx="19726657" cy="1637703"/>
          </a:xfrm>
          <a:prstGeom prst="rect">
            <a:avLst/>
          </a:prstGeom>
          <a:ln w="12700">
            <a:miter lim="400000"/>
          </a:ln>
        </p:spPr>
      </p:pic>
      <p:sp>
        <p:nvSpPr>
          <p:cNvPr id="403" name="الصيغة المنطقية"/>
          <p:cNvSpPr/>
          <p:nvPr/>
        </p:nvSpPr>
        <p:spPr>
          <a:xfrm>
            <a:off x="9575934" y="8012090"/>
            <a:ext cx="6326114" cy="1087520"/>
          </a:xfrm>
          <a:prstGeom prst="roundRect">
            <a:avLst>
              <a:gd name="adj" fmla="val 0"/>
            </a:avLst>
          </a:prstGeom>
          <a:solidFill>
            <a:srgbClr val="E1E89A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5000">
                <a:solidFill>
                  <a:srgbClr val="00374A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الصيغة المنطقية </a:t>
            </a:r>
          </a:p>
        </p:txBody>
      </p:sp>
      <p:grpSp>
        <p:nvGrpSpPr>
          <p:cNvPr id="406" name="IMG_7894.png"/>
          <p:cNvGrpSpPr/>
          <p:nvPr/>
        </p:nvGrpSpPr>
        <p:grpSpPr>
          <a:xfrm>
            <a:off x="4551658" y="9099608"/>
            <a:ext cx="16374667" cy="3239295"/>
            <a:chOff x="0" y="0"/>
            <a:chExt cx="16374665" cy="3239293"/>
          </a:xfrm>
        </p:grpSpPr>
        <p:pic>
          <p:nvPicPr>
            <p:cNvPr id="405" name="IMG_7894.png" descr="IMG_7894.png"/>
            <p:cNvPicPr>
              <a:picLocks noChangeAspect="1"/>
            </p:cNvPicPr>
            <p:nvPr/>
          </p:nvPicPr>
          <p:blipFill>
            <a:blip r:embed="rId4"/>
            <a:srcRect l="28424" t="71428" r="39836" b="19752"/>
            <a:stretch>
              <a:fillRect/>
            </a:stretch>
          </p:blipFill>
          <p:spPr>
            <a:xfrm>
              <a:off x="38100" y="38100"/>
              <a:ext cx="16298657" cy="316328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04" name="IMG_7894.png" descr="IMG_7894.png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6374666" cy="3239294"/>
            </a:xfrm>
            <a:prstGeom prst="rect">
              <a:avLst/>
            </a:prstGeom>
            <a:effectLst/>
          </p:spPr>
        </p:pic>
      </p:grpSp>
      <p:sp>
        <p:nvSpPr>
          <p:cNvPr id="407" name="تقريبا كل الرياضيين الناجحين تمرنوا طويلاً وبجهد ليصبحوا ناجحين…"/>
          <p:cNvSpPr/>
          <p:nvPr/>
        </p:nvSpPr>
        <p:spPr>
          <a:xfrm>
            <a:off x="2763104" y="4873949"/>
            <a:ext cx="20493006" cy="2868797"/>
          </a:xfrm>
          <a:prstGeom prst="roundRect">
            <a:avLst>
              <a:gd name="adj" fmla="val 24865"/>
            </a:avLst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825500" rtl="0">
              <a:defRPr sz="4000">
                <a:solidFill>
                  <a:srgbClr val="DA51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 تقريبا كل الرياضيين الناجحين تمرنوا طويلاً وبجهد ليصبحوا ناجحين</a:t>
            </a:r>
          </a:p>
          <a:p>
            <a:pPr defTabSz="825500" rtl="0">
              <a:defRPr sz="4000">
                <a:solidFill>
                  <a:srgbClr val="DA51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 لذلك لو إنك تدربت طويلاً وبجهد فإنك ستصبح رياضياً ناجحاً</a:t>
            </a:r>
          </a:p>
        </p:txBody>
      </p:sp>
      <p:pic>
        <p:nvPicPr>
          <p:cNvPr id="408" name="IMG_7337.jpeg" descr="IMG_7337.jpeg"/>
          <p:cNvPicPr>
            <a:picLocks noChangeAspect="1"/>
          </p:cNvPicPr>
          <p:nvPr/>
        </p:nvPicPr>
        <p:blipFill>
          <a:blip r:embed="rId6"/>
          <a:srcRect l="10885" t="12147" r="48036" b="15461"/>
          <a:stretch>
            <a:fillRect/>
          </a:stretch>
        </p:blipFill>
        <p:spPr>
          <a:xfrm>
            <a:off x="3196495" y="562515"/>
            <a:ext cx="2099609" cy="2220082"/>
          </a:xfrm>
          <a:prstGeom prst="rect">
            <a:avLst/>
          </a:prstGeom>
          <a:ln w="12700">
            <a:miter lim="400000"/>
          </a:ln>
        </p:spPr>
      </p:pic>
      <p:pic>
        <p:nvPicPr>
          <p:cNvPr id="409" name="IMG_7337.jpeg" descr="IMG_7337.jpeg"/>
          <p:cNvPicPr>
            <a:picLocks noChangeAspect="1"/>
          </p:cNvPicPr>
          <p:nvPr/>
        </p:nvPicPr>
        <p:blipFill>
          <a:blip r:embed="rId6"/>
          <a:srcRect l="52064" t="12147" r="8898" b="15461"/>
          <a:stretch>
            <a:fillRect/>
          </a:stretch>
        </p:blipFill>
        <p:spPr>
          <a:xfrm>
            <a:off x="819926" y="428913"/>
            <a:ext cx="2115502" cy="23538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C 0.008865 0.065293 0.017730 0.130587 0.033435 0.192728 C 0.049139 0.254869 0.071682 0.313858 0.090426 0.368569 C 0.109169 0.423280 0.124113 0.473714 0.139058 0.524147" pathEditMode="relative">
                                      <p:cBhvr>
                                        <p:cTn id="15" dur="110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6" grpId="0" animBg="1" advAuto="0"/>
      <p:bldP spid="407" grpId="0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IMG_7893.jpeg" descr="IMG_789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1188" y="836381"/>
            <a:ext cx="5547488" cy="1412461"/>
          </a:xfrm>
          <a:prstGeom prst="rect">
            <a:avLst/>
          </a:prstGeom>
          <a:ln w="12700">
            <a:miter lim="400000"/>
          </a:ln>
        </p:spPr>
      </p:pic>
      <p:sp>
        <p:nvSpPr>
          <p:cNvPr id="412" name="٢٢٠"/>
          <p:cNvSpPr/>
          <p:nvPr/>
        </p:nvSpPr>
        <p:spPr>
          <a:xfrm>
            <a:off x="0" y="12698248"/>
            <a:ext cx="2281512" cy="1017752"/>
          </a:xfrm>
          <a:prstGeom prst="roundRect">
            <a:avLst>
              <a:gd name="adj" fmla="val 36757"/>
            </a:avLst>
          </a:prstGeom>
          <a:solidFill>
            <a:srgbClr val="81978C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6500" spc="-13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٢٢٠</a:t>
            </a:r>
          </a:p>
        </p:txBody>
      </p:sp>
      <p:pic>
        <p:nvPicPr>
          <p:cNvPr id="413" name="IMG_7890.png" descr="IMG_7890.png"/>
          <p:cNvPicPr>
            <a:picLocks noChangeAspect="1"/>
          </p:cNvPicPr>
          <p:nvPr/>
        </p:nvPicPr>
        <p:blipFill>
          <a:blip r:embed="rId3"/>
          <a:srcRect l="16236" t="39178" r="13308" b="52447"/>
          <a:stretch>
            <a:fillRect/>
          </a:stretch>
        </p:blipFill>
        <p:spPr>
          <a:xfrm>
            <a:off x="2763104" y="3568878"/>
            <a:ext cx="19726657" cy="1637703"/>
          </a:xfrm>
          <a:prstGeom prst="rect">
            <a:avLst/>
          </a:prstGeom>
          <a:ln w="12700">
            <a:miter lim="400000"/>
          </a:ln>
        </p:spPr>
      </p:pic>
      <p:sp>
        <p:nvSpPr>
          <p:cNvPr id="414" name="الصيغة المنطقية"/>
          <p:cNvSpPr/>
          <p:nvPr/>
        </p:nvSpPr>
        <p:spPr>
          <a:xfrm>
            <a:off x="9575934" y="8012090"/>
            <a:ext cx="6326114" cy="1087520"/>
          </a:xfrm>
          <a:prstGeom prst="roundRect">
            <a:avLst>
              <a:gd name="adj" fmla="val 0"/>
            </a:avLst>
          </a:prstGeom>
          <a:solidFill>
            <a:srgbClr val="E1E89A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5000">
                <a:solidFill>
                  <a:srgbClr val="00374A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الصيغة المنطقية </a:t>
            </a:r>
          </a:p>
        </p:txBody>
      </p:sp>
      <p:grpSp>
        <p:nvGrpSpPr>
          <p:cNvPr id="417" name="IMG_7894.png"/>
          <p:cNvGrpSpPr/>
          <p:nvPr/>
        </p:nvGrpSpPr>
        <p:grpSpPr>
          <a:xfrm>
            <a:off x="4551659" y="9099608"/>
            <a:ext cx="16374667" cy="3239295"/>
            <a:chOff x="0" y="0"/>
            <a:chExt cx="16374665" cy="3239293"/>
          </a:xfrm>
        </p:grpSpPr>
        <p:pic>
          <p:nvPicPr>
            <p:cNvPr id="416" name="IMG_7894.png" descr="IMG_7894.png"/>
            <p:cNvPicPr>
              <a:picLocks noChangeAspect="1"/>
            </p:cNvPicPr>
            <p:nvPr/>
          </p:nvPicPr>
          <p:blipFill>
            <a:blip r:embed="rId4"/>
            <a:srcRect l="28497" t="80416" r="39764" b="10764"/>
            <a:stretch>
              <a:fillRect/>
            </a:stretch>
          </p:blipFill>
          <p:spPr>
            <a:xfrm>
              <a:off x="38100" y="38100"/>
              <a:ext cx="16298657" cy="316328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15" name="IMG_7894.png" descr="IMG_7894.png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6374666" cy="3239294"/>
            </a:xfrm>
            <a:prstGeom prst="rect">
              <a:avLst/>
            </a:prstGeom>
            <a:effectLst/>
          </p:spPr>
        </p:pic>
      </p:grpSp>
      <p:sp>
        <p:nvSpPr>
          <p:cNvPr id="418" name="معظم النباتاتيين ياكلون البيض…"/>
          <p:cNvSpPr/>
          <p:nvPr/>
        </p:nvSpPr>
        <p:spPr>
          <a:xfrm>
            <a:off x="2763104" y="4873949"/>
            <a:ext cx="20493006" cy="2868797"/>
          </a:xfrm>
          <a:prstGeom prst="roundRect">
            <a:avLst>
              <a:gd name="adj" fmla="val 24865"/>
            </a:avLst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825500" rtl="0">
              <a:defRPr sz="4000">
                <a:solidFill>
                  <a:srgbClr val="DA51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 معظم النباتاتيين ياكلون البيض</a:t>
            </a:r>
          </a:p>
          <a:p>
            <a:pPr defTabSz="825500" rtl="0">
              <a:defRPr sz="4000">
                <a:solidFill>
                  <a:srgbClr val="DA51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 عدد كبير جدا من الناس في مدينة جدة نباتيون </a:t>
            </a:r>
          </a:p>
          <a:p>
            <a:pPr defTabSz="825500" rtl="0">
              <a:defRPr sz="4000">
                <a:solidFill>
                  <a:srgbClr val="DA51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أحمد وعبد الحميد يقطنون مدينة جدة  لذلك أن أحمد ياكل البيض</a:t>
            </a:r>
          </a:p>
        </p:txBody>
      </p:sp>
      <p:pic>
        <p:nvPicPr>
          <p:cNvPr id="419" name="IMG_7337.jpeg" descr="IMG_7337.jpeg"/>
          <p:cNvPicPr>
            <a:picLocks noChangeAspect="1"/>
          </p:cNvPicPr>
          <p:nvPr/>
        </p:nvPicPr>
        <p:blipFill>
          <a:blip r:embed="rId6"/>
          <a:srcRect l="10885" t="12147" r="48036" b="15461"/>
          <a:stretch>
            <a:fillRect/>
          </a:stretch>
        </p:blipFill>
        <p:spPr>
          <a:xfrm>
            <a:off x="3196495" y="562515"/>
            <a:ext cx="2099609" cy="2220082"/>
          </a:xfrm>
          <a:prstGeom prst="rect">
            <a:avLst/>
          </a:prstGeom>
          <a:ln w="12700">
            <a:miter lim="400000"/>
          </a:ln>
        </p:spPr>
      </p:pic>
      <p:pic>
        <p:nvPicPr>
          <p:cNvPr id="420" name="IMG_7337.jpeg" descr="IMG_7337.jpeg"/>
          <p:cNvPicPr>
            <a:picLocks noChangeAspect="1"/>
          </p:cNvPicPr>
          <p:nvPr/>
        </p:nvPicPr>
        <p:blipFill>
          <a:blip r:embed="rId6"/>
          <a:srcRect l="52064" t="12147" r="8898" b="15461"/>
          <a:stretch>
            <a:fillRect/>
          </a:stretch>
        </p:blipFill>
        <p:spPr>
          <a:xfrm>
            <a:off x="819926" y="428913"/>
            <a:ext cx="2115502" cy="23538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C 0.008865 0.065293 0.017730 0.130587 0.033435 0.192728 C 0.049139 0.254869 0.071682 0.313858 0.090426 0.368569 C 0.109169 0.423280 0.124113 0.473714 0.139058 0.524147" pathEditMode="relative">
                                      <p:cBhvr>
                                        <p:cTn id="15" dur="11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7" grpId="0" animBg="1" advAuto="0"/>
      <p:bldP spid="418" grpId="0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IMG_7893.jpeg" descr="IMG_789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1188" y="836381"/>
            <a:ext cx="5547488" cy="1412461"/>
          </a:xfrm>
          <a:prstGeom prst="rect">
            <a:avLst/>
          </a:prstGeom>
          <a:ln w="12700">
            <a:miter lim="400000"/>
          </a:ln>
        </p:spPr>
      </p:pic>
      <p:sp>
        <p:nvSpPr>
          <p:cNvPr id="423" name="٢٢٠"/>
          <p:cNvSpPr/>
          <p:nvPr/>
        </p:nvSpPr>
        <p:spPr>
          <a:xfrm>
            <a:off x="0" y="12698248"/>
            <a:ext cx="2281512" cy="1017752"/>
          </a:xfrm>
          <a:prstGeom prst="roundRect">
            <a:avLst>
              <a:gd name="adj" fmla="val 36757"/>
            </a:avLst>
          </a:prstGeom>
          <a:solidFill>
            <a:srgbClr val="81978C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6500" spc="-13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٢٢٠</a:t>
            </a:r>
          </a:p>
        </p:txBody>
      </p:sp>
      <p:pic>
        <p:nvPicPr>
          <p:cNvPr id="424" name="IMG_7890.png" descr="IMG_7890.png"/>
          <p:cNvPicPr>
            <a:picLocks noChangeAspect="1"/>
          </p:cNvPicPr>
          <p:nvPr/>
        </p:nvPicPr>
        <p:blipFill>
          <a:blip r:embed="rId3"/>
          <a:srcRect l="16236" t="39178" r="13308" b="52447"/>
          <a:stretch>
            <a:fillRect/>
          </a:stretch>
        </p:blipFill>
        <p:spPr>
          <a:xfrm>
            <a:off x="2763104" y="3568878"/>
            <a:ext cx="19726657" cy="1637703"/>
          </a:xfrm>
          <a:prstGeom prst="rect">
            <a:avLst/>
          </a:prstGeom>
          <a:ln w="12700">
            <a:miter lim="400000"/>
          </a:ln>
        </p:spPr>
      </p:pic>
      <p:sp>
        <p:nvSpPr>
          <p:cNvPr id="425" name="الصيغة المنطقية"/>
          <p:cNvSpPr/>
          <p:nvPr/>
        </p:nvSpPr>
        <p:spPr>
          <a:xfrm>
            <a:off x="9575934" y="8012090"/>
            <a:ext cx="6326114" cy="1087520"/>
          </a:xfrm>
          <a:prstGeom prst="roundRect">
            <a:avLst>
              <a:gd name="adj" fmla="val 0"/>
            </a:avLst>
          </a:prstGeom>
          <a:solidFill>
            <a:srgbClr val="E1E89A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5000">
                <a:solidFill>
                  <a:srgbClr val="00374A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الصيغة المنطقية </a:t>
            </a:r>
          </a:p>
        </p:txBody>
      </p:sp>
      <p:grpSp>
        <p:nvGrpSpPr>
          <p:cNvPr id="428" name="IMG_7894.png"/>
          <p:cNvGrpSpPr/>
          <p:nvPr/>
        </p:nvGrpSpPr>
        <p:grpSpPr>
          <a:xfrm>
            <a:off x="4551658" y="9099610"/>
            <a:ext cx="16374667" cy="3387726"/>
            <a:chOff x="0" y="0"/>
            <a:chExt cx="16374665" cy="3387725"/>
          </a:xfrm>
        </p:grpSpPr>
        <p:pic>
          <p:nvPicPr>
            <p:cNvPr id="427" name="IMG_7894.png" descr="IMG_7894.png"/>
            <p:cNvPicPr>
              <a:picLocks noChangeAspect="1"/>
            </p:cNvPicPr>
            <p:nvPr/>
          </p:nvPicPr>
          <p:blipFill>
            <a:blip r:embed="rId4"/>
            <a:srcRect l="28136" t="89190" r="40124" b="1577"/>
            <a:stretch>
              <a:fillRect/>
            </a:stretch>
          </p:blipFill>
          <p:spPr>
            <a:xfrm>
              <a:off x="38100" y="38100"/>
              <a:ext cx="16298657" cy="331146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26" name="IMG_7894.png" descr="IMG_7894.png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6374666" cy="3387725"/>
            </a:xfrm>
            <a:prstGeom prst="rect">
              <a:avLst/>
            </a:prstGeom>
            <a:effectLst/>
          </p:spPr>
        </p:pic>
      </p:grpSp>
      <p:sp>
        <p:nvSpPr>
          <p:cNvPr id="429" name="الفيتامينات تأخذ لتحقيق حياة طويلة…"/>
          <p:cNvSpPr/>
          <p:nvPr/>
        </p:nvSpPr>
        <p:spPr>
          <a:xfrm>
            <a:off x="2763104" y="4873949"/>
            <a:ext cx="20493006" cy="2868797"/>
          </a:xfrm>
          <a:prstGeom prst="roundRect">
            <a:avLst>
              <a:gd name="adj" fmla="val 24865"/>
            </a:avLst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825500" rtl="0">
              <a:defRPr sz="4000">
                <a:solidFill>
                  <a:srgbClr val="DA51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 الفيتامينات تأخذ لتحقيق حياة طويلة</a:t>
            </a:r>
          </a:p>
          <a:p>
            <a:pPr defTabSz="825500" rtl="0">
              <a:defRPr sz="4000">
                <a:solidFill>
                  <a:srgbClr val="DA51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عمي عمره ٩٣ عاماً ، ويغب عن تناول الفيتامينات قرابة ٥٠ عامًا </a:t>
            </a:r>
          </a:p>
        </p:txBody>
      </p:sp>
      <p:pic>
        <p:nvPicPr>
          <p:cNvPr id="430" name="IMG_7337.jpeg" descr="IMG_7337.jpeg"/>
          <p:cNvPicPr>
            <a:picLocks noChangeAspect="1"/>
          </p:cNvPicPr>
          <p:nvPr/>
        </p:nvPicPr>
        <p:blipFill>
          <a:blip r:embed="rId6"/>
          <a:srcRect l="10885" t="12147" r="48036" b="15461"/>
          <a:stretch>
            <a:fillRect/>
          </a:stretch>
        </p:blipFill>
        <p:spPr>
          <a:xfrm>
            <a:off x="3196495" y="562515"/>
            <a:ext cx="2099609" cy="2220082"/>
          </a:xfrm>
          <a:prstGeom prst="rect">
            <a:avLst/>
          </a:prstGeom>
          <a:ln w="12700">
            <a:miter lim="400000"/>
          </a:ln>
        </p:spPr>
      </p:pic>
      <p:pic>
        <p:nvPicPr>
          <p:cNvPr id="431" name="IMG_7337.jpeg" descr="IMG_7337.jpeg"/>
          <p:cNvPicPr>
            <a:picLocks noChangeAspect="1"/>
          </p:cNvPicPr>
          <p:nvPr/>
        </p:nvPicPr>
        <p:blipFill>
          <a:blip r:embed="rId6"/>
          <a:srcRect l="52064" t="12147" r="8898" b="15461"/>
          <a:stretch>
            <a:fillRect/>
          </a:stretch>
        </p:blipFill>
        <p:spPr>
          <a:xfrm>
            <a:off x="819926" y="428913"/>
            <a:ext cx="2115502" cy="23538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C 0.005588 0.044116 0.011175 0.088232 0.016270 0.130157 C 0.021364 0.172082 0.025966 0.211816 0.031635 0.252280 C 0.037305 0.292744 0.044043 0.333938 0.047905 0.373672 C 0.051767 0.413405 0.052753 0.451678 0.053739 0.489951" pathEditMode="relative">
                                      <p:cBhvr>
                                        <p:cTn id="15" dur="9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8" grpId="0" animBg="1" advAuto="0"/>
      <p:bldP spid="429" grpId="0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٢٢٠"/>
          <p:cNvSpPr/>
          <p:nvPr/>
        </p:nvSpPr>
        <p:spPr>
          <a:xfrm>
            <a:off x="0" y="12698248"/>
            <a:ext cx="2281512" cy="1017752"/>
          </a:xfrm>
          <a:prstGeom prst="roundRect">
            <a:avLst>
              <a:gd name="adj" fmla="val 36757"/>
            </a:avLst>
          </a:prstGeom>
          <a:solidFill>
            <a:srgbClr val="81978C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6500" spc="-13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٢٢٠</a:t>
            </a:r>
          </a:p>
        </p:txBody>
      </p:sp>
      <p:pic>
        <p:nvPicPr>
          <p:cNvPr id="434" name="IMG_7893.jpeg" descr="IMG_789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1188" y="836381"/>
            <a:ext cx="5547488" cy="141246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5" name="IMG_7895.png" descr="IMG_7895.png"/>
          <p:cNvPicPr>
            <a:picLocks noChangeAspect="1"/>
          </p:cNvPicPr>
          <p:nvPr/>
        </p:nvPicPr>
        <p:blipFill>
          <a:blip r:embed="rId3"/>
          <a:srcRect l="15305" t="21664" r="10285" b="68524"/>
          <a:stretch>
            <a:fillRect/>
          </a:stretch>
        </p:blipFill>
        <p:spPr>
          <a:xfrm>
            <a:off x="7236391" y="2248841"/>
            <a:ext cx="14760578" cy="1359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436" name="IMG_7896.png" descr="IMG_7896.png"/>
          <p:cNvPicPr>
            <a:picLocks noChangeAspect="1"/>
          </p:cNvPicPr>
          <p:nvPr/>
        </p:nvPicPr>
        <p:blipFill>
          <a:blip r:embed="rId4"/>
          <a:srcRect l="11509" t="24015" r="8938" b="67927"/>
          <a:stretch>
            <a:fillRect/>
          </a:stretch>
        </p:blipFill>
        <p:spPr>
          <a:xfrm>
            <a:off x="2012759" y="5145317"/>
            <a:ext cx="19613110" cy="1387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437" name="IMG_7896.png" descr="IMG_7896.png"/>
          <p:cNvPicPr>
            <a:picLocks noChangeAspect="1"/>
          </p:cNvPicPr>
          <p:nvPr/>
        </p:nvPicPr>
        <p:blipFill>
          <a:blip r:embed="rId4"/>
          <a:srcRect l="62123" t="32392" r="8548" b="56967"/>
          <a:stretch>
            <a:fillRect/>
          </a:stretch>
        </p:blipFill>
        <p:spPr>
          <a:xfrm>
            <a:off x="14414310" y="7332689"/>
            <a:ext cx="7192621" cy="1822731"/>
          </a:xfrm>
          <a:prstGeom prst="rect">
            <a:avLst/>
          </a:prstGeom>
          <a:ln w="38100">
            <a:solidFill>
              <a:srgbClr val="A4262A"/>
            </a:solidFill>
            <a:miter lim="400000"/>
          </a:ln>
        </p:spPr>
      </p:pic>
      <p:pic>
        <p:nvPicPr>
          <p:cNvPr id="438" name="IMG_7337.jpeg" descr="IMG_7337.jpeg"/>
          <p:cNvPicPr>
            <a:picLocks noChangeAspect="1"/>
          </p:cNvPicPr>
          <p:nvPr/>
        </p:nvPicPr>
        <p:blipFill>
          <a:blip r:embed="rId5"/>
          <a:srcRect l="10885" t="12147" r="48036" b="15461"/>
          <a:stretch>
            <a:fillRect/>
          </a:stretch>
        </p:blipFill>
        <p:spPr>
          <a:xfrm>
            <a:off x="12295790" y="11495880"/>
            <a:ext cx="2099609" cy="2220082"/>
          </a:xfrm>
          <a:prstGeom prst="rect">
            <a:avLst/>
          </a:prstGeom>
          <a:ln w="12700">
            <a:miter lim="400000"/>
          </a:ln>
        </p:spPr>
      </p:pic>
      <p:pic>
        <p:nvPicPr>
          <p:cNvPr id="439" name="IMG_7337.jpeg" descr="IMG_7337.jpeg"/>
          <p:cNvPicPr>
            <a:picLocks noChangeAspect="1"/>
          </p:cNvPicPr>
          <p:nvPr/>
        </p:nvPicPr>
        <p:blipFill>
          <a:blip r:embed="rId5"/>
          <a:srcRect l="52064" t="12147" r="8898" b="15461"/>
          <a:stretch>
            <a:fillRect/>
          </a:stretch>
        </p:blipFill>
        <p:spPr>
          <a:xfrm>
            <a:off x="10076656" y="11362134"/>
            <a:ext cx="2115503" cy="2353805"/>
          </a:xfrm>
          <a:prstGeom prst="rect">
            <a:avLst/>
          </a:prstGeom>
          <a:ln w="12700">
            <a:miter lim="400000"/>
          </a:ln>
        </p:spPr>
      </p:pic>
      <p:pic>
        <p:nvPicPr>
          <p:cNvPr id="440" name="IMG_7896.png" descr="IMG_7896.png"/>
          <p:cNvPicPr>
            <a:picLocks noChangeAspect="1"/>
          </p:cNvPicPr>
          <p:nvPr/>
        </p:nvPicPr>
        <p:blipFill>
          <a:blip r:embed="rId4"/>
          <a:srcRect l="12143" t="32113" r="53115" b="57944"/>
          <a:stretch>
            <a:fillRect/>
          </a:stretch>
        </p:blipFill>
        <p:spPr>
          <a:xfrm>
            <a:off x="2038159" y="7339039"/>
            <a:ext cx="9121569" cy="1823396"/>
          </a:xfrm>
          <a:prstGeom prst="rect">
            <a:avLst/>
          </a:prstGeom>
          <a:ln w="50800">
            <a:solidFill>
              <a:srgbClr val="E1E89A"/>
            </a:solidFill>
            <a:miter lim="400000"/>
          </a:ln>
        </p:spPr>
      </p:pic>
      <p:pic>
        <p:nvPicPr>
          <p:cNvPr id="441" name="IMG_7877.jpeg" descr="IMG_7877.jpeg"/>
          <p:cNvPicPr>
            <a:picLocks noChangeAspect="1"/>
          </p:cNvPicPr>
          <p:nvPr/>
        </p:nvPicPr>
        <p:blipFill>
          <a:blip r:embed="rId6"/>
          <a:srcRect l="18290" t="18454" r="13588" b="4"/>
          <a:stretch>
            <a:fillRect/>
          </a:stretch>
        </p:blipFill>
        <p:spPr>
          <a:xfrm>
            <a:off x="2281511" y="1344049"/>
            <a:ext cx="2873901" cy="3801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0" h="21600" extrusionOk="0">
                <a:moveTo>
                  <a:pt x="9949" y="0"/>
                </a:moveTo>
                <a:lnTo>
                  <a:pt x="9054" y="753"/>
                </a:lnTo>
                <a:cubicBezTo>
                  <a:pt x="8563" y="1168"/>
                  <a:pt x="8164" y="1536"/>
                  <a:pt x="8167" y="1572"/>
                </a:cubicBezTo>
                <a:cubicBezTo>
                  <a:pt x="8177" y="1712"/>
                  <a:pt x="11398" y="3291"/>
                  <a:pt x="11506" y="3209"/>
                </a:cubicBezTo>
                <a:cubicBezTo>
                  <a:pt x="11569" y="3161"/>
                  <a:pt x="11739" y="3204"/>
                  <a:pt x="11887" y="3304"/>
                </a:cubicBezTo>
                <a:cubicBezTo>
                  <a:pt x="12035" y="3403"/>
                  <a:pt x="12313" y="3509"/>
                  <a:pt x="12500" y="3538"/>
                </a:cubicBezTo>
                <a:cubicBezTo>
                  <a:pt x="12687" y="3568"/>
                  <a:pt x="12869" y="3576"/>
                  <a:pt x="12905" y="3556"/>
                </a:cubicBezTo>
                <a:cubicBezTo>
                  <a:pt x="12940" y="3537"/>
                  <a:pt x="12984" y="3112"/>
                  <a:pt x="13006" y="2611"/>
                </a:cubicBezTo>
                <a:lnTo>
                  <a:pt x="13044" y="1700"/>
                </a:lnTo>
                <a:lnTo>
                  <a:pt x="11494" y="850"/>
                </a:lnTo>
                <a:lnTo>
                  <a:pt x="9949" y="0"/>
                </a:lnTo>
                <a:close/>
                <a:moveTo>
                  <a:pt x="7848" y="3480"/>
                </a:moveTo>
                <a:cubicBezTo>
                  <a:pt x="7647" y="3471"/>
                  <a:pt x="7467" y="3471"/>
                  <a:pt x="7316" y="3482"/>
                </a:cubicBezTo>
                <a:lnTo>
                  <a:pt x="6438" y="3545"/>
                </a:lnTo>
                <a:lnTo>
                  <a:pt x="6557" y="4077"/>
                </a:lnTo>
                <a:cubicBezTo>
                  <a:pt x="6768" y="5012"/>
                  <a:pt x="6792" y="4983"/>
                  <a:pt x="5640" y="5182"/>
                </a:cubicBezTo>
                <a:cubicBezTo>
                  <a:pt x="4740" y="5338"/>
                  <a:pt x="4581" y="5406"/>
                  <a:pt x="4649" y="5604"/>
                </a:cubicBezTo>
                <a:cubicBezTo>
                  <a:pt x="4737" y="5861"/>
                  <a:pt x="4128" y="6176"/>
                  <a:pt x="3078" y="6416"/>
                </a:cubicBezTo>
                <a:cubicBezTo>
                  <a:pt x="2292" y="6595"/>
                  <a:pt x="2075" y="6883"/>
                  <a:pt x="2334" y="7404"/>
                </a:cubicBezTo>
                <a:cubicBezTo>
                  <a:pt x="2519" y="7776"/>
                  <a:pt x="2486" y="7884"/>
                  <a:pt x="1965" y="8601"/>
                </a:cubicBezTo>
                <a:cubicBezTo>
                  <a:pt x="646" y="10416"/>
                  <a:pt x="-5" y="12534"/>
                  <a:pt x="1" y="14995"/>
                </a:cubicBezTo>
                <a:cubicBezTo>
                  <a:pt x="5" y="17098"/>
                  <a:pt x="386" y="18866"/>
                  <a:pt x="1292" y="20987"/>
                </a:cubicBezTo>
                <a:lnTo>
                  <a:pt x="1554" y="21600"/>
                </a:lnTo>
                <a:lnTo>
                  <a:pt x="3363" y="21600"/>
                </a:lnTo>
                <a:lnTo>
                  <a:pt x="2869" y="20436"/>
                </a:lnTo>
                <a:cubicBezTo>
                  <a:pt x="1467" y="17122"/>
                  <a:pt x="1410" y="13263"/>
                  <a:pt x="2721" y="10435"/>
                </a:cubicBezTo>
                <a:cubicBezTo>
                  <a:pt x="3166" y="9473"/>
                  <a:pt x="3705" y="8602"/>
                  <a:pt x="3950" y="8448"/>
                </a:cubicBezTo>
                <a:cubicBezTo>
                  <a:pt x="4217" y="8280"/>
                  <a:pt x="11285" y="10866"/>
                  <a:pt x="11536" y="11224"/>
                </a:cubicBezTo>
                <a:cubicBezTo>
                  <a:pt x="11626" y="11352"/>
                  <a:pt x="11723" y="11633"/>
                  <a:pt x="11756" y="11846"/>
                </a:cubicBezTo>
                <a:lnTo>
                  <a:pt x="11818" y="12232"/>
                </a:lnTo>
                <a:lnTo>
                  <a:pt x="9949" y="12586"/>
                </a:lnTo>
                <a:cubicBezTo>
                  <a:pt x="6044" y="13320"/>
                  <a:pt x="4415" y="13306"/>
                  <a:pt x="3399" y="12534"/>
                </a:cubicBezTo>
                <a:cubicBezTo>
                  <a:pt x="2729" y="12025"/>
                  <a:pt x="2754" y="12267"/>
                  <a:pt x="3497" y="13409"/>
                </a:cubicBezTo>
                <a:cubicBezTo>
                  <a:pt x="4073" y="14294"/>
                  <a:pt x="5253" y="15292"/>
                  <a:pt x="6473" y="15928"/>
                </a:cubicBezTo>
                <a:lnTo>
                  <a:pt x="6872" y="16138"/>
                </a:lnTo>
                <a:lnTo>
                  <a:pt x="6342" y="16963"/>
                </a:lnTo>
                <a:cubicBezTo>
                  <a:pt x="5693" y="17975"/>
                  <a:pt x="5160" y="19339"/>
                  <a:pt x="5012" y="20373"/>
                </a:cubicBezTo>
                <a:cubicBezTo>
                  <a:pt x="4951" y="20800"/>
                  <a:pt x="4864" y="21252"/>
                  <a:pt x="4819" y="21377"/>
                </a:cubicBezTo>
                <a:cubicBezTo>
                  <a:pt x="4741" y="21590"/>
                  <a:pt x="5322" y="21600"/>
                  <a:pt x="15294" y="21600"/>
                </a:cubicBezTo>
                <a:lnTo>
                  <a:pt x="21211" y="21600"/>
                </a:lnTo>
                <a:lnTo>
                  <a:pt x="21321" y="21002"/>
                </a:lnTo>
                <a:cubicBezTo>
                  <a:pt x="21488" y="20073"/>
                  <a:pt x="21447" y="18065"/>
                  <a:pt x="21246" y="17356"/>
                </a:cubicBezTo>
                <a:cubicBezTo>
                  <a:pt x="20973" y="16387"/>
                  <a:pt x="20205" y="15559"/>
                  <a:pt x="19297" y="15254"/>
                </a:cubicBezTo>
                <a:cubicBezTo>
                  <a:pt x="18878" y="15113"/>
                  <a:pt x="18535" y="14911"/>
                  <a:pt x="18535" y="14805"/>
                </a:cubicBezTo>
                <a:cubicBezTo>
                  <a:pt x="18535" y="14422"/>
                  <a:pt x="17697" y="13369"/>
                  <a:pt x="17026" y="12909"/>
                </a:cubicBezTo>
                <a:cubicBezTo>
                  <a:pt x="16583" y="12604"/>
                  <a:pt x="15990" y="12364"/>
                  <a:pt x="15354" y="12230"/>
                </a:cubicBezTo>
                <a:cubicBezTo>
                  <a:pt x="14812" y="12115"/>
                  <a:pt x="14274" y="11999"/>
                  <a:pt x="14157" y="11970"/>
                </a:cubicBezTo>
                <a:cubicBezTo>
                  <a:pt x="14035" y="11941"/>
                  <a:pt x="13943" y="11703"/>
                  <a:pt x="13943" y="11407"/>
                </a:cubicBezTo>
                <a:cubicBezTo>
                  <a:pt x="13943" y="10786"/>
                  <a:pt x="13883" y="10821"/>
                  <a:pt x="17687" y="9194"/>
                </a:cubicBezTo>
                <a:cubicBezTo>
                  <a:pt x="19231" y="8534"/>
                  <a:pt x="20615" y="7916"/>
                  <a:pt x="20764" y="7819"/>
                </a:cubicBezTo>
                <a:cubicBezTo>
                  <a:pt x="20947" y="7699"/>
                  <a:pt x="21103" y="7217"/>
                  <a:pt x="21243" y="6339"/>
                </a:cubicBezTo>
                <a:cubicBezTo>
                  <a:pt x="21358" y="5623"/>
                  <a:pt x="21490" y="4959"/>
                  <a:pt x="21538" y="4864"/>
                </a:cubicBezTo>
                <a:cubicBezTo>
                  <a:pt x="21595" y="4752"/>
                  <a:pt x="21462" y="4678"/>
                  <a:pt x="21145" y="4650"/>
                </a:cubicBezTo>
                <a:cubicBezTo>
                  <a:pt x="20716" y="4613"/>
                  <a:pt x="20669" y="4564"/>
                  <a:pt x="20708" y="4190"/>
                </a:cubicBezTo>
                <a:cubicBezTo>
                  <a:pt x="20750" y="3778"/>
                  <a:pt x="20736" y="3768"/>
                  <a:pt x="20038" y="3768"/>
                </a:cubicBezTo>
                <a:cubicBezTo>
                  <a:pt x="19647" y="3768"/>
                  <a:pt x="19090" y="3832"/>
                  <a:pt x="18803" y="3910"/>
                </a:cubicBezTo>
                <a:cubicBezTo>
                  <a:pt x="18386" y="4024"/>
                  <a:pt x="18019" y="4003"/>
                  <a:pt x="16973" y="3798"/>
                </a:cubicBezTo>
                <a:cubicBezTo>
                  <a:pt x="16253" y="3657"/>
                  <a:pt x="15619" y="3572"/>
                  <a:pt x="15568" y="3611"/>
                </a:cubicBezTo>
                <a:cubicBezTo>
                  <a:pt x="15517" y="3649"/>
                  <a:pt x="15061" y="3677"/>
                  <a:pt x="14553" y="3671"/>
                </a:cubicBezTo>
                <a:cubicBezTo>
                  <a:pt x="13660" y="3662"/>
                  <a:pt x="13628" y="3672"/>
                  <a:pt x="13657" y="3998"/>
                </a:cubicBezTo>
                <a:cubicBezTo>
                  <a:pt x="13682" y="4270"/>
                  <a:pt x="13589" y="4361"/>
                  <a:pt x="13178" y="4456"/>
                </a:cubicBezTo>
                <a:cubicBezTo>
                  <a:pt x="12898" y="4522"/>
                  <a:pt x="12547" y="4621"/>
                  <a:pt x="12399" y="4677"/>
                </a:cubicBezTo>
                <a:cubicBezTo>
                  <a:pt x="12054" y="4807"/>
                  <a:pt x="11651" y="4622"/>
                  <a:pt x="11649" y="4332"/>
                </a:cubicBezTo>
                <a:cubicBezTo>
                  <a:pt x="11647" y="4047"/>
                  <a:pt x="9256" y="3542"/>
                  <a:pt x="7848" y="3480"/>
                </a:cubicBezTo>
                <a:close/>
                <a:moveTo>
                  <a:pt x="3357" y="6493"/>
                </a:moveTo>
                <a:cubicBezTo>
                  <a:pt x="3632" y="6476"/>
                  <a:pt x="3909" y="6524"/>
                  <a:pt x="4101" y="6644"/>
                </a:cubicBezTo>
                <a:cubicBezTo>
                  <a:pt x="4244" y="6733"/>
                  <a:pt x="4533" y="7150"/>
                  <a:pt x="4738" y="7571"/>
                </a:cubicBezTo>
                <a:cubicBezTo>
                  <a:pt x="5169" y="8453"/>
                  <a:pt x="5030" y="8686"/>
                  <a:pt x="4331" y="8263"/>
                </a:cubicBezTo>
                <a:cubicBezTo>
                  <a:pt x="4063" y="8101"/>
                  <a:pt x="3535" y="7875"/>
                  <a:pt x="3155" y="7760"/>
                </a:cubicBezTo>
                <a:cubicBezTo>
                  <a:pt x="2367" y="7521"/>
                  <a:pt x="2173" y="7129"/>
                  <a:pt x="2646" y="6732"/>
                </a:cubicBezTo>
                <a:cubicBezTo>
                  <a:pt x="2814" y="6591"/>
                  <a:pt x="3083" y="6509"/>
                  <a:pt x="3357" y="6493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000 0.000000 C -0.004109 -0.045869 -0.008217 -0.091738 -0.010189 -0.136146 C -0.012161 -0.180554 -0.011997 -0.223502 -0.012161 -0.257100 C -0.012325 -0.290699 -0.012819 -0.314948 -0.013312 -0.339197 C -0.013887 -0.333354 -0.014462 -0.327511 -0.015037 -0.321667 C -0.015612 -0.315824 -0.016187 -0.309981 -0.016763 -0.304138" pathEditMode="relative">
                                      <p:cBhvr>
                                        <p:cTn id="11" dur="7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7" grpId="0" animBg="1" advAuto="0"/>
      <p:bldP spid="440" grpId="0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٢٢٠"/>
          <p:cNvSpPr/>
          <p:nvPr/>
        </p:nvSpPr>
        <p:spPr>
          <a:xfrm>
            <a:off x="0" y="12698248"/>
            <a:ext cx="2281512" cy="1017752"/>
          </a:xfrm>
          <a:prstGeom prst="roundRect">
            <a:avLst>
              <a:gd name="adj" fmla="val 36757"/>
            </a:avLst>
          </a:prstGeom>
          <a:solidFill>
            <a:srgbClr val="81978C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6500" spc="-13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٢٢٠</a:t>
            </a:r>
          </a:p>
        </p:txBody>
      </p:sp>
      <p:pic>
        <p:nvPicPr>
          <p:cNvPr id="444" name="IMG_7893.jpeg" descr="IMG_789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1188" y="836381"/>
            <a:ext cx="5547488" cy="1412461"/>
          </a:xfrm>
          <a:prstGeom prst="rect">
            <a:avLst/>
          </a:prstGeom>
          <a:ln w="12700">
            <a:miter lim="400000"/>
          </a:ln>
        </p:spPr>
      </p:pic>
      <p:pic>
        <p:nvPicPr>
          <p:cNvPr id="445" name="IMG_7895.png" descr="IMG_7895.png"/>
          <p:cNvPicPr>
            <a:picLocks noChangeAspect="1"/>
          </p:cNvPicPr>
          <p:nvPr/>
        </p:nvPicPr>
        <p:blipFill>
          <a:blip r:embed="rId3"/>
          <a:srcRect l="15305" t="21664" r="10285" b="68524"/>
          <a:stretch>
            <a:fillRect/>
          </a:stretch>
        </p:blipFill>
        <p:spPr>
          <a:xfrm>
            <a:off x="7236391" y="2248841"/>
            <a:ext cx="14760578" cy="1359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446" name="IMG_7896.png" descr="IMG_7896.png"/>
          <p:cNvPicPr>
            <a:picLocks noChangeAspect="1"/>
          </p:cNvPicPr>
          <p:nvPr/>
        </p:nvPicPr>
        <p:blipFill>
          <a:blip r:embed="rId4"/>
          <a:srcRect l="11509" t="24015" r="8938" b="67927"/>
          <a:stretch>
            <a:fillRect/>
          </a:stretch>
        </p:blipFill>
        <p:spPr>
          <a:xfrm>
            <a:off x="2012759" y="5145317"/>
            <a:ext cx="19613110" cy="1387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447" name="IMG_7896.png" descr="IMG_7896.png"/>
          <p:cNvPicPr>
            <a:picLocks noChangeAspect="1"/>
          </p:cNvPicPr>
          <p:nvPr/>
        </p:nvPicPr>
        <p:blipFill>
          <a:blip r:embed="rId4"/>
          <a:srcRect l="61829" t="44349" r="8842" b="46554"/>
          <a:stretch>
            <a:fillRect/>
          </a:stretch>
        </p:blipFill>
        <p:spPr>
          <a:xfrm>
            <a:off x="14414309" y="7332689"/>
            <a:ext cx="7192621" cy="1558252"/>
          </a:xfrm>
          <a:prstGeom prst="rect">
            <a:avLst/>
          </a:prstGeom>
          <a:ln w="38100">
            <a:solidFill>
              <a:srgbClr val="A4262A"/>
            </a:solidFill>
            <a:miter lim="400000"/>
          </a:ln>
        </p:spPr>
      </p:pic>
      <p:pic>
        <p:nvPicPr>
          <p:cNvPr id="448" name="IMG_7337.jpeg" descr="IMG_7337.jpeg"/>
          <p:cNvPicPr>
            <a:picLocks noChangeAspect="1"/>
          </p:cNvPicPr>
          <p:nvPr/>
        </p:nvPicPr>
        <p:blipFill>
          <a:blip r:embed="rId5"/>
          <a:srcRect l="10885" t="12147" r="48036" b="15461"/>
          <a:stretch>
            <a:fillRect/>
          </a:stretch>
        </p:blipFill>
        <p:spPr>
          <a:xfrm>
            <a:off x="12704530" y="11429008"/>
            <a:ext cx="2099610" cy="2220082"/>
          </a:xfrm>
          <a:prstGeom prst="rect">
            <a:avLst/>
          </a:prstGeom>
          <a:ln w="12700">
            <a:miter lim="400000"/>
          </a:ln>
        </p:spPr>
      </p:pic>
      <p:pic>
        <p:nvPicPr>
          <p:cNvPr id="449" name="IMG_7896.png" descr="IMG_7896.png"/>
          <p:cNvPicPr>
            <a:picLocks noChangeAspect="1"/>
          </p:cNvPicPr>
          <p:nvPr/>
        </p:nvPicPr>
        <p:blipFill>
          <a:blip r:embed="rId4"/>
          <a:srcRect l="11639" t="43781" r="52200" b="46735"/>
          <a:stretch>
            <a:fillRect/>
          </a:stretch>
        </p:blipFill>
        <p:spPr>
          <a:xfrm>
            <a:off x="1665485" y="7339039"/>
            <a:ext cx="9494244" cy="1739244"/>
          </a:xfrm>
          <a:prstGeom prst="rect">
            <a:avLst/>
          </a:prstGeom>
          <a:ln w="50800">
            <a:solidFill>
              <a:srgbClr val="E1E89A"/>
            </a:solidFill>
            <a:miter lim="400000"/>
          </a:ln>
        </p:spPr>
      </p:pic>
      <p:pic>
        <p:nvPicPr>
          <p:cNvPr id="450" name="IMG_7877.jpeg" descr="IMG_7877.jpeg"/>
          <p:cNvPicPr>
            <a:picLocks noChangeAspect="1"/>
          </p:cNvPicPr>
          <p:nvPr/>
        </p:nvPicPr>
        <p:blipFill>
          <a:blip r:embed="rId6"/>
          <a:srcRect l="18290" t="18454" r="13588" b="4"/>
          <a:stretch>
            <a:fillRect/>
          </a:stretch>
        </p:blipFill>
        <p:spPr>
          <a:xfrm>
            <a:off x="2281511" y="1344049"/>
            <a:ext cx="2873901" cy="3801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0" h="21600" extrusionOk="0">
                <a:moveTo>
                  <a:pt x="9949" y="0"/>
                </a:moveTo>
                <a:lnTo>
                  <a:pt x="9054" y="753"/>
                </a:lnTo>
                <a:cubicBezTo>
                  <a:pt x="8563" y="1168"/>
                  <a:pt x="8164" y="1536"/>
                  <a:pt x="8167" y="1572"/>
                </a:cubicBezTo>
                <a:cubicBezTo>
                  <a:pt x="8177" y="1712"/>
                  <a:pt x="11398" y="3291"/>
                  <a:pt x="11506" y="3209"/>
                </a:cubicBezTo>
                <a:cubicBezTo>
                  <a:pt x="11569" y="3161"/>
                  <a:pt x="11739" y="3204"/>
                  <a:pt x="11887" y="3304"/>
                </a:cubicBezTo>
                <a:cubicBezTo>
                  <a:pt x="12035" y="3403"/>
                  <a:pt x="12313" y="3509"/>
                  <a:pt x="12500" y="3538"/>
                </a:cubicBezTo>
                <a:cubicBezTo>
                  <a:pt x="12687" y="3568"/>
                  <a:pt x="12869" y="3576"/>
                  <a:pt x="12905" y="3556"/>
                </a:cubicBezTo>
                <a:cubicBezTo>
                  <a:pt x="12940" y="3537"/>
                  <a:pt x="12984" y="3112"/>
                  <a:pt x="13006" y="2611"/>
                </a:cubicBezTo>
                <a:lnTo>
                  <a:pt x="13044" y="1700"/>
                </a:lnTo>
                <a:lnTo>
                  <a:pt x="11494" y="850"/>
                </a:lnTo>
                <a:lnTo>
                  <a:pt x="9949" y="0"/>
                </a:lnTo>
                <a:close/>
                <a:moveTo>
                  <a:pt x="7848" y="3480"/>
                </a:moveTo>
                <a:cubicBezTo>
                  <a:pt x="7647" y="3471"/>
                  <a:pt x="7467" y="3471"/>
                  <a:pt x="7316" y="3482"/>
                </a:cubicBezTo>
                <a:lnTo>
                  <a:pt x="6438" y="3545"/>
                </a:lnTo>
                <a:lnTo>
                  <a:pt x="6557" y="4077"/>
                </a:lnTo>
                <a:cubicBezTo>
                  <a:pt x="6768" y="5012"/>
                  <a:pt x="6792" y="4983"/>
                  <a:pt x="5640" y="5182"/>
                </a:cubicBezTo>
                <a:cubicBezTo>
                  <a:pt x="4740" y="5338"/>
                  <a:pt x="4581" y="5406"/>
                  <a:pt x="4649" y="5604"/>
                </a:cubicBezTo>
                <a:cubicBezTo>
                  <a:pt x="4737" y="5861"/>
                  <a:pt x="4128" y="6176"/>
                  <a:pt x="3078" y="6416"/>
                </a:cubicBezTo>
                <a:cubicBezTo>
                  <a:pt x="2292" y="6595"/>
                  <a:pt x="2075" y="6883"/>
                  <a:pt x="2334" y="7404"/>
                </a:cubicBezTo>
                <a:cubicBezTo>
                  <a:pt x="2519" y="7776"/>
                  <a:pt x="2486" y="7884"/>
                  <a:pt x="1965" y="8601"/>
                </a:cubicBezTo>
                <a:cubicBezTo>
                  <a:pt x="646" y="10416"/>
                  <a:pt x="-5" y="12534"/>
                  <a:pt x="1" y="14995"/>
                </a:cubicBezTo>
                <a:cubicBezTo>
                  <a:pt x="5" y="17098"/>
                  <a:pt x="386" y="18866"/>
                  <a:pt x="1292" y="20987"/>
                </a:cubicBezTo>
                <a:lnTo>
                  <a:pt x="1554" y="21600"/>
                </a:lnTo>
                <a:lnTo>
                  <a:pt x="3363" y="21600"/>
                </a:lnTo>
                <a:lnTo>
                  <a:pt x="2869" y="20436"/>
                </a:lnTo>
                <a:cubicBezTo>
                  <a:pt x="1467" y="17122"/>
                  <a:pt x="1410" y="13263"/>
                  <a:pt x="2721" y="10435"/>
                </a:cubicBezTo>
                <a:cubicBezTo>
                  <a:pt x="3166" y="9473"/>
                  <a:pt x="3705" y="8602"/>
                  <a:pt x="3950" y="8448"/>
                </a:cubicBezTo>
                <a:cubicBezTo>
                  <a:pt x="4217" y="8280"/>
                  <a:pt x="11285" y="10866"/>
                  <a:pt x="11536" y="11224"/>
                </a:cubicBezTo>
                <a:cubicBezTo>
                  <a:pt x="11626" y="11352"/>
                  <a:pt x="11723" y="11633"/>
                  <a:pt x="11756" y="11846"/>
                </a:cubicBezTo>
                <a:lnTo>
                  <a:pt x="11818" y="12232"/>
                </a:lnTo>
                <a:lnTo>
                  <a:pt x="9949" y="12586"/>
                </a:lnTo>
                <a:cubicBezTo>
                  <a:pt x="6044" y="13320"/>
                  <a:pt x="4415" y="13306"/>
                  <a:pt x="3399" y="12534"/>
                </a:cubicBezTo>
                <a:cubicBezTo>
                  <a:pt x="2729" y="12025"/>
                  <a:pt x="2754" y="12267"/>
                  <a:pt x="3497" y="13409"/>
                </a:cubicBezTo>
                <a:cubicBezTo>
                  <a:pt x="4073" y="14294"/>
                  <a:pt x="5253" y="15292"/>
                  <a:pt x="6473" y="15928"/>
                </a:cubicBezTo>
                <a:lnTo>
                  <a:pt x="6872" y="16138"/>
                </a:lnTo>
                <a:lnTo>
                  <a:pt x="6342" y="16963"/>
                </a:lnTo>
                <a:cubicBezTo>
                  <a:pt x="5693" y="17975"/>
                  <a:pt x="5160" y="19339"/>
                  <a:pt x="5012" y="20373"/>
                </a:cubicBezTo>
                <a:cubicBezTo>
                  <a:pt x="4951" y="20800"/>
                  <a:pt x="4864" y="21252"/>
                  <a:pt x="4819" y="21377"/>
                </a:cubicBezTo>
                <a:cubicBezTo>
                  <a:pt x="4741" y="21590"/>
                  <a:pt x="5322" y="21600"/>
                  <a:pt x="15294" y="21600"/>
                </a:cubicBezTo>
                <a:lnTo>
                  <a:pt x="21211" y="21600"/>
                </a:lnTo>
                <a:lnTo>
                  <a:pt x="21321" y="21002"/>
                </a:lnTo>
                <a:cubicBezTo>
                  <a:pt x="21488" y="20073"/>
                  <a:pt x="21447" y="18065"/>
                  <a:pt x="21246" y="17356"/>
                </a:cubicBezTo>
                <a:cubicBezTo>
                  <a:pt x="20973" y="16387"/>
                  <a:pt x="20205" y="15559"/>
                  <a:pt x="19297" y="15254"/>
                </a:cubicBezTo>
                <a:cubicBezTo>
                  <a:pt x="18878" y="15113"/>
                  <a:pt x="18535" y="14911"/>
                  <a:pt x="18535" y="14805"/>
                </a:cubicBezTo>
                <a:cubicBezTo>
                  <a:pt x="18535" y="14422"/>
                  <a:pt x="17697" y="13369"/>
                  <a:pt x="17026" y="12909"/>
                </a:cubicBezTo>
                <a:cubicBezTo>
                  <a:pt x="16583" y="12604"/>
                  <a:pt x="15990" y="12364"/>
                  <a:pt x="15354" y="12230"/>
                </a:cubicBezTo>
                <a:cubicBezTo>
                  <a:pt x="14812" y="12115"/>
                  <a:pt x="14274" y="11999"/>
                  <a:pt x="14157" y="11970"/>
                </a:cubicBezTo>
                <a:cubicBezTo>
                  <a:pt x="14035" y="11941"/>
                  <a:pt x="13943" y="11703"/>
                  <a:pt x="13943" y="11407"/>
                </a:cubicBezTo>
                <a:cubicBezTo>
                  <a:pt x="13943" y="10786"/>
                  <a:pt x="13883" y="10821"/>
                  <a:pt x="17687" y="9194"/>
                </a:cubicBezTo>
                <a:cubicBezTo>
                  <a:pt x="19231" y="8534"/>
                  <a:pt x="20615" y="7916"/>
                  <a:pt x="20764" y="7819"/>
                </a:cubicBezTo>
                <a:cubicBezTo>
                  <a:pt x="20947" y="7699"/>
                  <a:pt x="21103" y="7217"/>
                  <a:pt x="21243" y="6339"/>
                </a:cubicBezTo>
                <a:cubicBezTo>
                  <a:pt x="21358" y="5623"/>
                  <a:pt x="21490" y="4959"/>
                  <a:pt x="21538" y="4864"/>
                </a:cubicBezTo>
                <a:cubicBezTo>
                  <a:pt x="21595" y="4752"/>
                  <a:pt x="21462" y="4678"/>
                  <a:pt x="21145" y="4650"/>
                </a:cubicBezTo>
                <a:cubicBezTo>
                  <a:pt x="20716" y="4613"/>
                  <a:pt x="20669" y="4564"/>
                  <a:pt x="20708" y="4190"/>
                </a:cubicBezTo>
                <a:cubicBezTo>
                  <a:pt x="20750" y="3778"/>
                  <a:pt x="20736" y="3768"/>
                  <a:pt x="20038" y="3768"/>
                </a:cubicBezTo>
                <a:cubicBezTo>
                  <a:pt x="19647" y="3768"/>
                  <a:pt x="19090" y="3832"/>
                  <a:pt x="18803" y="3910"/>
                </a:cubicBezTo>
                <a:cubicBezTo>
                  <a:pt x="18386" y="4024"/>
                  <a:pt x="18019" y="4003"/>
                  <a:pt x="16973" y="3798"/>
                </a:cubicBezTo>
                <a:cubicBezTo>
                  <a:pt x="16253" y="3657"/>
                  <a:pt x="15619" y="3572"/>
                  <a:pt x="15568" y="3611"/>
                </a:cubicBezTo>
                <a:cubicBezTo>
                  <a:pt x="15517" y="3649"/>
                  <a:pt x="15061" y="3677"/>
                  <a:pt x="14553" y="3671"/>
                </a:cubicBezTo>
                <a:cubicBezTo>
                  <a:pt x="13660" y="3662"/>
                  <a:pt x="13628" y="3672"/>
                  <a:pt x="13657" y="3998"/>
                </a:cubicBezTo>
                <a:cubicBezTo>
                  <a:pt x="13682" y="4270"/>
                  <a:pt x="13589" y="4361"/>
                  <a:pt x="13178" y="4456"/>
                </a:cubicBezTo>
                <a:cubicBezTo>
                  <a:pt x="12898" y="4522"/>
                  <a:pt x="12547" y="4621"/>
                  <a:pt x="12399" y="4677"/>
                </a:cubicBezTo>
                <a:cubicBezTo>
                  <a:pt x="12054" y="4807"/>
                  <a:pt x="11651" y="4622"/>
                  <a:pt x="11649" y="4332"/>
                </a:cubicBezTo>
                <a:cubicBezTo>
                  <a:pt x="11647" y="4047"/>
                  <a:pt x="9256" y="3542"/>
                  <a:pt x="7848" y="3480"/>
                </a:cubicBezTo>
                <a:close/>
                <a:moveTo>
                  <a:pt x="3357" y="6493"/>
                </a:moveTo>
                <a:cubicBezTo>
                  <a:pt x="3632" y="6476"/>
                  <a:pt x="3909" y="6524"/>
                  <a:pt x="4101" y="6644"/>
                </a:cubicBezTo>
                <a:cubicBezTo>
                  <a:pt x="4244" y="6733"/>
                  <a:pt x="4533" y="7150"/>
                  <a:pt x="4738" y="7571"/>
                </a:cubicBezTo>
                <a:cubicBezTo>
                  <a:pt x="5169" y="8453"/>
                  <a:pt x="5030" y="8686"/>
                  <a:pt x="4331" y="8263"/>
                </a:cubicBezTo>
                <a:cubicBezTo>
                  <a:pt x="4063" y="8101"/>
                  <a:pt x="3535" y="7875"/>
                  <a:pt x="3155" y="7760"/>
                </a:cubicBezTo>
                <a:cubicBezTo>
                  <a:pt x="2367" y="7521"/>
                  <a:pt x="2173" y="7129"/>
                  <a:pt x="2646" y="6732"/>
                </a:cubicBezTo>
                <a:cubicBezTo>
                  <a:pt x="2814" y="6591"/>
                  <a:pt x="3083" y="6509"/>
                  <a:pt x="3357" y="649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51" name="IMG_7337.jpeg" descr="IMG_7337.jpeg"/>
          <p:cNvPicPr>
            <a:picLocks noChangeAspect="1"/>
          </p:cNvPicPr>
          <p:nvPr/>
        </p:nvPicPr>
        <p:blipFill>
          <a:blip r:embed="rId5"/>
          <a:srcRect l="52064" t="12147" r="8898" b="15461"/>
          <a:stretch>
            <a:fillRect/>
          </a:stretch>
        </p:blipFill>
        <p:spPr>
          <a:xfrm>
            <a:off x="10589187" y="11362134"/>
            <a:ext cx="2115502" cy="23538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-0.000000 C 0.001643 -0.045577 0.003287 -0.091154 0.004026 -0.137461 C 0.004766 -0.183768 0.004601 -0.230806 0.003944 -0.262505 C 0.003287 -0.294204 0.002136 -0.310565 0.000986 -0.326926" pathEditMode="relative">
                                      <p:cBhvr>
                                        <p:cTn id="11" dur="6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000 -0.000000 C 0.001479 -0.040026 0.002958 -0.080052 0.004108 -0.121392 C 0.005259 -0.162733 0.006081 -0.205388 0.006574 -0.240301 C 0.007067 -0.275214 0.007231 -0.302385 0.007395 -0.329556" pathEditMode="relative">
                                      <p:cBhvr>
                                        <p:cTn id="15" dur="600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7" grpId="0" animBg="1" advAuto="0"/>
      <p:bldP spid="449" grpId="0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٢٢١"/>
          <p:cNvSpPr/>
          <p:nvPr/>
        </p:nvSpPr>
        <p:spPr>
          <a:xfrm>
            <a:off x="0" y="12698248"/>
            <a:ext cx="2281512" cy="1017752"/>
          </a:xfrm>
          <a:prstGeom prst="roundRect">
            <a:avLst>
              <a:gd name="adj" fmla="val 36757"/>
            </a:avLst>
          </a:prstGeom>
          <a:solidFill>
            <a:srgbClr val="81978C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6500" spc="-13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٢٢١</a:t>
            </a:r>
          </a:p>
        </p:txBody>
      </p:sp>
      <p:pic>
        <p:nvPicPr>
          <p:cNvPr id="454" name="IMG_7893.jpeg" descr="IMG_789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1188" y="836381"/>
            <a:ext cx="5547488" cy="141246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5" name="IMG_7895.png" descr="IMG_7895.png"/>
          <p:cNvPicPr>
            <a:picLocks noChangeAspect="1"/>
          </p:cNvPicPr>
          <p:nvPr/>
        </p:nvPicPr>
        <p:blipFill>
          <a:blip r:embed="rId3"/>
          <a:srcRect l="15305" t="21664" r="10285" b="68524"/>
          <a:stretch>
            <a:fillRect/>
          </a:stretch>
        </p:blipFill>
        <p:spPr>
          <a:xfrm>
            <a:off x="7236391" y="2248841"/>
            <a:ext cx="14760578" cy="1359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456" name="IMG_7896.png" descr="IMG_7896.png"/>
          <p:cNvPicPr>
            <a:picLocks noChangeAspect="1"/>
          </p:cNvPicPr>
          <p:nvPr/>
        </p:nvPicPr>
        <p:blipFill>
          <a:blip r:embed="rId4"/>
          <a:srcRect l="11509" t="24015" r="8938" b="67927"/>
          <a:stretch>
            <a:fillRect/>
          </a:stretch>
        </p:blipFill>
        <p:spPr>
          <a:xfrm>
            <a:off x="2012759" y="5145317"/>
            <a:ext cx="19613110" cy="1387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457" name="IMG_7896.png" descr="IMG_7896.png"/>
          <p:cNvPicPr>
            <a:picLocks noChangeAspect="1"/>
          </p:cNvPicPr>
          <p:nvPr/>
        </p:nvPicPr>
        <p:blipFill>
          <a:blip r:embed="rId4"/>
          <a:srcRect l="61829" t="54033" r="8842" b="36869"/>
          <a:stretch>
            <a:fillRect/>
          </a:stretch>
        </p:blipFill>
        <p:spPr>
          <a:xfrm>
            <a:off x="14414309" y="7332689"/>
            <a:ext cx="7192621" cy="1558252"/>
          </a:xfrm>
          <a:prstGeom prst="rect">
            <a:avLst/>
          </a:prstGeom>
          <a:ln w="38100">
            <a:solidFill>
              <a:srgbClr val="A4262A"/>
            </a:solidFill>
            <a:miter lim="400000"/>
          </a:ln>
        </p:spPr>
      </p:pic>
      <p:pic>
        <p:nvPicPr>
          <p:cNvPr id="458" name="IMG_7337.jpeg" descr="IMG_7337.jpeg"/>
          <p:cNvPicPr>
            <a:picLocks noChangeAspect="1"/>
          </p:cNvPicPr>
          <p:nvPr/>
        </p:nvPicPr>
        <p:blipFill>
          <a:blip r:embed="rId5"/>
          <a:srcRect l="10885" t="12147" r="48036" b="15461"/>
          <a:stretch>
            <a:fillRect/>
          </a:stretch>
        </p:blipFill>
        <p:spPr>
          <a:xfrm>
            <a:off x="12704530" y="11429008"/>
            <a:ext cx="2099610" cy="2220082"/>
          </a:xfrm>
          <a:prstGeom prst="rect">
            <a:avLst/>
          </a:prstGeom>
          <a:ln w="12700">
            <a:miter lim="400000"/>
          </a:ln>
        </p:spPr>
      </p:pic>
      <p:pic>
        <p:nvPicPr>
          <p:cNvPr id="459" name="IMG_7896.png" descr="IMG_7896.png"/>
          <p:cNvPicPr>
            <a:picLocks noChangeAspect="1"/>
          </p:cNvPicPr>
          <p:nvPr/>
        </p:nvPicPr>
        <p:blipFill>
          <a:blip r:embed="rId4"/>
          <a:srcRect l="11548" t="53876" r="52291" b="34805"/>
          <a:stretch>
            <a:fillRect/>
          </a:stretch>
        </p:blipFill>
        <p:spPr>
          <a:xfrm>
            <a:off x="1665485" y="7339039"/>
            <a:ext cx="9494244" cy="2075853"/>
          </a:xfrm>
          <a:prstGeom prst="rect">
            <a:avLst/>
          </a:prstGeom>
          <a:ln w="50800">
            <a:solidFill>
              <a:srgbClr val="E1E89A"/>
            </a:solidFill>
            <a:miter lim="400000"/>
          </a:ln>
        </p:spPr>
      </p:pic>
      <p:pic>
        <p:nvPicPr>
          <p:cNvPr id="460" name="IMG_7877.jpeg" descr="IMG_7877.jpeg"/>
          <p:cNvPicPr>
            <a:picLocks noChangeAspect="1"/>
          </p:cNvPicPr>
          <p:nvPr/>
        </p:nvPicPr>
        <p:blipFill>
          <a:blip r:embed="rId6"/>
          <a:srcRect l="18290" t="18454" r="13588" b="4"/>
          <a:stretch>
            <a:fillRect/>
          </a:stretch>
        </p:blipFill>
        <p:spPr>
          <a:xfrm>
            <a:off x="2281511" y="1344049"/>
            <a:ext cx="2873901" cy="3801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0" h="21600" extrusionOk="0">
                <a:moveTo>
                  <a:pt x="9949" y="0"/>
                </a:moveTo>
                <a:lnTo>
                  <a:pt x="9054" y="753"/>
                </a:lnTo>
                <a:cubicBezTo>
                  <a:pt x="8563" y="1168"/>
                  <a:pt x="8164" y="1536"/>
                  <a:pt x="8167" y="1572"/>
                </a:cubicBezTo>
                <a:cubicBezTo>
                  <a:pt x="8177" y="1712"/>
                  <a:pt x="11398" y="3291"/>
                  <a:pt x="11506" y="3209"/>
                </a:cubicBezTo>
                <a:cubicBezTo>
                  <a:pt x="11569" y="3161"/>
                  <a:pt x="11739" y="3204"/>
                  <a:pt x="11887" y="3304"/>
                </a:cubicBezTo>
                <a:cubicBezTo>
                  <a:pt x="12035" y="3403"/>
                  <a:pt x="12313" y="3509"/>
                  <a:pt x="12500" y="3538"/>
                </a:cubicBezTo>
                <a:cubicBezTo>
                  <a:pt x="12687" y="3568"/>
                  <a:pt x="12869" y="3576"/>
                  <a:pt x="12905" y="3556"/>
                </a:cubicBezTo>
                <a:cubicBezTo>
                  <a:pt x="12940" y="3537"/>
                  <a:pt x="12984" y="3112"/>
                  <a:pt x="13006" y="2611"/>
                </a:cubicBezTo>
                <a:lnTo>
                  <a:pt x="13044" y="1700"/>
                </a:lnTo>
                <a:lnTo>
                  <a:pt x="11494" y="850"/>
                </a:lnTo>
                <a:lnTo>
                  <a:pt x="9949" y="0"/>
                </a:lnTo>
                <a:close/>
                <a:moveTo>
                  <a:pt x="7848" y="3480"/>
                </a:moveTo>
                <a:cubicBezTo>
                  <a:pt x="7647" y="3471"/>
                  <a:pt x="7467" y="3471"/>
                  <a:pt x="7316" y="3482"/>
                </a:cubicBezTo>
                <a:lnTo>
                  <a:pt x="6438" y="3545"/>
                </a:lnTo>
                <a:lnTo>
                  <a:pt x="6557" y="4077"/>
                </a:lnTo>
                <a:cubicBezTo>
                  <a:pt x="6768" y="5012"/>
                  <a:pt x="6792" y="4983"/>
                  <a:pt x="5640" y="5182"/>
                </a:cubicBezTo>
                <a:cubicBezTo>
                  <a:pt x="4740" y="5338"/>
                  <a:pt x="4581" y="5406"/>
                  <a:pt x="4649" y="5604"/>
                </a:cubicBezTo>
                <a:cubicBezTo>
                  <a:pt x="4737" y="5861"/>
                  <a:pt x="4128" y="6176"/>
                  <a:pt x="3078" y="6416"/>
                </a:cubicBezTo>
                <a:cubicBezTo>
                  <a:pt x="2292" y="6595"/>
                  <a:pt x="2075" y="6883"/>
                  <a:pt x="2334" y="7404"/>
                </a:cubicBezTo>
                <a:cubicBezTo>
                  <a:pt x="2519" y="7776"/>
                  <a:pt x="2486" y="7884"/>
                  <a:pt x="1965" y="8601"/>
                </a:cubicBezTo>
                <a:cubicBezTo>
                  <a:pt x="646" y="10416"/>
                  <a:pt x="-5" y="12534"/>
                  <a:pt x="1" y="14995"/>
                </a:cubicBezTo>
                <a:cubicBezTo>
                  <a:pt x="5" y="17098"/>
                  <a:pt x="386" y="18866"/>
                  <a:pt x="1292" y="20987"/>
                </a:cubicBezTo>
                <a:lnTo>
                  <a:pt x="1554" y="21600"/>
                </a:lnTo>
                <a:lnTo>
                  <a:pt x="3363" y="21600"/>
                </a:lnTo>
                <a:lnTo>
                  <a:pt x="2869" y="20436"/>
                </a:lnTo>
                <a:cubicBezTo>
                  <a:pt x="1467" y="17122"/>
                  <a:pt x="1410" y="13263"/>
                  <a:pt x="2721" y="10435"/>
                </a:cubicBezTo>
                <a:cubicBezTo>
                  <a:pt x="3166" y="9473"/>
                  <a:pt x="3705" y="8602"/>
                  <a:pt x="3950" y="8448"/>
                </a:cubicBezTo>
                <a:cubicBezTo>
                  <a:pt x="4217" y="8280"/>
                  <a:pt x="11285" y="10866"/>
                  <a:pt x="11536" y="11224"/>
                </a:cubicBezTo>
                <a:cubicBezTo>
                  <a:pt x="11626" y="11352"/>
                  <a:pt x="11723" y="11633"/>
                  <a:pt x="11756" y="11846"/>
                </a:cubicBezTo>
                <a:lnTo>
                  <a:pt x="11818" y="12232"/>
                </a:lnTo>
                <a:lnTo>
                  <a:pt x="9949" y="12586"/>
                </a:lnTo>
                <a:cubicBezTo>
                  <a:pt x="6044" y="13320"/>
                  <a:pt x="4415" y="13306"/>
                  <a:pt x="3399" y="12534"/>
                </a:cubicBezTo>
                <a:cubicBezTo>
                  <a:pt x="2729" y="12025"/>
                  <a:pt x="2754" y="12267"/>
                  <a:pt x="3497" y="13409"/>
                </a:cubicBezTo>
                <a:cubicBezTo>
                  <a:pt x="4073" y="14294"/>
                  <a:pt x="5253" y="15292"/>
                  <a:pt x="6473" y="15928"/>
                </a:cubicBezTo>
                <a:lnTo>
                  <a:pt x="6872" y="16138"/>
                </a:lnTo>
                <a:lnTo>
                  <a:pt x="6342" y="16963"/>
                </a:lnTo>
                <a:cubicBezTo>
                  <a:pt x="5693" y="17975"/>
                  <a:pt x="5160" y="19339"/>
                  <a:pt x="5012" y="20373"/>
                </a:cubicBezTo>
                <a:cubicBezTo>
                  <a:pt x="4951" y="20800"/>
                  <a:pt x="4864" y="21252"/>
                  <a:pt x="4819" y="21377"/>
                </a:cubicBezTo>
                <a:cubicBezTo>
                  <a:pt x="4741" y="21590"/>
                  <a:pt x="5322" y="21600"/>
                  <a:pt x="15294" y="21600"/>
                </a:cubicBezTo>
                <a:lnTo>
                  <a:pt x="21211" y="21600"/>
                </a:lnTo>
                <a:lnTo>
                  <a:pt x="21321" y="21002"/>
                </a:lnTo>
                <a:cubicBezTo>
                  <a:pt x="21488" y="20073"/>
                  <a:pt x="21447" y="18065"/>
                  <a:pt x="21246" y="17356"/>
                </a:cubicBezTo>
                <a:cubicBezTo>
                  <a:pt x="20973" y="16387"/>
                  <a:pt x="20205" y="15559"/>
                  <a:pt x="19297" y="15254"/>
                </a:cubicBezTo>
                <a:cubicBezTo>
                  <a:pt x="18878" y="15113"/>
                  <a:pt x="18535" y="14911"/>
                  <a:pt x="18535" y="14805"/>
                </a:cubicBezTo>
                <a:cubicBezTo>
                  <a:pt x="18535" y="14422"/>
                  <a:pt x="17697" y="13369"/>
                  <a:pt x="17026" y="12909"/>
                </a:cubicBezTo>
                <a:cubicBezTo>
                  <a:pt x="16583" y="12604"/>
                  <a:pt x="15990" y="12364"/>
                  <a:pt x="15354" y="12230"/>
                </a:cubicBezTo>
                <a:cubicBezTo>
                  <a:pt x="14812" y="12115"/>
                  <a:pt x="14274" y="11999"/>
                  <a:pt x="14157" y="11970"/>
                </a:cubicBezTo>
                <a:cubicBezTo>
                  <a:pt x="14035" y="11941"/>
                  <a:pt x="13943" y="11703"/>
                  <a:pt x="13943" y="11407"/>
                </a:cubicBezTo>
                <a:cubicBezTo>
                  <a:pt x="13943" y="10786"/>
                  <a:pt x="13883" y="10821"/>
                  <a:pt x="17687" y="9194"/>
                </a:cubicBezTo>
                <a:cubicBezTo>
                  <a:pt x="19231" y="8534"/>
                  <a:pt x="20615" y="7916"/>
                  <a:pt x="20764" y="7819"/>
                </a:cubicBezTo>
                <a:cubicBezTo>
                  <a:pt x="20947" y="7699"/>
                  <a:pt x="21103" y="7217"/>
                  <a:pt x="21243" y="6339"/>
                </a:cubicBezTo>
                <a:cubicBezTo>
                  <a:pt x="21358" y="5623"/>
                  <a:pt x="21490" y="4959"/>
                  <a:pt x="21538" y="4864"/>
                </a:cubicBezTo>
                <a:cubicBezTo>
                  <a:pt x="21595" y="4752"/>
                  <a:pt x="21462" y="4678"/>
                  <a:pt x="21145" y="4650"/>
                </a:cubicBezTo>
                <a:cubicBezTo>
                  <a:pt x="20716" y="4613"/>
                  <a:pt x="20669" y="4564"/>
                  <a:pt x="20708" y="4190"/>
                </a:cubicBezTo>
                <a:cubicBezTo>
                  <a:pt x="20750" y="3778"/>
                  <a:pt x="20736" y="3768"/>
                  <a:pt x="20038" y="3768"/>
                </a:cubicBezTo>
                <a:cubicBezTo>
                  <a:pt x="19647" y="3768"/>
                  <a:pt x="19090" y="3832"/>
                  <a:pt x="18803" y="3910"/>
                </a:cubicBezTo>
                <a:cubicBezTo>
                  <a:pt x="18386" y="4024"/>
                  <a:pt x="18019" y="4003"/>
                  <a:pt x="16973" y="3798"/>
                </a:cubicBezTo>
                <a:cubicBezTo>
                  <a:pt x="16253" y="3657"/>
                  <a:pt x="15619" y="3572"/>
                  <a:pt x="15568" y="3611"/>
                </a:cubicBezTo>
                <a:cubicBezTo>
                  <a:pt x="15517" y="3649"/>
                  <a:pt x="15061" y="3677"/>
                  <a:pt x="14553" y="3671"/>
                </a:cubicBezTo>
                <a:cubicBezTo>
                  <a:pt x="13660" y="3662"/>
                  <a:pt x="13628" y="3672"/>
                  <a:pt x="13657" y="3998"/>
                </a:cubicBezTo>
                <a:cubicBezTo>
                  <a:pt x="13682" y="4270"/>
                  <a:pt x="13589" y="4361"/>
                  <a:pt x="13178" y="4456"/>
                </a:cubicBezTo>
                <a:cubicBezTo>
                  <a:pt x="12898" y="4522"/>
                  <a:pt x="12547" y="4621"/>
                  <a:pt x="12399" y="4677"/>
                </a:cubicBezTo>
                <a:cubicBezTo>
                  <a:pt x="12054" y="4807"/>
                  <a:pt x="11651" y="4622"/>
                  <a:pt x="11649" y="4332"/>
                </a:cubicBezTo>
                <a:cubicBezTo>
                  <a:pt x="11647" y="4047"/>
                  <a:pt x="9256" y="3542"/>
                  <a:pt x="7848" y="3480"/>
                </a:cubicBezTo>
                <a:close/>
                <a:moveTo>
                  <a:pt x="3357" y="6493"/>
                </a:moveTo>
                <a:cubicBezTo>
                  <a:pt x="3632" y="6476"/>
                  <a:pt x="3909" y="6524"/>
                  <a:pt x="4101" y="6644"/>
                </a:cubicBezTo>
                <a:cubicBezTo>
                  <a:pt x="4244" y="6733"/>
                  <a:pt x="4533" y="7150"/>
                  <a:pt x="4738" y="7571"/>
                </a:cubicBezTo>
                <a:cubicBezTo>
                  <a:pt x="5169" y="8453"/>
                  <a:pt x="5030" y="8686"/>
                  <a:pt x="4331" y="8263"/>
                </a:cubicBezTo>
                <a:cubicBezTo>
                  <a:pt x="4063" y="8101"/>
                  <a:pt x="3535" y="7875"/>
                  <a:pt x="3155" y="7760"/>
                </a:cubicBezTo>
                <a:cubicBezTo>
                  <a:pt x="2367" y="7521"/>
                  <a:pt x="2173" y="7129"/>
                  <a:pt x="2646" y="6732"/>
                </a:cubicBezTo>
                <a:cubicBezTo>
                  <a:pt x="2814" y="6591"/>
                  <a:pt x="3083" y="6509"/>
                  <a:pt x="3357" y="649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61" name="IMG_7337.jpeg" descr="IMG_7337.jpeg"/>
          <p:cNvPicPr>
            <a:picLocks noChangeAspect="1"/>
          </p:cNvPicPr>
          <p:nvPr/>
        </p:nvPicPr>
        <p:blipFill>
          <a:blip r:embed="rId5"/>
          <a:srcRect l="52064" t="12147" r="8898" b="15461"/>
          <a:stretch>
            <a:fillRect/>
          </a:stretch>
        </p:blipFill>
        <p:spPr>
          <a:xfrm>
            <a:off x="10589187" y="11362134"/>
            <a:ext cx="2115502" cy="23538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-0.000000 C 0.001643 -0.045577 0.003287 -0.091154 0.004026 -0.137461 C 0.004766 -0.183768 0.004601 -0.230806 0.003944 -0.262505 C 0.003287 -0.294204 0.002136 -0.310565 0.000986 -0.326926" pathEditMode="relative">
                                      <p:cBhvr>
                                        <p:cTn id="11" dur="600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7" grpId="0" animBg="1" advAuto="0"/>
      <p:bldP spid="459" grpId="0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٢٢١"/>
          <p:cNvSpPr/>
          <p:nvPr/>
        </p:nvSpPr>
        <p:spPr>
          <a:xfrm>
            <a:off x="0" y="12698248"/>
            <a:ext cx="2281512" cy="1017752"/>
          </a:xfrm>
          <a:prstGeom prst="roundRect">
            <a:avLst>
              <a:gd name="adj" fmla="val 36757"/>
            </a:avLst>
          </a:prstGeom>
          <a:solidFill>
            <a:srgbClr val="81978C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6500" spc="-13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٢٢١</a:t>
            </a:r>
          </a:p>
        </p:txBody>
      </p:sp>
      <p:pic>
        <p:nvPicPr>
          <p:cNvPr id="464" name="IMG_7893.jpeg" descr="IMG_789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1188" y="836381"/>
            <a:ext cx="5547488" cy="141246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5" name="IMG_7895.png" descr="IMG_7895.png"/>
          <p:cNvPicPr>
            <a:picLocks noChangeAspect="1"/>
          </p:cNvPicPr>
          <p:nvPr/>
        </p:nvPicPr>
        <p:blipFill>
          <a:blip r:embed="rId3"/>
          <a:srcRect l="15305" t="21664" r="10285" b="68524"/>
          <a:stretch>
            <a:fillRect/>
          </a:stretch>
        </p:blipFill>
        <p:spPr>
          <a:xfrm>
            <a:off x="7236391" y="2248841"/>
            <a:ext cx="14760578" cy="1359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466" name="IMG_7896.png" descr="IMG_7896.png"/>
          <p:cNvPicPr>
            <a:picLocks noChangeAspect="1"/>
          </p:cNvPicPr>
          <p:nvPr/>
        </p:nvPicPr>
        <p:blipFill>
          <a:blip r:embed="rId4"/>
          <a:srcRect l="11509" t="24015" r="8938" b="67927"/>
          <a:stretch>
            <a:fillRect/>
          </a:stretch>
        </p:blipFill>
        <p:spPr>
          <a:xfrm>
            <a:off x="2012759" y="5145317"/>
            <a:ext cx="19613110" cy="1387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467" name="IMG_7896.png" descr="IMG_7896.png"/>
          <p:cNvPicPr>
            <a:picLocks noChangeAspect="1"/>
          </p:cNvPicPr>
          <p:nvPr/>
        </p:nvPicPr>
        <p:blipFill>
          <a:blip r:embed="rId4"/>
          <a:srcRect l="61829" t="66104" r="8842" b="24798"/>
          <a:stretch>
            <a:fillRect/>
          </a:stretch>
        </p:blipFill>
        <p:spPr>
          <a:xfrm>
            <a:off x="14414309" y="7332689"/>
            <a:ext cx="7192621" cy="1558252"/>
          </a:xfrm>
          <a:prstGeom prst="rect">
            <a:avLst/>
          </a:prstGeom>
          <a:ln w="38100">
            <a:solidFill>
              <a:srgbClr val="A4262A"/>
            </a:solidFill>
            <a:miter lim="400000"/>
          </a:ln>
        </p:spPr>
      </p:pic>
      <p:pic>
        <p:nvPicPr>
          <p:cNvPr id="468" name="IMG_7337.jpeg" descr="IMG_7337.jpeg"/>
          <p:cNvPicPr>
            <a:picLocks noChangeAspect="1"/>
          </p:cNvPicPr>
          <p:nvPr/>
        </p:nvPicPr>
        <p:blipFill>
          <a:blip r:embed="rId5"/>
          <a:srcRect l="10885" t="12147" r="48036" b="15461"/>
          <a:stretch>
            <a:fillRect/>
          </a:stretch>
        </p:blipFill>
        <p:spPr>
          <a:xfrm>
            <a:off x="12704530" y="11429008"/>
            <a:ext cx="2099610" cy="2220082"/>
          </a:xfrm>
          <a:prstGeom prst="rect">
            <a:avLst/>
          </a:prstGeom>
          <a:ln w="12700">
            <a:miter lim="400000"/>
          </a:ln>
        </p:spPr>
      </p:pic>
      <p:pic>
        <p:nvPicPr>
          <p:cNvPr id="469" name="IMG_7896.png" descr="IMG_7896.png"/>
          <p:cNvPicPr>
            <a:picLocks noChangeAspect="1"/>
          </p:cNvPicPr>
          <p:nvPr/>
        </p:nvPicPr>
        <p:blipFill>
          <a:blip r:embed="rId4"/>
          <a:srcRect l="12097" t="66330" r="51742" b="25365"/>
          <a:stretch>
            <a:fillRect/>
          </a:stretch>
        </p:blipFill>
        <p:spPr>
          <a:xfrm>
            <a:off x="1665485" y="7339039"/>
            <a:ext cx="9494244" cy="1522852"/>
          </a:xfrm>
          <a:prstGeom prst="rect">
            <a:avLst/>
          </a:prstGeom>
          <a:ln w="50800">
            <a:solidFill>
              <a:srgbClr val="E1E89A"/>
            </a:solidFill>
            <a:miter lim="400000"/>
          </a:ln>
        </p:spPr>
      </p:pic>
      <p:pic>
        <p:nvPicPr>
          <p:cNvPr id="470" name="IMG_7877.jpeg" descr="IMG_7877.jpeg"/>
          <p:cNvPicPr>
            <a:picLocks noChangeAspect="1"/>
          </p:cNvPicPr>
          <p:nvPr/>
        </p:nvPicPr>
        <p:blipFill>
          <a:blip r:embed="rId6"/>
          <a:srcRect l="18290" t="18454" r="13588" b="4"/>
          <a:stretch>
            <a:fillRect/>
          </a:stretch>
        </p:blipFill>
        <p:spPr>
          <a:xfrm>
            <a:off x="2281511" y="1344049"/>
            <a:ext cx="2873901" cy="3801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0" h="21600" extrusionOk="0">
                <a:moveTo>
                  <a:pt x="9949" y="0"/>
                </a:moveTo>
                <a:lnTo>
                  <a:pt x="9054" y="753"/>
                </a:lnTo>
                <a:cubicBezTo>
                  <a:pt x="8563" y="1168"/>
                  <a:pt x="8164" y="1536"/>
                  <a:pt x="8167" y="1572"/>
                </a:cubicBezTo>
                <a:cubicBezTo>
                  <a:pt x="8177" y="1712"/>
                  <a:pt x="11398" y="3291"/>
                  <a:pt x="11506" y="3209"/>
                </a:cubicBezTo>
                <a:cubicBezTo>
                  <a:pt x="11569" y="3161"/>
                  <a:pt x="11739" y="3204"/>
                  <a:pt x="11887" y="3304"/>
                </a:cubicBezTo>
                <a:cubicBezTo>
                  <a:pt x="12035" y="3403"/>
                  <a:pt x="12313" y="3509"/>
                  <a:pt x="12500" y="3538"/>
                </a:cubicBezTo>
                <a:cubicBezTo>
                  <a:pt x="12687" y="3568"/>
                  <a:pt x="12869" y="3576"/>
                  <a:pt x="12905" y="3556"/>
                </a:cubicBezTo>
                <a:cubicBezTo>
                  <a:pt x="12940" y="3537"/>
                  <a:pt x="12984" y="3112"/>
                  <a:pt x="13006" y="2611"/>
                </a:cubicBezTo>
                <a:lnTo>
                  <a:pt x="13044" y="1700"/>
                </a:lnTo>
                <a:lnTo>
                  <a:pt x="11494" y="850"/>
                </a:lnTo>
                <a:lnTo>
                  <a:pt x="9949" y="0"/>
                </a:lnTo>
                <a:close/>
                <a:moveTo>
                  <a:pt x="7848" y="3480"/>
                </a:moveTo>
                <a:cubicBezTo>
                  <a:pt x="7647" y="3471"/>
                  <a:pt x="7467" y="3471"/>
                  <a:pt x="7316" y="3482"/>
                </a:cubicBezTo>
                <a:lnTo>
                  <a:pt x="6438" y="3545"/>
                </a:lnTo>
                <a:lnTo>
                  <a:pt x="6557" y="4077"/>
                </a:lnTo>
                <a:cubicBezTo>
                  <a:pt x="6768" y="5012"/>
                  <a:pt x="6792" y="4983"/>
                  <a:pt x="5640" y="5182"/>
                </a:cubicBezTo>
                <a:cubicBezTo>
                  <a:pt x="4740" y="5338"/>
                  <a:pt x="4581" y="5406"/>
                  <a:pt x="4649" y="5604"/>
                </a:cubicBezTo>
                <a:cubicBezTo>
                  <a:pt x="4737" y="5861"/>
                  <a:pt x="4128" y="6176"/>
                  <a:pt x="3078" y="6416"/>
                </a:cubicBezTo>
                <a:cubicBezTo>
                  <a:pt x="2292" y="6595"/>
                  <a:pt x="2075" y="6883"/>
                  <a:pt x="2334" y="7404"/>
                </a:cubicBezTo>
                <a:cubicBezTo>
                  <a:pt x="2519" y="7776"/>
                  <a:pt x="2486" y="7884"/>
                  <a:pt x="1965" y="8601"/>
                </a:cubicBezTo>
                <a:cubicBezTo>
                  <a:pt x="646" y="10416"/>
                  <a:pt x="-5" y="12534"/>
                  <a:pt x="1" y="14995"/>
                </a:cubicBezTo>
                <a:cubicBezTo>
                  <a:pt x="5" y="17098"/>
                  <a:pt x="386" y="18866"/>
                  <a:pt x="1292" y="20987"/>
                </a:cubicBezTo>
                <a:lnTo>
                  <a:pt x="1554" y="21600"/>
                </a:lnTo>
                <a:lnTo>
                  <a:pt x="3363" y="21600"/>
                </a:lnTo>
                <a:lnTo>
                  <a:pt x="2869" y="20436"/>
                </a:lnTo>
                <a:cubicBezTo>
                  <a:pt x="1467" y="17122"/>
                  <a:pt x="1410" y="13263"/>
                  <a:pt x="2721" y="10435"/>
                </a:cubicBezTo>
                <a:cubicBezTo>
                  <a:pt x="3166" y="9473"/>
                  <a:pt x="3705" y="8602"/>
                  <a:pt x="3950" y="8448"/>
                </a:cubicBezTo>
                <a:cubicBezTo>
                  <a:pt x="4217" y="8280"/>
                  <a:pt x="11285" y="10866"/>
                  <a:pt x="11536" y="11224"/>
                </a:cubicBezTo>
                <a:cubicBezTo>
                  <a:pt x="11626" y="11352"/>
                  <a:pt x="11723" y="11633"/>
                  <a:pt x="11756" y="11846"/>
                </a:cubicBezTo>
                <a:lnTo>
                  <a:pt x="11818" y="12232"/>
                </a:lnTo>
                <a:lnTo>
                  <a:pt x="9949" y="12586"/>
                </a:lnTo>
                <a:cubicBezTo>
                  <a:pt x="6044" y="13320"/>
                  <a:pt x="4415" y="13306"/>
                  <a:pt x="3399" y="12534"/>
                </a:cubicBezTo>
                <a:cubicBezTo>
                  <a:pt x="2729" y="12025"/>
                  <a:pt x="2754" y="12267"/>
                  <a:pt x="3497" y="13409"/>
                </a:cubicBezTo>
                <a:cubicBezTo>
                  <a:pt x="4073" y="14294"/>
                  <a:pt x="5253" y="15292"/>
                  <a:pt x="6473" y="15928"/>
                </a:cubicBezTo>
                <a:lnTo>
                  <a:pt x="6872" y="16138"/>
                </a:lnTo>
                <a:lnTo>
                  <a:pt x="6342" y="16963"/>
                </a:lnTo>
                <a:cubicBezTo>
                  <a:pt x="5693" y="17975"/>
                  <a:pt x="5160" y="19339"/>
                  <a:pt x="5012" y="20373"/>
                </a:cubicBezTo>
                <a:cubicBezTo>
                  <a:pt x="4951" y="20800"/>
                  <a:pt x="4864" y="21252"/>
                  <a:pt x="4819" y="21377"/>
                </a:cubicBezTo>
                <a:cubicBezTo>
                  <a:pt x="4741" y="21590"/>
                  <a:pt x="5322" y="21600"/>
                  <a:pt x="15294" y="21600"/>
                </a:cubicBezTo>
                <a:lnTo>
                  <a:pt x="21211" y="21600"/>
                </a:lnTo>
                <a:lnTo>
                  <a:pt x="21321" y="21002"/>
                </a:lnTo>
                <a:cubicBezTo>
                  <a:pt x="21488" y="20073"/>
                  <a:pt x="21447" y="18065"/>
                  <a:pt x="21246" y="17356"/>
                </a:cubicBezTo>
                <a:cubicBezTo>
                  <a:pt x="20973" y="16387"/>
                  <a:pt x="20205" y="15559"/>
                  <a:pt x="19297" y="15254"/>
                </a:cubicBezTo>
                <a:cubicBezTo>
                  <a:pt x="18878" y="15113"/>
                  <a:pt x="18535" y="14911"/>
                  <a:pt x="18535" y="14805"/>
                </a:cubicBezTo>
                <a:cubicBezTo>
                  <a:pt x="18535" y="14422"/>
                  <a:pt x="17697" y="13369"/>
                  <a:pt x="17026" y="12909"/>
                </a:cubicBezTo>
                <a:cubicBezTo>
                  <a:pt x="16583" y="12604"/>
                  <a:pt x="15990" y="12364"/>
                  <a:pt x="15354" y="12230"/>
                </a:cubicBezTo>
                <a:cubicBezTo>
                  <a:pt x="14812" y="12115"/>
                  <a:pt x="14274" y="11999"/>
                  <a:pt x="14157" y="11970"/>
                </a:cubicBezTo>
                <a:cubicBezTo>
                  <a:pt x="14035" y="11941"/>
                  <a:pt x="13943" y="11703"/>
                  <a:pt x="13943" y="11407"/>
                </a:cubicBezTo>
                <a:cubicBezTo>
                  <a:pt x="13943" y="10786"/>
                  <a:pt x="13883" y="10821"/>
                  <a:pt x="17687" y="9194"/>
                </a:cubicBezTo>
                <a:cubicBezTo>
                  <a:pt x="19231" y="8534"/>
                  <a:pt x="20615" y="7916"/>
                  <a:pt x="20764" y="7819"/>
                </a:cubicBezTo>
                <a:cubicBezTo>
                  <a:pt x="20947" y="7699"/>
                  <a:pt x="21103" y="7217"/>
                  <a:pt x="21243" y="6339"/>
                </a:cubicBezTo>
                <a:cubicBezTo>
                  <a:pt x="21358" y="5623"/>
                  <a:pt x="21490" y="4959"/>
                  <a:pt x="21538" y="4864"/>
                </a:cubicBezTo>
                <a:cubicBezTo>
                  <a:pt x="21595" y="4752"/>
                  <a:pt x="21462" y="4678"/>
                  <a:pt x="21145" y="4650"/>
                </a:cubicBezTo>
                <a:cubicBezTo>
                  <a:pt x="20716" y="4613"/>
                  <a:pt x="20669" y="4564"/>
                  <a:pt x="20708" y="4190"/>
                </a:cubicBezTo>
                <a:cubicBezTo>
                  <a:pt x="20750" y="3778"/>
                  <a:pt x="20736" y="3768"/>
                  <a:pt x="20038" y="3768"/>
                </a:cubicBezTo>
                <a:cubicBezTo>
                  <a:pt x="19647" y="3768"/>
                  <a:pt x="19090" y="3832"/>
                  <a:pt x="18803" y="3910"/>
                </a:cubicBezTo>
                <a:cubicBezTo>
                  <a:pt x="18386" y="4024"/>
                  <a:pt x="18019" y="4003"/>
                  <a:pt x="16973" y="3798"/>
                </a:cubicBezTo>
                <a:cubicBezTo>
                  <a:pt x="16253" y="3657"/>
                  <a:pt x="15619" y="3572"/>
                  <a:pt x="15568" y="3611"/>
                </a:cubicBezTo>
                <a:cubicBezTo>
                  <a:pt x="15517" y="3649"/>
                  <a:pt x="15061" y="3677"/>
                  <a:pt x="14553" y="3671"/>
                </a:cubicBezTo>
                <a:cubicBezTo>
                  <a:pt x="13660" y="3662"/>
                  <a:pt x="13628" y="3672"/>
                  <a:pt x="13657" y="3998"/>
                </a:cubicBezTo>
                <a:cubicBezTo>
                  <a:pt x="13682" y="4270"/>
                  <a:pt x="13589" y="4361"/>
                  <a:pt x="13178" y="4456"/>
                </a:cubicBezTo>
                <a:cubicBezTo>
                  <a:pt x="12898" y="4522"/>
                  <a:pt x="12547" y="4621"/>
                  <a:pt x="12399" y="4677"/>
                </a:cubicBezTo>
                <a:cubicBezTo>
                  <a:pt x="12054" y="4807"/>
                  <a:pt x="11651" y="4622"/>
                  <a:pt x="11649" y="4332"/>
                </a:cubicBezTo>
                <a:cubicBezTo>
                  <a:pt x="11647" y="4047"/>
                  <a:pt x="9256" y="3542"/>
                  <a:pt x="7848" y="3480"/>
                </a:cubicBezTo>
                <a:close/>
                <a:moveTo>
                  <a:pt x="3357" y="6493"/>
                </a:moveTo>
                <a:cubicBezTo>
                  <a:pt x="3632" y="6476"/>
                  <a:pt x="3909" y="6524"/>
                  <a:pt x="4101" y="6644"/>
                </a:cubicBezTo>
                <a:cubicBezTo>
                  <a:pt x="4244" y="6733"/>
                  <a:pt x="4533" y="7150"/>
                  <a:pt x="4738" y="7571"/>
                </a:cubicBezTo>
                <a:cubicBezTo>
                  <a:pt x="5169" y="8453"/>
                  <a:pt x="5030" y="8686"/>
                  <a:pt x="4331" y="8263"/>
                </a:cubicBezTo>
                <a:cubicBezTo>
                  <a:pt x="4063" y="8101"/>
                  <a:pt x="3535" y="7875"/>
                  <a:pt x="3155" y="7760"/>
                </a:cubicBezTo>
                <a:cubicBezTo>
                  <a:pt x="2367" y="7521"/>
                  <a:pt x="2173" y="7129"/>
                  <a:pt x="2646" y="6732"/>
                </a:cubicBezTo>
                <a:cubicBezTo>
                  <a:pt x="2814" y="6591"/>
                  <a:pt x="3083" y="6509"/>
                  <a:pt x="3357" y="649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71" name="IMG_7337.jpeg" descr="IMG_7337.jpeg"/>
          <p:cNvPicPr>
            <a:picLocks noChangeAspect="1"/>
          </p:cNvPicPr>
          <p:nvPr/>
        </p:nvPicPr>
        <p:blipFill>
          <a:blip r:embed="rId5"/>
          <a:srcRect l="52064" t="12147" r="8898" b="15461"/>
          <a:stretch>
            <a:fillRect/>
          </a:stretch>
        </p:blipFill>
        <p:spPr>
          <a:xfrm>
            <a:off x="10589187" y="11362134"/>
            <a:ext cx="2115502" cy="23538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-0.000000 C 0.001643 -0.045577 0.003287 -0.091154 0.004026 -0.137461 C 0.004766 -0.183768 0.004601 -0.230806 0.003944 -0.262505 C 0.003287 -0.294204 0.002136 -0.310565 0.000986 -0.326926" pathEditMode="relative">
                                      <p:cBhvr>
                                        <p:cTn id="11" dur="600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7" grpId="0" animBg="1" advAuto="0"/>
      <p:bldP spid="469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ما المقصود بالاستدلال ؟ ما المقصود بالاستدلال ؟" descr="ما المقصود بالاستدلال ؟ ما المقصود بالاستدلال ؟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3946508" y="3102926"/>
            <a:ext cx="7538993" cy="1028701"/>
          </a:xfrm>
          <a:prstGeom prst="rect">
            <a:avLst/>
          </a:prstGeom>
        </p:spPr>
      </p:pic>
      <p:grpSp>
        <p:nvGrpSpPr>
          <p:cNvPr id="172" name="عملية منطقية تنتقل فيها من مقدمات معينة إلى نتيجة تترتب على تلك المقدمات"/>
          <p:cNvGrpSpPr/>
          <p:nvPr/>
        </p:nvGrpSpPr>
        <p:grpSpPr>
          <a:xfrm>
            <a:off x="5394205" y="4880936"/>
            <a:ext cx="13595590" cy="5000022"/>
            <a:chOff x="0" y="0"/>
            <a:chExt cx="13595588" cy="5000021"/>
          </a:xfrm>
        </p:grpSpPr>
        <p:sp>
          <p:nvSpPr>
            <p:cNvPr id="171" name="عملية منطقية تنتقل فيها من مقدمات معينة إلى نتيجة تترتب على تلك المقدمات"/>
            <p:cNvSpPr/>
            <p:nvPr/>
          </p:nvSpPr>
          <p:spPr>
            <a:xfrm>
              <a:off x="50800" y="50800"/>
              <a:ext cx="13493989" cy="4898422"/>
            </a:xfrm>
            <a:prstGeom prst="roundRect">
              <a:avLst>
                <a:gd name="adj" fmla="val 34419"/>
              </a:avLst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5500">
                <a:defRPr sz="6000">
                  <a:solidFill>
                    <a:srgbClr val="000000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lvl1pPr>
            </a:lstStyle>
            <a:p>
              <a:pPr rtl="0">
                <a:defRPr/>
              </a:pPr>
              <a:r>
                <a:t> عملية منطقية تنتقل فيها من مقدمات معينة إلى نتيجة تترتب على تلك المقدمات</a:t>
              </a:r>
            </a:p>
          </p:txBody>
        </p:sp>
        <p:pic>
          <p:nvPicPr>
            <p:cNvPr id="170" name="عملية منطقية تنتقل فيها من مقدمات معينة إلى نتيجة تترتب على تلك المقدمات  عملية منطقية تنتقل فيها من مقدمات معينة إلى نتيجة تترتب على تلك المقدمات" descr="عملية منطقية تنتقل فيها من مقدمات معينة إلى نتيجة تترتب على تلك المقدمات  عملية منطقية تنتقل فيها من مقدمات معينة إلى نتيجة تترتب على تلك المقدمات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3595589" cy="5000022"/>
            </a:xfrm>
            <a:prstGeom prst="rect">
              <a:avLst/>
            </a:prstGeom>
            <a:effectLst/>
          </p:spPr>
        </p:pic>
      </p:grpSp>
      <p:pic>
        <p:nvPicPr>
          <p:cNvPr id="173" name="IMG_6673.jpeg" descr="IMG_6673.jpeg"/>
          <p:cNvPicPr>
            <a:picLocks noChangeAspect="1"/>
          </p:cNvPicPr>
          <p:nvPr/>
        </p:nvPicPr>
        <p:blipFill>
          <a:blip r:embed="rId4"/>
          <a:srcRect l="12377" t="15961" r="10099" b="15959"/>
          <a:stretch>
            <a:fillRect/>
          </a:stretch>
        </p:blipFill>
        <p:spPr>
          <a:xfrm>
            <a:off x="3010793" y="8631799"/>
            <a:ext cx="5308998" cy="46622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25" extrusionOk="0">
                <a:moveTo>
                  <a:pt x="3202" y="1"/>
                </a:moveTo>
                <a:cubicBezTo>
                  <a:pt x="2654" y="25"/>
                  <a:pt x="2119" y="311"/>
                  <a:pt x="1905" y="846"/>
                </a:cubicBezTo>
                <a:cubicBezTo>
                  <a:pt x="1657" y="1468"/>
                  <a:pt x="1656" y="2599"/>
                  <a:pt x="1905" y="2959"/>
                </a:cubicBezTo>
                <a:cubicBezTo>
                  <a:pt x="2005" y="3103"/>
                  <a:pt x="2088" y="3281"/>
                  <a:pt x="2088" y="3356"/>
                </a:cubicBezTo>
                <a:cubicBezTo>
                  <a:pt x="2088" y="3432"/>
                  <a:pt x="2255" y="3676"/>
                  <a:pt x="2459" y="3899"/>
                </a:cubicBezTo>
                <a:cubicBezTo>
                  <a:pt x="2979" y="4466"/>
                  <a:pt x="2874" y="4662"/>
                  <a:pt x="1928" y="4897"/>
                </a:cubicBezTo>
                <a:cubicBezTo>
                  <a:pt x="1005" y="5127"/>
                  <a:pt x="967" y="5156"/>
                  <a:pt x="738" y="5759"/>
                </a:cubicBezTo>
                <a:cubicBezTo>
                  <a:pt x="297" y="6920"/>
                  <a:pt x="427" y="8313"/>
                  <a:pt x="1132" y="9969"/>
                </a:cubicBezTo>
                <a:lnTo>
                  <a:pt x="1540" y="10928"/>
                </a:lnTo>
                <a:lnTo>
                  <a:pt x="1255" y="11102"/>
                </a:lnTo>
                <a:cubicBezTo>
                  <a:pt x="595" y="11504"/>
                  <a:pt x="0" y="12315"/>
                  <a:pt x="0" y="12811"/>
                </a:cubicBezTo>
                <a:cubicBezTo>
                  <a:pt x="0" y="13388"/>
                  <a:pt x="923" y="13602"/>
                  <a:pt x="1319" y="13117"/>
                </a:cubicBezTo>
                <a:cubicBezTo>
                  <a:pt x="1481" y="12919"/>
                  <a:pt x="1552" y="12885"/>
                  <a:pt x="1584" y="12989"/>
                </a:cubicBezTo>
                <a:cubicBezTo>
                  <a:pt x="1608" y="13067"/>
                  <a:pt x="1690" y="14313"/>
                  <a:pt x="1766" y="15758"/>
                </a:cubicBezTo>
                <a:cubicBezTo>
                  <a:pt x="1843" y="17202"/>
                  <a:pt x="1928" y="18710"/>
                  <a:pt x="1957" y="19111"/>
                </a:cubicBezTo>
                <a:lnTo>
                  <a:pt x="2009" y="19838"/>
                </a:lnTo>
                <a:lnTo>
                  <a:pt x="1641" y="20130"/>
                </a:lnTo>
                <a:cubicBezTo>
                  <a:pt x="1437" y="20289"/>
                  <a:pt x="1271" y="20458"/>
                  <a:pt x="1271" y="20503"/>
                </a:cubicBezTo>
                <a:cubicBezTo>
                  <a:pt x="1271" y="20549"/>
                  <a:pt x="1462" y="20600"/>
                  <a:pt x="1695" y="20617"/>
                </a:cubicBezTo>
                <a:cubicBezTo>
                  <a:pt x="2075" y="20645"/>
                  <a:pt x="2127" y="20681"/>
                  <a:pt x="2188" y="20939"/>
                </a:cubicBezTo>
                <a:cubicBezTo>
                  <a:pt x="2225" y="21099"/>
                  <a:pt x="2304" y="21296"/>
                  <a:pt x="2364" y="21377"/>
                </a:cubicBezTo>
                <a:cubicBezTo>
                  <a:pt x="2501" y="21564"/>
                  <a:pt x="3387" y="21578"/>
                  <a:pt x="3520" y="21396"/>
                </a:cubicBezTo>
                <a:cubicBezTo>
                  <a:pt x="3572" y="21325"/>
                  <a:pt x="3628" y="21128"/>
                  <a:pt x="3644" y="20958"/>
                </a:cubicBezTo>
                <a:lnTo>
                  <a:pt x="3675" y="20650"/>
                </a:lnTo>
                <a:lnTo>
                  <a:pt x="4515" y="20619"/>
                </a:lnTo>
                <a:cubicBezTo>
                  <a:pt x="4976" y="20603"/>
                  <a:pt x="5354" y="20546"/>
                  <a:pt x="5354" y="20492"/>
                </a:cubicBezTo>
                <a:cubicBezTo>
                  <a:pt x="5354" y="20439"/>
                  <a:pt x="5187" y="20274"/>
                  <a:pt x="4983" y="20128"/>
                </a:cubicBezTo>
                <a:lnTo>
                  <a:pt x="4612" y="19862"/>
                </a:lnTo>
                <a:lnTo>
                  <a:pt x="4663" y="19278"/>
                </a:lnTo>
                <a:cubicBezTo>
                  <a:pt x="4691" y="18956"/>
                  <a:pt x="4741" y="18031"/>
                  <a:pt x="4773" y="17223"/>
                </a:cubicBezTo>
                <a:cubicBezTo>
                  <a:pt x="4805" y="16416"/>
                  <a:pt x="4865" y="15730"/>
                  <a:pt x="4907" y="15701"/>
                </a:cubicBezTo>
                <a:cubicBezTo>
                  <a:pt x="4949" y="15672"/>
                  <a:pt x="5031" y="15753"/>
                  <a:pt x="5090" y="15882"/>
                </a:cubicBezTo>
                <a:cubicBezTo>
                  <a:pt x="5148" y="16011"/>
                  <a:pt x="5320" y="16268"/>
                  <a:pt x="5472" y="16450"/>
                </a:cubicBezTo>
                <a:cubicBezTo>
                  <a:pt x="5720" y="16747"/>
                  <a:pt x="5738" y="16811"/>
                  <a:pt x="5643" y="17048"/>
                </a:cubicBezTo>
                <a:cubicBezTo>
                  <a:pt x="5585" y="17193"/>
                  <a:pt x="5537" y="17330"/>
                  <a:pt x="5537" y="17354"/>
                </a:cubicBezTo>
                <a:cubicBezTo>
                  <a:pt x="5537" y="17469"/>
                  <a:pt x="6371" y="17929"/>
                  <a:pt x="6809" y="18055"/>
                </a:cubicBezTo>
                <a:cubicBezTo>
                  <a:pt x="7302" y="18198"/>
                  <a:pt x="7306" y="18202"/>
                  <a:pt x="7334" y="18622"/>
                </a:cubicBezTo>
                <a:cubicBezTo>
                  <a:pt x="7375" y="19246"/>
                  <a:pt x="7239" y="19464"/>
                  <a:pt x="6804" y="19464"/>
                </a:cubicBezTo>
                <a:cubicBezTo>
                  <a:pt x="6408" y="19464"/>
                  <a:pt x="6308" y="19690"/>
                  <a:pt x="6599" y="19932"/>
                </a:cubicBezTo>
                <a:cubicBezTo>
                  <a:pt x="6712" y="20026"/>
                  <a:pt x="6748" y="20177"/>
                  <a:pt x="6728" y="20483"/>
                </a:cubicBezTo>
                <a:cubicBezTo>
                  <a:pt x="6708" y="20812"/>
                  <a:pt x="6733" y="20906"/>
                  <a:pt x="6845" y="20906"/>
                </a:cubicBezTo>
                <a:cubicBezTo>
                  <a:pt x="6934" y="20906"/>
                  <a:pt x="6988" y="20817"/>
                  <a:pt x="6988" y="20666"/>
                </a:cubicBezTo>
                <a:cubicBezTo>
                  <a:pt x="6988" y="20258"/>
                  <a:pt x="7092" y="20276"/>
                  <a:pt x="7484" y="20754"/>
                </a:cubicBezTo>
                <a:cubicBezTo>
                  <a:pt x="7840" y="21188"/>
                  <a:pt x="7891" y="21216"/>
                  <a:pt x="8342" y="21216"/>
                </a:cubicBezTo>
                <a:cubicBezTo>
                  <a:pt x="8937" y="21216"/>
                  <a:pt x="9254" y="20981"/>
                  <a:pt x="9519" y="20342"/>
                </a:cubicBezTo>
                <a:cubicBezTo>
                  <a:pt x="9694" y="19920"/>
                  <a:pt x="9741" y="19877"/>
                  <a:pt x="10032" y="19877"/>
                </a:cubicBezTo>
                <a:cubicBezTo>
                  <a:pt x="10323" y="19877"/>
                  <a:pt x="10369" y="19918"/>
                  <a:pt x="10520" y="20315"/>
                </a:cubicBezTo>
                <a:cubicBezTo>
                  <a:pt x="10611" y="20555"/>
                  <a:pt x="10770" y="20838"/>
                  <a:pt x="10873" y="20943"/>
                </a:cubicBezTo>
                <a:cubicBezTo>
                  <a:pt x="11107" y="21180"/>
                  <a:pt x="11938" y="21296"/>
                  <a:pt x="12616" y="21187"/>
                </a:cubicBezTo>
                <a:cubicBezTo>
                  <a:pt x="12890" y="21143"/>
                  <a:pt x="13206" y="21111"/>
                  <a:pt x="13318" y="21117"/>
                </a:cubicBezTo>
                <a:cubicBezTo>
                  <a:pt x="13492" y="21126"/>
                  <a:pt x="14167" y="21134"/>
                  <a:pt x="15543" y="21139"/>
                </a:cubicBezTo>
                <a:cubicBezTo>
                  <a:pt x="15705" y="21140"/>
                  <a:pt x="16213" y="21145"/>
                  <a:pt x="16670" y="21152"/>
                </a:cubicBezTo>
                <a:cubicBezTo>
                  <a:pt x="17128" y="21159"/>
                  <a:pt x="17524" y="21140"/>
                  <a:pt x="17550" y="21110"/>
                </a:cubicBezTo>
                <a:cubicBezTo>
                  <a:pt x="17599" y="21054"/>
                  <a:pt x="17620" y="18415"/>
                  <a:pt x="17612" y="13337"/>
                </a:cubicBezTo>
                <a:lnTo>
                  <a:pt x="17607" y="10556"/>
                </a:lnTo>
                <a:lnTo>
                  <a:pt x="16268" y="10568"/>
                </a:lnTo>
                <a:cubicBezTo>
                  <a:pt x="15532" y="10575"/>
                  <a:pt x="14708" y="10609"/>
                  <a:pt x="14436" y="10642"/>
                </a:cubicBezTo>
                <a:cubicBezTo>
                  <a:pt x="14135" y="10678"/>
                  <a:pt x="13894" y="10658"/>
                  <a:pt x="13822" y="10590"/>
                </a:cubicBezTo>
                <a:cubicBezTo>
                  <a:pt x="13748" y="10521"/>
                  <a:pt x="13523" y="10503"/>
                  <a:pt x="13228" y="10545"/>
                </a:cubicBezTo>
                <a:cubicBezTo>
                  <a:pt x="12966" y="10581"/>
                  <a:pt x="12691" y="10607"/>
                  <a:pt x="12616" y="10600"/>
                </a:cubicBezTo>
                <a:cubicBezTo>
                  <a:pt x="12541" y="10592"/>
                  <a:pt x="12183" y="10576"/>
                  <a:pt x="11821" y="10565"/>
                </a:cubicBezTo>
                <a:lnTo>
                  <a:pt x="11164" y="10546"/>
                </a:lnTo>
                <a:lnTo>
                  <a:pt x="11164" y="11292"/>
                </a:lnTo>
                <a:cubicBezTo>
                  <a:pt x="11164" y="11702"/>
                  <a:pt x="11126" y="12063"/>
                  <a:pt x="11080" y="12095"/>
                </a:cubicBezTo>
                <a:cubicBezTo>
                  <a:pt x="11034" y="12127"/>
                  <a:pt x="10910" y="11993"/>
                  <a:pt x="10804" y="11798"/>
                </a:cubicBezTo>
                <a:cubicBezTo>
                  <a:pt x="10484" y="11210"/>
                  <a:pt x="9664" y="10434"/>
                  <a:pt x="9118" y="10202"/>
                </a:cubicBezTo>
                <a:cubicBezTo>
                  <a:pt x="8493" y="9937"/>
                  <a:pt x="8492" y="9937"/>
                  <a:pt x="8322" y="10231"/>
                </a:cubicBezTo>
                <a:cubicBezTo>
                  <a:pt x="8205" y="10435"/>
                  <a:pt x="8082" y="10483"/>
                  <a:pt x="7547" y="10534"/>
                </a:cubicBezTo>
                <a:cubicBezTo>
                  <a:pt x="6786" y="10606"/>
                  <a:pt x="6030" y="10979"/>
                  <a:pt x="5579" y="11507"/>
                </a:cubicBezTo>
                <a:cubicBezTo>
                  <a:pt x="5290" y="11844"/>
                  <a:pt x="5278" y="11883"/>
                  <a:pt x="5424" y="12005"/>
                </a:cubicBezTo>
                <a:cubicBezTo>
                  <a:pt x="5574" y="12131"/>
                  <a:pt x="5573" y="12142"/>
                  <a:pt x="5422" y="12208"/>
                </a:cubicBezTo>
                <a:cubicBezTo>
                  <a:pt x="5335" y="12247"/>
                  <a:pt x="5264" y="12321"/>
                  <a:pt x="5264" y="12373"/>
                </a:cubicBezTo>
                <a:cubicBezTo>
                  <a:pt x="5264" y="12427"/>
                  <a:pt x="5344" y="12419"/>
                  <a:pt x="5446" y="12357"/>
                </a:cubicBezTo>
                <a:cubicBezTo>
                  <a:pt x="5700" y="12203"/>
                  <a:pt x="5796" y="12502"/>
                  <a:pt x="5580" y="12773"/>
                </a:cubicBezTo>
                <a:cubicBezTo>
                  <a:pt x="5446" y="12942"/>
                  <a:pt x="5440" y="12998"/>
                  <a:pt x="5542" y="13137"/>
                </a:cubicBezTo>
                <a:cubicBezTo>
                  <a:pt x="5651" y="13287"/>
                  <a:pt x="5669" y="13281"/>
                  <a:pt x="5737" y="13073"/>
                </a:cubicBezTo>
                <a:lnTo>
                  <a:pt x="5813" y="12842"/>
                </a:lnTo>
                <a:lnTo>
                  <a:pt x="6031" y="13073"/>
                </a:lnTo>
                <a:lnTo>
                  <a:pt x="6247" y="13306"/>
                </a:lnTo>
                <a:lnTo>
                  <a:pt x="5878" y="13751"/>
                </a:lnTo>
                <a:cubicBezTo>
                  <a:pt x="5674" y="13997"/>
                  <a:pt x="5411" y="14226"/>
                  <a:pt x="5295" y="14259"/>
                </a:cubicBezTo>
                <a:cubicBezTo>
                  <a:pt x="5178" y="14292"/>
                  <a:pt x="5083" y="14385"/>
                  <a:pt x="5083" y="14466"/>
                </a:cubicBezTo>
                <a:cubicBezTo>
                  <a:pt x="5083" y="14767"/>
                  <a:pt x="4913" y="14715"/>
                  <a:pt x="4726" y="14356"/>
                </a:cubicBezTo>
                <a:cubicBezTo>
                  <a:pt x="4555" y="14027"/>
                  <a:pt x="4543" y="13919"/>
                  <a:pt x="4623" y="13431"/>
                </a:cubicBezTo>
                <a:cubicBezTo>
                  <a:pt x="4672" y="13127"/>
                  <a:pt x="4781" y="12728"/>
                  <a:pt x="4865" y="12544"/>
                </a:cubicBezTo>
                <a:cubicBezTo>
                  <a:pt x="4993" y="12263"/>
                  <a:pt x="5026" y="11772"/>
                  <a:pt x="5064" y="9552"/>
                </a:cubicBezTo>
                <a:cubicBezTo>
                  <a:pt x="5088" y="8090"/>
                  <a:pt x="5143" y="6869"/>
                  <a:pt x="5185" y="6840"/>
                </a:cubicBezTo>
                <a:cubicBezTo>
                  <a:pt x="5227" y="6810"/>
                  <a:pt x="5363" y="7046"/>
                  <a:pt x="5487" y="7364"/>
                </a:cubicBezTo>
                <a:cubicBezTo>
                  <a:pt x="5855" y="8308"/>
                  <a:pt x="6054" y="8564"/>
                  <a:pt x="6386" y="8527"/>
                </a:cubicBezTo>
                <a:cubicBezTo>
                  <a:pt x="6623" y="8501"/>
                  <a:pt x="6704" y="8417"/>
                  <a:pt x="6872" y="8033"/>
                </a:cubicBezTo>
                <a:cubicBezTo>
                  <a:pt x="7140" y="7419"/>
                  <a:pt x="7462" y="5932"/>
                  <a:pt x="7426" y="5467"/>
                </a:cubicBezTo>
                <a:cubicBezTo>
                  <a:pt x="7402" y="5153"/>
                  <a:pt x="7426" y="5093"/>
                  <a:pt x="7594" y="5066"/>
                </a:cubicBezTo>
                <a:cubicBezTo>
                  <a:pt x="7859" y="5023"/>
                  <a:pt x="8046" y="4764"/>
                  <a:pt x="7919" y="4619"/>
                </a:cubicBezTo>
                <a:cubicBezTo>
                  <a:pt x="7798" y="4482"/>
                  <a:pt x="7311" y="4597"/>
                  <a:pt x="7164" y="4797"/>
                </a:cubicBezTo>
                <a:cubicBezTo>
                  <a:pt x="7086" y="4904"/>
                  <a:pt x="7023" y="4916"/>
                  <a:pt x="6938" y="4837"/>
                </a:cubicBezTo>
                <a:cubicBezTo>
                  <a:pt x="6848" y="4752"/>
                  <a:pt x="6790" y="4852"/>
                  <a:pt x="6678" y="5288"/>
                </a:cubicBezTo>
                <a:cubicBezTo>
                  <a:pt x="6599" y="5597"/>
                  <a:pt x="6535" y="5921"/>
                  <a:pt x="6535" y="6008"/>
                </a:cubicBezTo>
                <a:cubicBezTo>
                  <a:pt x="6535" y="6095"/>
                  <a:pt x="6493" y="6289"/>
                  <a:pt x="6443" y="6440"/>
                </a:cubicBezTo>
                <a:cubicBezTo>
                  <a:pt x="6308" y="6841"/>
                  <a:pt x="6141" y="6630"/>
                  <a:pt x="5945" y="5808"/>
                </a:cubicBezTo>
                <a:cubicBezTo>
                  <a:pt x="5737" y="4935"/>
                  <a:pt x="5492" y="4739"/>
                  <a:pt x="4612" y="4738"/>
                </a:cubicBezTo>
                <a:cubicBezTo>
                  <a:pt x="4087" y="4738"/>
                  <a:pt x="3985" y="4705"/>
                  <a:pt x="3862" y="4507"/>
                </a:cubicBezTo>
                <a:cubicBezTo>
                  <a:pt x="3727" y="4289"/>
                  <a:pt x="3737" y="4262"/>
                  <a:pt x="4084" y="3902"/>
                </a:cubicBezTo>
                <a:cubicBezTo>
                  <a:pt x="4283" y="3695"/>
                  <a:pt x="4447" y="3457"/>
                  <a:pt x="4447" y="3373"/>
                </a:cubicBezTo>
                <a:cubicBezTo>
                  <a:pt x="4447" y="3289"/>
                  <a:pt x="4535" y="3095"/>
                  <a:pt x="4641" y="2942"/>
                </a:cubicBezTo>
                <a:cubicBezTo>
                  <a:pt x="4810" y="2699"/>
                  <a:pt x="4828" y="2564"/>
                  <a:pt x="4792" y="1867"/>
                </a:cubicBezTo>
                <a:cubicBezTo>
                  <a:pt x="4765" y="1335"/>
                  <a:pt x="4693" y="959"/>
                  <a:pt x="4576" y="732"/>
                </a:cubicBezTo>
                <a:cubicBezTo>
                  <a:pt x="4311" y="218"/>
                  <a:pt x="3750" y="-22"/>
                  <a:pt x="3202" y="1"/>
                </a:cubicBezTo>
                <a:close/>
                <a:moveTo>
                  <a:pt x="16533" y="463"/>
                </a:moveTo>
                <a:cubicBezTo>
                  <a:pt x="16515" y="483"/>
                  <a:pt x="16530" y="2219"/>
                  <a:pt x="16567" y="4318"/>
                </a:cubicBezTo>
                <a:cubicBezTo>
                  <a:pt x="16604" y="6418"/>
                  <a:pt x="16653" y="8135"/>
                  <a:pt x="16677" y="8135"/>
                </a:cubicBezTo>
                <a:cubicBezTo>
                  <a:pt x="16700" y="8135"/>
                  <a:pt x="17147" y="7917"/>
                  <a:pt x="17671" y="7650"/>
                </a:cubicBezTo>
                <a:lnTo>
                  <a:pt x="18624" y="7166"/>
                </a:lnTo>
                <a:lnTo>
                  <a:pt x="18971" y="7587"/>
                </a:lnTo>
                <a:lnTo>
                  <a:pt x="19318" y="8009"/>
                </a:lnTo>
                <a:lnTo>
                  <a:pt x="19412" y="7738"/>
                </a:lnTo>
                <a:cubicBezTo>
                  <a:pt x="19464" y="7588"/>
                  <a:pt x="19532" y="7295"/>
                  <a:pt x="19564" y="7085"/>
                </a:cubicBezTo>
                <a:cubicBezTo>
                  <a:pt x="19631" y="6645"/>
                  <a:pt x="19712" y="6576"/>
                  <a:pt x="20807" y="6022"/>
                </a:cubicBezTo>
                <a:cubicBezTo>
                  <a:pt x="21244" y="5802"/>
                  <a:pt x="21600" y="5597"/>
                  <a:pt x="21600" y="5566"/>
                </a:cubicBezTo>
                <a:cubicBezTo>
                  <a:pt x="21600" y="5513"/>
                  <a:pt x="20419" y="4301"/>
                  <a:pt x="17744" y="1612"/>
                </a:cubicBezTo>
                <a:cubicBezTo>
                  <a:pt x="17095" y="960"/>
                  <a:pt x="16551" y="443"/>
                  <a:pt x="16533" y="463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25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" grpId="0" animBg="1" advAuto="0"/>
      <p:bldP spid="172" grpId="0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٢٢١"/>
          <p:cNvSpPr/>
          <p:nvPr/>
        </p:nvSpPr>
        <p:spPr>
          <a:xfrm>
            <a:off x="0" y="12698248"/>
            <a:ext cx="2281512" cy="1017752"/>
          </a:xfrm>
          <a:prstGeom prst="roundRect">
            <a:avLst>
              <a:gd name="adj" fmla="val 36757"/>
            </a:avLst>
          </a:prstGeom>
          <a:solidFill>
            <a:srgbClr val="81978C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6500" spc="-13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٢٢١</a:t>
            </a:r>
          </a:p>
        </p:txBody>
      </p:sp>
      <p:pic>
        <p:nvPicPr>
          <p:cNvPr id="474" name="IMG_7893.jpeg" descr="IMG_789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1188" y="836381"/>
            <a:ext cx="5547488" cy="1412461"/>
          </a:xfrm>
          <a:prstGeom prst="rect">
            <a:avLst/>
          </a:prstGeom>
          <a:ln w="12700">
            <a:miter lim="400000"/>
          </a:ln>
        </p:spPr>
      </p:pic>
      <p:pic>
        <p:nvPicPr>
          <p:cNvPr id="475" name="IMG_7895.png" descr="IMG_7895.png"/>
          <p:cNvPicPr>
            <a:picLocks noChangeAspect="1"/>
          </p:cNvPicPr>
          <p:nvPr/>
        </p:nvPicPr>
        <p:blipFill>
          <a:blip r:embed="rId3"/>
          <a:srcRect l="15305" t="21664" r="10285" b="68524"/>
          <a:stretch>
            <a:fillRect/>
          </a:stretch>
        </p:blipFill>
        <p:spPr>
          <a:xfrm>
            <a:off x="7236391" y="2248841"/>
            <a:ext cx="14760578" cy="1359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476" name="IMG_7896.png" descr="IMG_7896.png"/>
          <p:cNvPicPr>
            <a:picLocks noChangeAspect="1"/>
          </p:cNvPicPr>
          <p:nvPr/>
        </p:nvPicPr>
        <p:blipFill>
          <a:blip r:embed="rId4"/>
          <a:srcRect l="11509" t="24015" r="8938" b="67927"/>
          <a:stretch>
            <a:fillRect/>
          </a:stretch>
        </p:blipFill>
        <p:spPr>
          <a:xfrm>
            <a:off x="2012759" y="5145317"/>
            <a:ext cx="19613110" cy="1387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477" name="IMG_7896.png" descr="IMG_7896.png"/>
          <p:cNvPicPr>
            <a:picLocks noChangeAspect="1"/>
          </p:cNvPicPr>
          <p:nvPr/>
        </p:nvPicPr>
        <p:blipFill>
          <a:blip r:embed="rId4"/>
          <a:srcRect l="61829" t="75789" r="8842" b="13079"/>
          <a:stretch>
            <a:fillRect/>
          </a:stretch>
        </p:blipFill>
        <p:spPr>
          <a:xfrm>
            <a:off x="14414309" y="7332689"/>
            <a:ext cx="7192621" cy="1906883"/>
          </a:xfrm>
          <a:prstGeom prst="rect">
            <a:avLst/>
          </a:prstGeom>
          <a:ln w="38100">
            <a:solidFill>
              <a:srgbClr val="A4262A"/>
            </a:solidFill>
            <a:miter lim="400000"/>
          </a:ln>
        </p:spPr>
      </p:pic>
      <p:pic>
        <p:nvPicPr>
          <p:cNvPr id="478" name="IMG_7337.jpeg" descr="IMG_7337.jpeg"/>
          <p:cNvPicPr>
            <a:picLocks noChangeAspect="1"/>
          </p:cNvPicPr>
          <p:nvPr/>
        </p:nvPicPr>
        <p:blipFill>
          <a:blip r:embed="rId5"/>
          <a:srcRect l="10885" t="12147" r="48036" b="15461"/>
          <a:stretch>
            <a:fillRect/>
          </a:stretch>
        </p:blipFill>
        <p:spPr>
          <a:xfrm>
            <a:off x="12704530" y="11429008"/>
            <a:ext cx="2099610" cy="2220082"/>
          </a:xfrm>
          <a:prstGeom prst="rect">
            <a:avLst/>
          </a:prstGeom>
          <a:ln w="12700">
            <a:miter lim="400000"/>
          </a:ln>
        </p:spPr>
      </p:pic>
      <p:pic>
        <p:nvPicPr>
          <p:cNvPr id="479" name="IMG_7896.png" descr="IMG_7896.png"/>
          <p:cNvPicPr>
            <a:picLocks noChangeAspect="1"/>
          </p:cNvPicPr>
          <p:nvPr/>
        </p:nvPicPr>
        <p:blipFill>
          <a:blip r:embed="rId4"/>
          <a:srcRect l="12006" t="75507" r="51833" b="15861"/>
          <a:stretch>
            <a:fillRect/>
          </a:stretch>
        </p:blipFill>
        <p:spPr>
          <a:xfrm>
            <a:off x="1665485" y="7339040"/>
            <a:ext cx="9494244" cy="1582960"/>
          </a:xfrm>
          <a:prstGeom prst="rect">
            <a:avLst/>
          </a:prstGeom>
          <a:ln w="50800">
            <a:solidFill>
              <a:srgbClr val="E1E89A"/>
            </a:solidFill>
            <a:miter lim="400000"/>
          </a:ln>
        </p:spPr>
      </p:pic>
      <p:pic>
        <p:nvPicPr>
          <p:cNvPr id="480" name="IMG_7877.jpeg" descr="IMG_7877.jpeg"/>
          <p:cNvPicPr>
            <a:picLocks noChangeAspect="1"/>
          </p:cNvPicPr>
          <p:nvPr/>
        </p:nvPicPr>
        <p:blipFill>
          <a:blip r:embed="rId6"/>
          <a:srcRect l="18290" t="18454" r="13588" b="4"/>
          <a:stretch>
            <a:fillRect/>
          </a:stretch>
        </p:blipFill>
        <p:spPr>
          <a:xfrm>
            <a:off x="2281511" y="1344049"/>
            <a:ext cx="2873901" cy="3801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0" h="21600" extrusionOk="0">
                <a:moveTo>
                  <a:pt x="9949" y="0"/>
                </a:moveTo>
                <a:lnTo>
                  <a:pt x="9054" y="753"/>
                </a:lnTo>
                <a:cubicBezTo>
                  <a:pt x="8563" y="1168"/>
                  <a:pt x="8164" y="1536"/>
                  <a:pt x="8167" y="1572"/>
                </a:cubicBezTo>
                <a:cubicBezTo>
                  <a:pt x="8177" y="1712"/>
                  <a:pt x="11398" y="3291"/>
                  <a:pt x="11506" y="3209"/>
                </a:cubicBezTo>
                <a:cubicBezTo>
                  <a:pt x="11569" y="3161"/>
                  <a:pt x="11739" y="3204"/>
                  <a:pt x="11887" y="3304"/>
                </a:cubicBezTo>
                <a:cubicBezTo>
                  <a:pt x="12035" y="3403"/>
                  <a:pt x="12313" y="3509"/>
                  <a:pt x="12500" y="3538"/>
                </a:cubicBezTo>
                <a:cubicBezTo>
                  <a:pt x="12687" y="3568"/>
                  <a:pt x="12869" y="3576"/>
                  <a:pt x="12905" y="3556"/>
                </a:cubicBezTo>
                <a:cubicBezTo>
                  <a:pt x="12940" y="3537"/>
                  <a:pt x="12984" y="3112"/>
                  <a:pt x="13006" y="2611"/>
                </a:cubicBezTo>
                <a:lnTo>
                  <a:pt x="13044" y="1700"/>
                </a:lnTo>
                <a:lnTo>
                  <a:pt x="11494" y="850"/>
                </a:lnTo>
                <a:lnTo>
                  <a:pt x="9949" y="0"/>
                </a:lnTo>
                <a:close/>
                <a:moveTo>
                  <a:pt x="7848" y="3480"/>
                </a:moveTo>
                <a:cubicBezTo>
                  <a:pt x="7647" y="3471"/>
                  <a:pt x="7467" y="3471"/>
                  <a:pt x="7316" y="3482"/>
                </a:cubicBezTo>
                <a:lnTo>
                  <a:pt x="6438" y="3545"/>
                </a:lnTo>
                <a:lnTo>
                  <a:pt x="6557" y="4077"/>
                </a:lnTo>
                <a:cubicBezTo>
                  <a:pt x="6768" y="5012"/>
                  <a:pt x="6792" y="4983"/>
                  <a:pt x="5640" y="5182"/>
                </a:cubicBezTo>
                <a:cubicBezTo>
                  <a:pt x="4740" y="5338"/>
                  <a:pt x="4581" y="5406"/>
                  <a:pt x="4649" y="5604"/>
                </a:cubicBezTo>
                <a:cubicBezTo>
                  <a:pt x="4737" y="5861"/>
                  <a:pt x="4128" y="6176"/>
                  <a:pt x="3078" y="6416"/>
                </a:cubicBezTo>
                <a:cubicBezTo>
                  <a:pt x="2292" y="6595"/>
                  <a:pt x="2075" y="6883"/>
                  <a:pt x="2334" y="7404"/>
                </a:cubicBezTo>
                <a:cubicBezTo>
                  <a:pt x="2519" y="7776"/>
                  <a:pt x="2486" y="7884"/>
                  <a:pt x="1965" y="8601"/>
                </a:cubicBezTo>
                <a:cubicBezTo>
                  <a:pt x="646" y="10416"/>
                  <a:pt x="-5" y="12534"/>
                  <a:pt x="1" y="14995"/>
                </a:cubicBezTo>
                <a:cubicBezTo>
                  <a:pt x="5" y="17098"/>
                  <a:pt x="386" y="18866"/>
                  <a:pt x="1292" y="20987"/>
                </a:cubicBezTo>
                <a:lnTo>
                  <a:pt x="1554" y="21600"/>
                </a:lnTo>
                <a:lnTo>
                  <a:pt x="3363" y="21600"/>
                </a:lnTo>
                <a:lnTo>
                  <a:pt x="2869" y="20436"/>
                </a:lnTo>
                <a:cubicBezTo>
                  <a:pt x="1467" y="17122"/>
                  <a:pt x="1410" y="13263"/>
                  <a:pt x="2721" y="10435"/>
                </a:cubicBezTo>
                <a:cubicBezTo>
                  <a:pt x="3166" y="9473"/>
                  <a:pt x="3705" y="8602"/>
                  <a:pt x="3950" y="8448"/>
                </a:cubicBezTo>
                <a:cubicBezTo>
                  <a:pt x="4217" y="8280"/>
                  <a:pt x="11285" y="10866"/>
                  <a:pt x="11536" y="11224"/>
                </a:cubicBezTo>
                <a:cubicBezTo>
                  <a:pt x="11626" y="11352"/>
                  <a:pt x="11723" y="11633"/>
                  <a:pt x="11756" y="11846"/>
                </a:cubicBezTo>
                <a:lnTo>
                  <a:pt x="11818" y="12232"/>
                </a:lnTo>
                <a:lnTo>
                  <a:pt x="9949" y="12586"/>
                </a:lnTo>
                <a:cubicBezTo>
                  <a:pt x="6044" y="13320"/>
                  <a:pt x="4415" y="13306"/>
                  <a:pt x="3399" y="12534"/>
                </a:cubicBezTo>
                <a:cubicBezTo>
                  <a:pt x="2729" y="12025"/>
                  <a:pt x="2754" y="12267"/>
                  <a:pt x="3497" y="13409"/>
                </a:cubicBezTo>
                <a:cubicBezTo>
                  <a:pt x="4073" y="14294"/>
                  <a:pt x="5253" y="15292"/>
                  <a:pt x="6473" y="15928"/>
                </a:cubicBezTo>
                <a:lnTo>
                  <a:pt x="6872" y="16138"/>
                </a:lnTo>
                <a:lnTo>
                  <a:pt x="6342" y="16963"/>
                </a:lnTo>
                <a:cubicBezTo>
                  <a:pt x="5693" y="17975"/>
                  <a:pt x="5160" y="19339"/>
                  <a:pt x="5012" y="20373"/>
                </a:cubicBezTo>
                <a:cubicBezTo>
                  <a:pt x="4951" y="20800"/>
                  <a:pt x="4864" y="21252"/>
                  <a:pt x="4819" y="21377"/>
                </a:cubicBezTo>
                <a:cubicBezTo>
                  <a:pt x="4741" y="21590"/>
                  <a:pt x="5322" y="21600"/>
                  <a:pt x="15294" y="21600"/>
                </a:cubicBezTo>
                <a:lnTo>
                  <a:pt x="21211" y="21600"/>
                </a:lnTo>
                <a:lnTo>
                  <a:pt x="21321" y="21002"/>
                </a:lnTo>
                <a:cubicBezTo>
                  <a:pt x="21488" y="20073"/>
                  <a:pt x="21447" y="18065"/>
                  <a:pt x="21246" y="17356"/>
                </a:cubicBezTo>
                <a:cubicBezTo>
                  <a:pt x="20973" y="16387"/>
                  <a:pt x="20205" y="15559"/>
                  <a:pt x="19297" y="15254"/>
                </a:cubicBezTo>
                <a:cubicBezTo>
                  <a:pt x="18878" y="15113"/>
                  <a:pt x="18535" y="14911"/>
                  <a:pt x="18535" y="14805"/>
                </a:cubicBezTo>
                <a:cubicBezTo>
                  <a:pt x="18535" y="14422"/>
                  <a:pt x="17697" y="13369"/>
                  <a:pt x="17026" y="12909"/>
                </a:cubicBezTo>
                <a:cubicBezTo>
                  <a:pt x="16583" y="12604"/>
                  <a:pt x="15990" y="12364"/>
                  <a:pt x="15354" y="12230"/>
                </a:cubicBezTo>
                <a:cubicBezTo>
                  <a:pt x="14812" y="12115"/>
                  <a:pt x="14274" y="11999"/>
                  <a:pt x="14157" y="11970"/>
                </a:cubicBezTo>
                <a:cubicBezTo>
                  <a:pt x="14035" y="11941"/>
                  <a:pt x="13943" y="11703"/>
                  <a:pt x="13943" y="11407"/>
                </a:cubicBezTo>
                <a:cubicBezTo>
                  <a:pt x="13943" y="10786"/>
                  <a:pt x="13883" y="10821"/>
                  <a:pt x="17687" y="9194"/>
                </a:cubicBezTo>
                <a:cubicBezTo>
                  <a:pt x="19231" y="8534"/>
                  <a:pt x="20615" y="7916"/>
                  <a:pt x="20764" y="7819"/>
                </a:cubicBezTo>
                <a:cubicBezTo>
                  <a:pt x="20947" y="7699"/>
                  <a:pt x="21103" y="7217"/>
                  <a:pt x="21243" y="6339"/>
                </a:cubicBezTo>
                <a:cubicBezTo>
                  <a:pt x="21358" y="5623"/>
                  <a:pt x="21490" y="4959"/>
                  <a:pt x="21538" y="4864"/>
                </a:cubicBezTo>
                <a:cubicBezTo>
                  <a:pt x="21595" y="4752"/>
                  <a:pt x="21462" y="4678"/>
                  <a:pt x="21145" y="4650"/>
                </a:cubicBezTo>
                <a:cubicBezTo>
                  <a:pt x="20716" y="4613"/>
                  <a:pt x="20669" y="4564"/>
                  <a:pt x="20708" y="4190"/>
                </a:cubicBezTo>
                <a:cubicBezTo>
                  <a:pt x="20750" y="3778"/>
                  <a:pt x="20736" y="3768"/>
                  <a:pt x="20038" y="3768"/>
                </a:cubicBezTo>
                <a:cubicBezTo>
                  <a:pt x="19647" y="3768"/>
                  <a:pt x="19090" y="3832"/>
                  <a:pt x="18803" y="3910"/>
                </a:cubicBezTo>
                <a:cubicBezTo>
                  <a:pt x="18386" y="4024"/>
                  <a:pt x="18019" y="4003"/>
                  <a:pt x="16973" y="3798"/>
                </a:cubicBezTo>
                <a:cubicBezTo>
                  <a:pt x="16253" y="3657"/>
                  <a:pt x="15619" y="3572"/>
                  <a:pt x="15568" y="3611"/>
                </a:cubicBezTo>
                <a:cubicBezTo>
                  <a:pt x="15517" y="3649"/>
                  <a:pt x="15061" y="3677"/>
                  <a:pt x="14553" y="3671"/>
                </a:cubicBezTo>
                <a:cubicBezTo>
                  <a:pt x="13660" y="3662"/>
                  <a:pt x="13628" y="3672"/>
                  <a:pt x="13657" y="3998"/>
                </a:cubicBezTo>
                <a:cubicBezTo>
                  <a:pt x="13682" y="4270"/>
                  <a:pt x="13589" y="4361"/>
                  <a:pt x="13178" y="4456"/>
                </a:cubicBezTo>
                <a:cubicBezTo>
                  <a:pt x="12898" y="4522"/>
                  <a:pt x="12547" y="4621"/>
                  <a:pt x="12399" y="4677"/>
                </a:cubicBezTo>
                <a:cubicBezTo>
                  <a:pt x="12054" y="4807"/>
                  <a:pt x="11651" y="4622"/>
                  <a:pt x="11649" y="4332"/>
                </a:cubicBezTo>
                <a:cubicBezTo>
                  <a:pt x="11647" y="4047"/>
                  <a:pt x="9256" y="3542"/>
                  <a:pt x="7848" y="3480"/>
                </a:cubicBezTo>
                <a:close/>
                <a:moveTo>
                  <a:pt x="3357" y="6493"/>
                </a:moveTo>
                <a:cubicBezTo>
                  <a:pt x="3632" y="6476"/>
                  <a:pt x="3909" y="6524"/>
                  <a:pt x="4101" y="6644"/>
                </a:cubicBezTo>
                <a:cubicBezTo>
                  <a:pt x="4244" y="6733"/>
                  <a:pt x="4533" y="7150"/>
                  <a:pt x="4738" y="7571"/>
                </a:cubicBezTo>
                <a:cubicBezTo>
                  <a:pt x="5169" y="8453"/>
                  <a:pt x="5030" y="8686"/>
                  <a:pt x="4331" y="8263"/>
                </a:cubicBezTo>
                <a:cubicBezTo>
                  <a:pt x="4063" y="8101"/>
                  <a:pt x="3535" y="7875"/>
                  <a:pt x="3155" y="7760"/>
                </a:cubicBezTo>
                <a:cubicBezTo>
                  <a:pt x="2367" y="7521"/>
                  <a:pt x="2173" y="7129"/>
                  <a:pt x="2646" y="6732"/>
                </a:cubicBezTo>
                <a:cubicBezTo>
                  <a:pt x="2814" y="6591"/>
                  <a:pt x="3083" y="6509"/>
                  <a:pt x="3357" y="649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81" name="IMG_7337.jpeg" descr="IMG_7337.jpeg"/>
          <p:cNvPicPr>
            <a:picLocks noChangeAspect="1"/>
          </p:cNvPicPr>
          <p:nvPr/>
        </p:nvPicPr>
        <p:blipFill>
          <a:blip r:embed="rId5"/>
          <a:srcRect l="52064" t="12147" r="8898" b="15461"/>
          <a:stretch>
            <a:fillRect/>
          </a:stretch>
        </p:blipFill>
        <p:spPr>
          <a:xfrm>
            <a:off x="10589187" y="11362134"/>
            <a:ext cx="2115502" cy="23538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-0.000000 C 0.001643 -0.045577 0.003287 -0.091154 0.004026 -0.137461 C 0.004766 -0.183768 0.004601 -0.230806 0.003944 -0.262505 C 0.003287 -0.294204 0.002136 -0.310565 0.000986 -0.326926" pathEditMode="relative">
                                      <p:cBhvr>
                                        <p:cTn id="11" dur="60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7" grpId="0" animBg="1" advAuto="0"/>
      <p:bldP spid="479" grpId="0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" name="IMG_7900.png" descr="IMG_790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3209" y="5846048"/>
            <a:ext cx="5041590" cy="4315436"/>
          </a:xfrm>
          <a:prstGeom prst="rect">
            <a:avLst/>
          </a:prstGeom>
          <a:ln w="12700">
            <a:miter lim="400000"/>
          </a:ln>
        </p:spPr>
      </p:pic>
      <p:sp>
        <p:nvSpPr>
          <p:cNvPr id="484" name="الاستدلال"/>
          <p:cNvSpPr txBox="1"/>
          <p:nvPr/>
        </p:nvSpPr>
        <p:spPr>
          <a:xfrm>
            <a:off x="7799926" y="1008074"/>
            <a:ext cx="8267212" cy="1024519"/>
          </a:xfrm>
          <a:prstGeom prst="rect">
            <a:avLst/>
          </a:prstGeom>
          <a:ln w="12700">
            <a:miter lim="400000"/>
          </a:ln>
          <a:effectLst>
            <a:outerShdw blurRad="381000" dist="119618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5500" b="1">
                <a:solidFill>
                  <a:srgbClr val="2C0977"/>
                </a:solidFill>
              </a:defRPr>
            </a:lvl1pPr>
          </a:lstStyle>
          <a:p>
            <a:pPr rtl="0">
              <a:defRPr/>
            </a:pPr>
            <a:r>
              <a:t>الاستدلال </a:t>
            </a:r>
          </a:p>
        </p:txBody>
      </p:sp>
      <p:grpSp>
        <p:nvGrpSpPr>
          <p:cNvPr id="488" name="تجميع"/>
          <p:cNvGrpSpPr/>
          <p:nvPr/>
        </p:nvGrpSpPr>
        <p:grpSpPr>
          <a:xfrm>
            <a:off x="6670164" y="2657475"/>
            <a:ext cx="11043673" cy="1503515"/>
            <a:chOff x="0" y="0"/>
            <a:chExt cx="11043672" cy="1503514"/>
          </a:xfrm>
        </p:grpSpPr>
        <p:sp>
          <p:nvSpPr>
            <p:cNvPr id="485" name="خط"/>
            <p:cNvSpPr/>
            <p:nvPr/>
          </p:nvSpPr>
          <p:spPr>
            <a:xfrm>
              <a:off x="0" y="31749"/>
              <a:ext cx="11043673" cy="1"/>
            </a:xfrm>
            <a:prstGeom prst="line">
              <a:avLst/>
            </a:prstGeom>
            <a:noFill/>
            <a:ln w="63500" cap="flat">
              <a:solidFill>
                <a:srgbClr val="2C09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486" name="خط"/>
            <p:cNvSpPr/>
            <p:nvPr/>
          </p:nvSpPr>
          <p:spPr>
            <a:xfrm flipV="1">
              <a:off x="11030972" y="19050"/>
              <a:ext cx="1" cy="1484465"/>
            </a:xfrm>
            <a:prstGeom prst="line">
              <a:avLst/>
            </a:prstGeom>
            <a:noFill/>
            <a:ln w="63500" cap="flat">
              <a:solidFill>
                <a:srgbClr val="2C0977"/>
              </a:solidFill>
              <a:prstDash val="solid"/>
              <a:miter lim="400000"/>
              <a:head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487" name="خط"/>
            <p:cNvSpPr/>
            <p:nvPr/>
          </p:nvSpPr>
          <p:spPr>
            <a:xfrm flipV="1">
              <a:off x="-1" y="-1"/>
              <a:ext cx="2" cy="1484466"/>
            </a:xfrm>
            <a:prstGeom prst="line">
              <a:avLst/>
            </a:prstGeom>
            <a:noFill/>
            <a:ln w="63500" cap="flat">
              <a:solidFill>
                <a:srgbClr val="2C0977"/>
              </a:solidFill>
              <a:prstDash val="solid"/>
              <a:miter lim="400000"/>
              <a:head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489" name="الاستدلال الاستنباطي"/>
          <p:cNvSpPr/>
          <p:nvPr/>
        </p:nvSpPr>
        <p:spPr>
          <a:xfrm>
            <a:off x="15709780" y="4352230"/>
            <a:ext cx="4008111" cy="775152"/>
          </a:xfrm>
          <a:prstGeom prst="roundRect">
            <a:avLst>
              <a:gd name="adj" fmla="val 13930"/>
            </a:avLst>
          </a:prstGeom>
          <a:solidFill>
            <a:srgbClr val="999999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76B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 الاستدلال الاستنباطي </a:t>
            </a:r>
          </a:p>
        </p:txBody>
      </p:sp>
      <p:sp>
        <p:nvSpPr>
          <p:cNvPr id="490" name="الاستدلال الاستقرائي"/>
          <p:cNvSpPr/>
          <p:nvPr/>
        </p:nvSpPr>
        <p:spPr>
          <a:xfrm>
            <a:off x="4666109" y="4352230"/>
            <a:ext cx="4008110" cy="775152"/>
          </a:xfrm>
          <a:prstGeom prst="roundRect">
            <a:avLst>
              <a:gd name="adj" fmla="val 13930"/>
            </a:avLst>
          </a:prstGeom>
          <a:solidFill>
            <a:srgbClr val="999999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76B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الاستدلال الاستقرائي </a:t>
            </a:r>
          </a:p>
        </p:txBody>
      </p:sp>
      <p:pic>
        <p:nvPicPr>
          <p:cNvPr id="491" name="IMG_7899.jpeg" descr="IMG_7899.jpeg"/>
          <p:cNvPicPr>
            <a:picLocks noChangeAspect="1"/>
          </p:cNvPicPr>
          <p:nvPr/>
        </p:nvPicPr>
        <p:blipFill>
          <a:blip r:embed="rId3"/>
          <a:srcRect l="22959" t="7506" r="25608"/>
          <a:stretch>
            <a:fillRect/>
          </a:stretch>
        </p:blipFill>
        <p:spPr>
          <a:xfrm>
            <a:off x="4999179" y="5469609"/>
            <a:ext cx="2800691" cy="5036740"/>
          </a:xfrm>
          <a:prstGeom prst="rect">
            <a:avLst/>
          </a:prstGeom>
          <a:ln w="12700">
            <a:miter lim="400000"/>
          </a:ln>
        </p:spPr>
      </p:pic>
      <p:sp>
        <p:nvSpPr>
          <p:cNvPr id="492" name="المنهج العلمي المعاصر"/>
          <p:cNvSpPr txBox="1"/>
          <p:nvPr/>
        </p:nvSpPr>
        <p:spPr>
          <a:xfrm>
            <a:off x="8633853" y="7577050"/>
            <a:ext cx="6599358" cy="853431"/>
          </a:xfrm>
          <a:prstGeom prst="rect">
            <a:avLst/>
          </a:prstGeom>
          <a:solidFill>
            <a:srgbClr val="FFF99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5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المنهج العلمي المعاصر </a:t>
            </a:r>
          </a:p>
        </p:txBody>
      </p:sp>
      <p:sp>
        <p:nvSpPr>
          <p:cNvPr id="493" name="ما جوانب الاختلاف ؟؟!!"/>
          <p:cNvSpPr txBox="1"/>
          <p:nvPr/>
        </p:nvSpPr>
        <p:spPr>
          <a:xfrm>
            <a:off x="5508395" y="10997485"/>
            <a:ext cx="13367210" cy="1121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8000" b="1">
                <a:solidFill>
                  <a:srgbClr val="7A219E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ما جوانب الاختلاف ؟؟!!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Choice xmlns="" xmlns:m="http://schemas.openxmlformats.org/officeDocument/2006/math" xmlns:a14="http://schemas.microsoft.com/office/drawing/2010/main" xmlns:p14="http://schemas.microsoft.com/office/powerpoint/2010/main" Requires="p14">
      <p:transition spd="med" advClick="1" p14:dur="1000">
        <p:wipe dir="r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10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20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3" grpId="0" animBg="1" advAuto="0"/>
      <p:bldP spid="488" grpId="0" animBg="1" advAuto="0"/>
      <p:bldP spid="489" grpId="0" animBg="1" advAuto="0"/>
      <p:bldP spid="490" grpId="0" animBg="1" advAuto="0"/>
      <p:bldP spid="491" grpId="0" animBg="1" advAuto="0"/>
      <p:bldP spid="492" grpId="0" animBg="1" advAuto="0"/>
      <p:bldP spid="493" grpId="0" animBg="1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٢٢١"/>
          <p:cNvSpPr/>
          <p:nvPr/>
        </p:nvSpPr>
        <p:spPr>
          <a:xfrm>
            <a:off x="0" y="12698248"/>
            <a:ext cx="2281512" cy="1017752"/>
          </a:xfrm>
          <a:prstGeom prst="roundRect">
            <a:avLst>
              <a:gd name="adj" fmla="val 36757"/>
            </a:avLst>
          </a:prstGeom>
          <a:solidFill>
            <a:srgbClr val="81978C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6500" spc="-13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٢٢١</a:t>
            </a:r>
          </a:p>
        </p:txBody>
      </p:sp>
      <p:pic>
        <p:nvPicPr>
          <p:cNvPr id="496" name="IMG_7903.jpeg" descr="IMG_7903.jpeg"/>
          <p:cNvPicPr>
            <a:picLocks noChangeAspect="1"/>
          </p:cNvPicPr>
          <p:nvPr/>
        </p:nvPicPr>
        <p:blipFill>
          <a:blip r:embed="rId2"/>
          <a:srcRect b="17805"/>
          <a:stretch>
            <a:fillRect/>
          </a:stretch>
        </p:blipFill>
        <p:spPr>
          <a:xfrm>
            <a:off x="8362770" y="793436"/>
            <a:ext cx="7321851" cy="464513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99" name="IMG_7901.png"/>
          <p:cNvGrpSpPr/>
          <p:nvPr/>
        </p:nvGrpSpPr>
        <p:grpSpPr>
          <a:xfrm>
            <a:off x="2717189" y="5438462"/>
            <a:ext cx="18949623" cy="4146692"/>
            <a:chOff x="0" y="0"/>
            <a:chExt cx="18949621" cy="4146691"/>
          </a:xfrm>
        </p:grpSpPr>
        <p:pic>
          <p:nvPicPr>
            <p:cNvPr id="498" name="IMG_7901.png" descr="IMG_7901.png"/>
            <p:cNvPicPr>
              <a:picLocks noChangeAspect="1"/>
            </p:cNvPicPr>
            <p:nvPr/>
          </p:nvPicPr>
          <p:blipFill>
            <a:blip r:embed="rId3"/>
            <a:srcRect l="8999" t="26732" r="11387" b="50000"/>
            <a:stretch>
              <a:fillRect/>
            </a:stretch>
          </p:blipFill>
          <p:spPr>
            <a:xfrm>
              <a:off x="127000" y="88900"/>
              <a:ext cx="18695622" cy="381649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97" name="IMG_7901.png" descr="IMG_7901.png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-1"/>
              <a:ext cx="18949622" cy="4146693"/>
            </a:xfrm>
            <a:prstGeom prst="rect">
              <a:avLst/>
            </a:prstGeom>
            <a:effectLst/>
          </p:spPr>
        </p:pic>
      </p:grpSp>
      <p:sp>
        <p:nvSpPr>
          <p:cNvPr id="500" name="ما جوانب الاختلاف ؟؟!!"/>
          <p:cNvSpPr txBox="1"/>
          <p:nvPr/>
        </p:nvSpPr>
        <p:spPr>
          <a:xfrm>
            <a:off x="5171785" y="9862792"/>
            <a:ext cx="13367210" cy="141978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8000" b="1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t>ما جوانب الاختلاف ؟؟!!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Choice xmlns="" xmlns:m="http://schemas.openxmlformats.org/officeDocument/2006/math" xmlns:a14="http://schemas.microsoft.com/office/drawing/2010/main" xmlns:p14="http://schemas.microsoft.com/office/powerpoint/2010/main" Requires="p14">
      <p:transition spd="med" advClick="1" p14:dur="1000">
        <p:wipe dir="r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9" grpId="0" animBg="1" advAuto="0"/>
      <p:bldP spid="500" grpId="0" animBg="1" advAuto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٢٢١"/>
          <p:cNvSpPr/>
          <p:nvPr/>
        </p:nvSpPr>
        <p:spPr>
          <a:xfrm>
            <a:off x="0" y="12698248"/>
            <a:ext cx="2281512" cy="1017752"/>
          </a:xfrm>
          <a:prstGeom prst="roundRect">
            <a:avLst>
              <a:gd name="adj" fmla="val 36757"/>
            </a:avLst>
          </a:prstGeom>
          <a:solidFill>
            <a:srgbClr val="81978C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6500" spc="-13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٢٢١</a:t>
            </a:r>
          </a:p>
        </p:txBody>
      </p:sp>
      <p:pic>
        <p:nvPicPr>
          <p:cNvPr id="503" name="IMG_7901.png" descr="IMG_7901.png"/>
          <p:cNvPicPr>
            <a:picLocks noChangeAspect="1"/>
          </p:cNvPicPr>
          <p:nvPr/>
        </p:nvPicPr>
        <p:blipFill>
          <a:blip r:embed="rId2"/>
          <a:srcRect l="37991" t="20576" r="10193" b="74039"/>
          <a:stretch>
            <a:fillRect/>
          </a:stretch>
        </p:blipFill>
        <p:spPr>
          <a:xfrm>
            <a:off x="6751320" y="2248841"/>
            <a:ext cx="15149089" cy="109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504" name="IMG_7893.jpeg" descr="IMG_7893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1188" y="836381"/>
            <a:ext cx="5547488" cy="1412461"/>
          </a:xfrm>
          <a:prstGeom prst="rect">
            <a:avLst/>
          </a:prstGeom>
          <a:ln w="12700">
            <a:miter lim="400000"/>
          </a:ln>
        </p:spPr>
      </p:pic>
      <p:pic>
        <p:nvPicPr>
          <p:cNvPr id="505" name="IMG_7901.png" descr="IMG_7901.png"/>
          <p:cNvPicPr>
            <a:picLocks noChangeAspect="1"/>
          </p:cNvPicPr>
          <p:nvPr/>
        </p:nvPicPr>
        <p:blipFill>
          <a:blip r:embed="rId2"/>
          <a:srcRect l="9734" t="51361" r="12672" b="9641"/>
          <a:stretch>
            <a:fillRect/>
          </a:stretch>
        </p:blipFill>
        <p:spPr>
          <a:xfrm>
            <a:off x="2929929" y="4448055"/>
            <a:ext cx="18524122" cy="6502938"/>
          </a:xfrm>
          <a:prstGeom prst="rect">
            <a:avLst/>
          </a:prstGeom>
          <a:ln w="12700">
            <a:miter lim="400000"/>
          </a:ln>
        </p:spPr>
      </p:pic>
      <p:pic>
        <p:nvPicPr>
          <p:cNvPr id="506" name="IMG_7347.png" descr="IMG_734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003447"/>
            <a:ext cx="5491399" cy="3590530"/>
          </a:xfrm>
          <a:prstGeom prst="rect">
            <a:avLst/>
          </a:prstGeom>
          <a:ln w="12700">
            <a:miter lim="400000"/>
          </a:ln>
        </p:spPr>
      </p:pic>
      <p:sp>
        <p:nvSpPr>
          <p:cNvPr id="507" name="مستطيل"/>
          <p:cNvSpPr/>
          <p:nvPr/>
        </p:nvSpPr>
        <p:spPr>
          <a:xfrm>
            <a:off x="13083526" y="6858000"/>
            <a:ext cx="7283588" cy="859632"/>
          </a:xfrm>
          <a:prstGeom prst="rect">
            <a:avLst/>
          </a:prstGeom>
          <a:solidFill>
            <a:srgbClr val="FFFFFF"/>
          </a:solidFill>
          <a:ln w="12700">
            <a:solidFill>
              <a:srgbClr val="FF6A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pic>
        <p:nvPicPr>
          <p:cNvPr id="508" name="IMG_7902.png" descr="IMG_7902.png"/>
          <p:cNvPicPr>
            <a:picLocks noChangeAspect="1"/>
          </p:cNvPicPr>
          <p:nvPr/>
        </p:nvPicPr>
        <p:blipFill>
          <a:blip r:embed="rId5"/>
          <a:srcRect l="23462" t="22214" r="47427" b="73492"/>
          <a:stretch>
            <a:fillRect/>
          </a:stretch>
        </p:blipFill>
        <p:spPr>
          <a:xfrm>
            <a:off x="3290430" y="6864350"/>
            <a:ext cx="8044710" cy="828819"/>
          </a:xfrm>
          <a:prstGeom prst="rect">
            <a:avLst/>
          </a:prstGeom>
          <a:ln w="12700">
            <a:solidFill>
              <a:srgbClr val="FF6A00"/>
            </a:solidFill>
            <a:miter lim="400000"/>
          </a:ln>
        </p:spPr>
      </p:pic>
      <p:sp>
        <p:nvSpPr>
          <p:cNvPr id="509" name="مستطيل"/>
          <p:cNvSpPr/>
          <p:nvPr/>
        </p:nvSpPr>
        <p:spPr>
          <a:xfrm>
            <a:off x="13083526" y="8011239"/>
            <a:ext cx="7283588" cy="799862"/>
          </a:xfrm>
          <a:prstGeom prst="rect">
            <a:avLst/>
          </a:prstGeom>
          <a:solidFill>
            <a:srgbClr val="FFFFFF"/>
          </a:solidFill>
          <a:ln w="12700">
            <a:solidFill>
              <a:srgbClr val="01C7FC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pic>
        <p:nvPicPr>
          <p:cNvPr id="510" name="IMG_7902.png" descr="IMG_7902.png"/>
          <p:cNvPicPr>
            <a:picLocks noChangeAspect="1"/>
          </p:cNvPicPr>
          <p:nvPr/>
        </p:nvPicPr>
        <p:blipFill>
          <a:blip r:embed="rId5"/>
          <a:srcRect l="25103" t="28212" r="47322" b="67541"/>
          <a:stretch>
            <a:fillRect/>
          </a:stretch>
        </p:blipFill>
        <p:spPr>
          <a:xfrm>
            <a:off x="3242368" y="7975997"/>
            <a:ext cx="8092795" cy="870387"/>
          </a:xfrm>
          <a:prstGeom prst="rect">
            <a:avLst/>
          </a:prstGeom>
          <a:ln w="12700">
            <a:solidFill>
              <a:srgbClr val="01C7FC"/>
            </a:solidFill>
            <a:miter lim="400000"/>
          </a:ln>
        </p:spPr>
      </p:pic>
      <p:sp>
        <p:nvSpPr>
          <p:cNvPr id="511" name="مستطيل"/>
          <p:cNvSpPr/>
          <p:nvPr/>
        </p:nvSpPr>
        <p:spPr>
          <a:xfrm>
            <a:off x="13083526" y="9253983"/>
            <a:ext cx="7283588" cy="799862"/>
          </a:xfrm>
          <a:prstGeom prst="rect">
            <a:avLst/>
          </a:prstGeom>
          <a:solidFill>
            <a:srgbClr val="FFFFFF"/>
          </a:solidFill>
          <a:ln w="12700">
            <a:solidFill>
              <a:srgbClr val="E63B7A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pic>
        <p:nvPicPr>
          <p:cNvPr id="512" name="IMG_7902.png" descr="IMG_7902.png"/>
          <p:cNvPicPr>
            <a:picLocks noChangeAspect="1"/>
          </p:cNvPicPr>
          <p:nvPr/>
        </p:nvPicPr>
        <p:blipFill>
          <a:blip r:embed="rId5"/>
          <a:srcRect l="25103" t="34687" r="47322" b="61066"/>
          <a:stretch>
            <a:fillRect/>
          </a:stretch>
        </p:blipFill>
        <p:spPr>
          <a:xfrm>
            <a:off x="3242368" y="9253983"/>
            <a:ext cx="8092795" cy="870388"/>
          </a:xfrm>
          <a:prstGeom prst="rect">
            <a:avLst/>
          </a:prstGeom>
          <a:ln w="12700">
            <a:solidFill>
              <a:srgbClr val="E63B7A"/>
            </a:solidFill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1" dur="2500" fill="hold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21" dur="2500" fill="hold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31" dur="2500" fill="hold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10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3" grpId="0" animBg="1" advAuto="0"/>
      <p:bldP spid="507" grpId="0" animBg="1" advAuto="0"/>
      <p:bldP spid="508" grpId="0" animBg="1" advAuto="0"/>
      <p:bldP spid="509" grpId="0" animBg="1" advAuto="0"/>
      <p:bldP spid="510" grpId="0" animBg="1" advAuto="0"/>
      <p:bldP spid="511" grpId="0" animBg="1" advAuto="0"/>
      <p:bldP spid="512" grpId="0" animBg="1" advAuto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٢٢٢"/>
          <p:cNvSpPr/>
          <p:nvPr/>
        </p:nvSpPr>
        <p:spPr>
          <a:xfrm>
            <a:off x="0" y="12698248"/>
            <a:ext cx="2281512" cy="1017752"/>
          </a:xfrm>
          <a:prstGeom prst="roundRect">
            <a:avLst>
              <a:gd name="adj" fmla="val 36757"/>
            </a:avLst>
          </a:prstGeom>
          <a:solidFill>
            <a:srgbClr val="81978C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6500" spc="-13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٢٢٢</a:t>
            </a:r>
          </a:p>
        </p:txBody>
      </p:sp>
      <p:pic>
        <p:nvPicPr>
          <p:cNvPr id="515" name="IMG_7901.png" descr="IMG_7901.png"/>
          <p:cNvPicPr>
            <a:picLocks noChangeAspect="1"/>
          </p:cNvPicPr>
          <p:nvPr/>
        </p:nvPicPr>
        <p:blipFill>
          <a:blip r:embed="rId2"/>
          <a:srcRect l="37991" t="20576" r="10193" b="74039"/>
          <a:stretch>
            <a:fillRect/>
          </a:stretch>
        </p:blipFill>
        <p:spPr>
          <a:xfrm>
            <a:off x="6751320" y="2248841"/>
            <a:ext cx="15149089" cy="109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516" name="IMG_7893.jpeg" descr="IMG_7893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1188" y="836381"/>
            <a:ext cx="5547488" cy="1412461"/>
          </a:xfrm>
          <a:prstGeom prst="rect">
            <a:avLst/>
          </a:prstGeom>
          <a:ln w="12700">
            <a:miter lim="400000"/>
          </a:ln>
        </p:spPr>
      </p:pic>
      <p:pic>
        <p:nvPicPr>
          <p:cNvPr id="517" name="IMG_7347.png" descr="IMG_734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791" y="378221"/>
            <a:ext cx="5491399" cy="3590529"/>
          </a:xfrm>
          <a:prstGeom prst="rect">
            <a:avLst/>
          </a:prstGeom>
          <a:ln w="12700">
            <a:miter lim="400000"/>
          </a:ln>
        </p:spPr>
      </p:pic>
      <p:pic>
        <p:nvPicPr>
          <p:cNvPr id="518" name="IMG_7904.jpeg" descr="IMG_7904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8464" y="3968750"/>
            <a:ext cx="17127072" cy="8507442"/>
          </a:xfrm>
          <a:prstGeom prst="rect">
            <a:avLst/>
          </a:prstGeom>
          <a:ln w="12700">
            <a:miter lim="400000"/>
          </a:ln>
        </p:spPr>
      </p:pic>
      <p:sp>
        <p:nvSpPr>
          <p:cNvPr id="519" name="مستطيل"/>
          <p:cNvSpPr/>
          <p:nvPr/>
        </p:nvSpPr>
        <p:spPr>
          <a:xfrm>
            <a:off x="12467380" y="5364678"/>
            <a:ext cx="7283588" cy="1388590"/>
          </a:xfrm>
          <a:prstGeom prst="rect">
            <a:avLst/>
          </a:prstGeom>
          <a:solidFill>
            <a:srgbClr val="FFFFFF"/>
          </a:solidFill>
          <a:ln w="12700">
            <a:solidFill>
              <a:srgbClr val="FF6A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pic>
        <p:nvPicPr>
          <p:cNvPr id="520" name="IMG_7902.png" descr="IMG_7902.png"/>
          <p:cNvPicPr>
            <a:picLocks noChangeAspect="1"/>
          </p:cNvPicPr>
          <p:nvPr/>
        </p:nvPicPr>
        <p:blipFill>
          <a:blip r:embed="rId6"/>
          <a:srcRect l="23826" t="40609" r="45780" b="51244"/>
          <a:stretch>
            <a:fillRect/>
          </a:stretch>
        </p:blipFill>
        <p:spPr>
          <a:xfrm>
            <a:off x="3991112" y="5259827"/>
            <a:ext cx="7976554" cy="1493322"/>
          </a:xfrm>
          <a:prstGeom prst="rect">
            <a:avLst/>
          </a:prstGeom>
          <a:ln w="12700">
            <a:solidFill>
              <a:srgbClr val="FF6A00"/>
            </a:solidFill>
            <a:miter lim="400000"/>
          </a:ln>
        </p:spPr>
      </p:pic>
      <p:sp>
        <p:nvSpPr>
          <p:cNvPr id="521" name="مستطيل"/>
          <p:cNvSpPr/>
          <p:nvPr/>
        </p:nvSpPr>
        <p:spPr>
          <a:xfrm>
            <a:off x="12467380" y="7102595"/>
            <a:ext cx="7283588" cy="1472743"/>
          </a:xfrm>
          <a:prstGeom prst="rect">
            <a:avLst/>
          </a:prstGeom>
          <a:solidFill>
            <a:srgbClr val="FFFFFF"/>
          </a:solidFill>
          <a:ln w="12700">
            <a:solidFill>
              <a:srgbClr val="01C7FC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pic>
        <p:nvPicPr>
          <p:cNvPr id="522" name="IMG_7902.png" descr="IMG_7902.png"/>
          <p:cNvPicPr>
            <a:picLocks noChangeAspect="1"/>
          </p:cNvPicPr>
          <p:nvPr/>
        </p:nvPicPr>
        <p:blipFill>
          <a:blip r:embed="rId6"/>
          <a:srcRect l="23826" t="51334" r="45780" b="40519"/>
          <a:stretch>
            <a:fillRect/>
          </a:stretch>
        </p:blipFill>
        <p:spPr>
          <a:xfrm>
            <a:off x="3991112" y="7102595"/>
            <a:ext cx="7976554" cy="1493323"/>
          </a:xfrm>
          <a:prstGeom prst="rect">
            <a:avLst/>
          </a:prstGeom>
          <a:ln w="12700">
            <a:solidFill>
              <a:srgbClr val="01C7FC"/>
            </a:solidFill>
            <a:miter lim="400000"/>
          </a:ln>
        </p:spPr>
      </p:pic>
      <p:sp>
        <p:nvSpPr>
          <p:cNvPr id="523" name="مستطيل"/>
          <p:cNvSpPr/>
          <p:nvPr/>
        </p:nvSpPr>
        <p:spPr>
          <a:xfrm>
            <a:off x="12467380" y="8775713"/>
            <a:ext cx="7283588" cy="1473081"/>
          </a:xfrm>
          <a:prstGeom prst="rect">
            <a:avLst/>
          </a:prstGeom>
          <a:solidFill>
            <a:srgbClr val="FFFFFF"/>
          </a:solidFill>
          <a:ln w="12700">
            <a:solidFill>
              <a:srgbClr val="E63B7A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pic>
        <p:nvPicPr>
          <p:cNvPr id="524" name="IMG_7902.png" descr="IMG_7902.png"/>
          <p:cNvPicPr>
            <a:picLocks noChangeAspect="1"/>
          </p:cNvPicPr>
          <p:nvPr/>
        </p:nvPicPr>
        <p:blipFill>
          <a:blip r:embed="rId6"/>
          <a:srcRect l="23735" t="61695" r="45872" b="30158"/>
          <a:stretch>
            <a:fillRect/>
          </a:stretch>
        </p:blipFill>
        <p:spPr>
          <a:xfrm>
            <a:off x="3991112" y="8775713"/>
            <a:ext cx="7976554" cy="1493323"/>
          </a:xfrm>
          <a:prstGeom prst="rect">
            <a:avLst/>
          </a:prstGeom>
          <a:ln w="12700">
            <a:solidFill>
              <a:srgbClr val="E63B7A"/>
            </a:solidFill>
            <a:miter lim="400000"/>
          </a:ln>
        </p:spPr>
      </p:pic>
      <p:sp>
        <p:nvSpPr>
          <p:cNvPr id="525" name="مستطيل"/>
          <p:cNvSpPr/>
          <p:nvPr/>
        </p:nvSpPr>
        <p:spPr>
          <a:xfrm>
            <a:off x="12467380" y="10449169"/>
            <a:ext cx="7283588" cy="79986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35F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pic>
        <p:nvPicPr>
          <p:cNvPr id="526" name="IMG_7902.png" descr="IMG_7902.png"/>
          <p:cNvPicPr>
            <a:picLocks noChangeAspect="1"/>
          </p:cNvPicPr>
          <p:nvPr/>
        </p:nvPicPr>
        <p:blipFill>
          <a:blip r:embed="rId6"/>
          <a:srcRect l="24010" t="72712" r="45597" b="22748"/>
          <a:stretch>
            <a:fillRect/>
          </a:stretch>
        </p:blipFill>
        <p:spPr>
          <a:xfrm>
            <a:off x="3991112" y="10449170"/>
            <a:ext cx="7976554" cy="832125"/>
          </a:xfrm>
          <a:prstGeom prst="rect">
            <a:avLst/>
          </a:prstGeom>
          <a:ln w="12700">
            <a:solidFill>
              <a:srgbClr val="96D35F"/>
            </a:solidFill>
            <a:miter lim="400000"/>
          </a:ln>
        </p:spPr>
      </p:pic>
      <p:sp>
        <p:nvSpPr>
          <p:cNvPr id="527" name="مستطيل"/>
          <p:cNvSpPr/>
          <p:nvPr/>
        </p:nvSpPr>
        <p:spPr>
          <a:xfrm>
            <a:off x="12467380" y="11294116"/>
            <a:ext cx="7283588" cy="799862"/>
          </a:xfrm>
          <a:prstGeom prst="rect">
            <a:avLst/>
          </a:prstGeom>
          <a:solidFill>
            <a:srgbClr val="FFFFFF"/>
          </a:solidFill>
          <a:ln w="12700">
            <a:solidFill>
              <a:srgbClr val="BE38F3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pic>
        <p:nvPicPr>
          <p:cNvPr id="528" name="IMG_7902.png" descr="IMG_7902.png"/>
          <p:cNvPicPr>
            <a:picLocks noChangeAspect="1"/>
          </p:cNvPicPr>
          <p:nvPr/>
        </p:nvPicPr>
        <p:blipFill>
          <a:blip r:embed="rId6"/>
          <a:srcRect l="24284" t="80057" r="45322" b="15403"/>
          <a:stretch>
            <a:fillRect/>
          </a:stretch>
        </p:blipFill>
        <p:spPr>
          <a:xfrm>
            <a:off x="3991112" y="11277924"/>
            <a:ext cx="7976554" cy="832125"/>
          </a:xfrm>
          <a:prstGeom prst="rect">
            <a:avLst/>
          </a:prstGeom>
          <a:ln w="12700">
            <a:solidFill>
              <a:srgbClr val="BE38F3"/>
            </a:solidFill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6" dur="2500" fill="hold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6" dur="2500" fill="hold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26" dur="2500" fill="hold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36" dur="2500" fill="hold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10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xit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46" dur="2500" fill="hold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10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9" grpId="0" animBg="1" advAuto="0"/>
      <p:bldP spid="520" grpId="0" animBg="1" advAuto="0"/>
      <p:bldP spid="521" grpId="0" animBg="1" advAuto="0"/>
      <p:bldP spid="522" grpId="0" animBg="1" advAuto="0"/>
      <p:bldP spid="523" grpId="0" animBg="1" advAuto="0"/>
      <p:bldP spid="524" grpId="0" animBg="1" advAuto="0"/>
      <p:bldP spid="525" grpId="0" animBg="1" advAuto="0"/>
      <p:bldP spid="526" grpId="0" animBg="1" advAuto="0"/>
      <p:bldP spid="527" grpId="0" animBg="1" advAuto="0"/>
      <p:bldP spid="528" grpId="0" animBg="1" advAuto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٢٢٢"/>
          <p:cNvSpPr/>
          <p:nvPr/>
        </p:nvSpPr>
        <p:spPr>
          <a:xfrm>
            <a:off x="0" y="12698248"/>
            <a:ext cx="2281512" cy="1017752"/>
          </a:xfrm>
          <a:prstGeom prst="roundRect">
            <a:avLst>
              <a:gd name="adj" fmla="val 36757"/>
            </a:avLst>
          </a:prstGeom>
          <a:solidFill>
            <a:srgbClr val="81978C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6500" spc="-13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٢٢٢</a:t>
            </a:r>
          </a:p>
        </p:txBody>
      </p:sp>
      <p:pic>
        <p:nvPicPr>
          <p:cNvPr id="531" name="IMG_7893.jpeg" descr="IMG_789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1188" y="836381"/>
            <a:ext cx="5547488" cy="1412461"/>
          </a:xfrm>
          <a:prstGeom prst="rect">
            <a:avLst/>
          </a:prstGeom>
          <a:ln w="12700">
            <a:miter lim="400000"/>
          </a:ln>
        </p:spPr>
      </p:pic>
      <p:pic>
        <p:nvPicPr>
          <p:cNvPr id="532" name="IMG_7905.jpeg" descr="IMG_7905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1502" y="1860639"/>
            <a:ext cx="9440996" cy="1591180"/>
          </a:xfrm>
          <a:prstGeom prst="rect">
            <a:avLst/>
          </a:prstGeom>
          <a:ln w="12700">
            <a:miter lim="400000"/>
          </a:ln>
        </p:spPr>
      </p:pic>
      <p:pic>
        <p:nvPicPr>
          <p:cNvPr id="533" name="IMG_7906.png" descr="IMG_7906.pn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000123" y="6689695"/>
            <a:ext cx="12383755" cy="4020721"/>
          </a:xfrm>
          <a:prstGeom prst="rect">
            <a:avLst/>
          </a:prstGeom>
          <a:effectLst>
            <a:outerShdw blurRad="381000" dist="119618" rotWithShape="0">
              <a:srgbClr val="000000">
                <a:alpha val="75000"/>
              </a:srgbClr>
            </a:outerShdw>
          </a:effectLst>
        </p:spPr>
      </p:pic>
      <p:sp>
        <p:nvSpPr>
          <p:cNvPr id="534" name="الاستدلال الاستنباطي"/>
          <p:cNvSpPr/>
          <p:nvPr/>
        </p:nvSpPr>
        <p:spPr>
          <a:xfrm>
            <a:off x="13129697" y="4183925"/>
            <a:ext cx="3022326" cy="1773664"/>
          </a:xfrm>
          <a:prstGeom prst="roundRect">
            <a:avLst>
              <a:gd name="adj" fmla="val 6270"/>
            </a:avLst>
          </a:prstGeom>
          <a:solidFill>
            <a:srgbClr val="43C6E9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 الاستدلال الاستنباطي </a:t>
            </a:r>
          </a:p>
        </p:txBody>
      </p:sp>
      <p:sp>
        <p:nvSpPr>
          <p:cNvPr id="535" name="الاستدلال الاستقرائي"/>
          <p:cNvSpPr/>
          <p:nvPr/>
        </p:nvSpPr>
        <p:spPr>
          <a:xfrm>
            <a:off x="8224815" y="4183925"/>
            <a:ext cx="3022325" cy="1773664"/>
          </a:xfrm>
          <a:prstGeom prst="roundRect">
            <a:avLst>
              <a:gd name="adj" fmla="val 6088"/>
            </a:avLst>
          </a:prstGeom>
          <a:solidFill>
            <a:srgbClr val="81978C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الاستدلال الاستقرائي </a:t>
            </a:r>
          </a:p>
        </p:txBody>
      </p:sp>
      <p:pic>
        <p:nvPicPr>
          <p:cNvPr id="536" name="IMG_7112.jpeg" descr="IMG_7112.jpeg"/>
          <p:cNvPicPr>
            <a:picLocks noChangeAspect="1"/>
          </p:cNvPicPr>
          <p:nvPr/>
        </p:nvPicPr>
        <p:blipFill>
          <a:blip r:embed="rId5"/>
          <a:srcRect l="1911" t="24463" r="10910"/>
          <a:stretch>
            <a:fillRect/>
          </a:stretch>
        </p:blipFill>
        <p:spPr>
          <a:xfrm>
            <a:off x="16273118" y="9176720"/>
            <a:ext cx="7944645" cy="45392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589" extrusionOk="0">
                <a:moveTo>
                  <a:pt x="10884" y="1"/>
                </a:moveTo>
                <a:cubicBezTo>
                  <a:pt x="10832" y="5"/>
                  <a:pt x="10768" y="20"/>
                  <a:pt x="10683" y="41"/>
                </a:cubicBezTo>
                <a:cubicBezTo>
                  <a:pt x="9990" y="205"/>
                  <a:pt x="9884" y="519"/>
                  <a:pt x="9882" y="2425"/>
                </a:cubicBezTo>
                <a:cubicBezTo>
                  <a:pt x="9880" y="3765"/>
                  <a:pt x="9878" y="3782"/>
                  <a:pt x="9699" y="4053"/>
                </a:cubicBezTo>
                <a:cubicBezTo>
                  <a:pt x="9599" y="4204"/>
                  <a:pt x="9508" y="4470"/>
                  <a:pt x="9495" y="4642"/>
                </a:cubicBezTo>
                <a:cubicBezTo>
                  <a:pt x="9482" y="4815"/>
                  <a:pt x="9467" y="4954"/>
                  <a:pt x="9461" y="4954"/>
                </a:cubicBezTo>
                <a:cubicBezTo>
                  <a:pt x="9456" y="4954"/>
                  <a:pt x="9442" y="5045"/>
                  <a:pt x="9430" y="5154"/>
                </a:cubicBezTo>
                <a:cubicBezTo>
                  <a:pt x="9418" y="5263"/>
                  <a:pt x="9347" y="5689"/>
                  <a:pt x="9271" y="6101"/>
                </a:cubicBezTo>
                <a:cubicBezTo>
                  <a:pt x="9196" y="6514"/>
                  <a:pt x="9150" y="6901"/>
                  <a:pt x="9171" y="6960"/>
                </a:cubicBezTo>
                <a:cubicBezTo>
                  <a:pt x="9192" y="7020"/>
                  <a:pt x="9128" y="7125"/>
                  <a:pt x="9027" y="7194"/>
                </a:cubicBezTo>
                <a:cubicBezTo>
                  <a:pt x="8927" y="7264"/>
                  <a:pt x="8695" y="7440"/>
                  <a:pt x="8512" y="7587"/>
                </a:cubicBezTo>
                <a:cubicBezTo>
                  <a:pt x="8328" y="7734"/>
                  <a:pt x="8117" y="7827"/>
                  <a:pt x="8042" y="7793"/>
                </a:cubicBezTo>
                <a:cubicBezTo>
                  <a:pt x="7964" y="7757"/>
                  <a:pt x="7807" y="7833"/>
                  <a:pt x="7674" y="7972"/>
                </a:cubicBezTo>
                <a:cubicBezTo>
                  <a:pt x="7515" y="8137"/>
                  <a:pt x="7331" y="8214"/>
                  <a:pt x="7092" y="8214"/>
                </a:cubicBezTo>
                <a:cubicBezTo>
                  <a:pt x="6900" y="8214"/>
                  <a:pt x="6726" y="8261"/>
                  <a:pt x="6706" y="8319"/>
                </a:cubicBezTo>
                <a:cubicBezTo>
                  <a:pt x="6685" y="8377"/>
                  <a:pt x="6581" y="8457"/>
                  <a:pt x="6475" y="8499"/>
                </a:cubicBezTo>
                <a:cubicBezTo>
                  <a:pt x="6325" y="8557"/>
                  <a:pt x="6229" y="8731"/>
                  <a:pt x="6053" y="9258"/>
                </a:cubicBezTo>
                <a:cubicBezTo>
                  <a:pt x="5928" y="9633"/>
                  <a:pt x="5826" y="9990"/>
                  <a:pt x="5826" y="10050"/>
                </a:cubicBezTo>
                <a:cubicBezTo>
                  <a:pt x="5826" y="10111"/>
                  <a:pt x="5797" y="10249"/>
                  <a:pt x="5762" y="10358"/>
                </a:cubicBezTo>
                <a:cubicBezTo>
                  <a:pt x="5612" y="10821"/>
                  <a:pt x="5422" y="12486"/>
                  <a:pt x="5370" y="13788"/>
                </a:cubicBezTo>
                <a:cubicBezTo>
                  <a:pt x="5339" y="14558"/>
                  <a:pt x="5301" y="15226"/>
                  <a:pt x="5285" y="15273"/>
                </a:cubicBezTo>
                <a:cubicBezTo>
                  <a:pt x="5261" y="15343"/>
                  <a:pt x="5319" y="16666"/>
                  <a:pt x="5388" y="17636"/>
                </a:cubicBezTo>
                <a:cubicBezTo>
                  <a:pt x="5408" y="17906"/>
                  <a:pt x="5083" y="18091"/>
                  <a:pt x="4690" y="18033"/>
                </a:cubicBezTo>
                <a:cubicBezTo>
                  <a:pt x="3848" y="17909"/>
                  <a:pt x="-92" y="18134"/>
                  <a:pt x="73" y="18297"/>
                </a:cubicBezTo>
                <a:cubicBezTo>
                  <a:pt x="147" y="18370"/>
                  <a:pt x="165" y="18452"/>
                  <a:pt x="125" y="18541"/>
                </a:cubicBezTo>
                <a:cubicBezTo>
                  <a:pt x="91" y="18614"/>
                  <a:pt x="50" y="19047"/>
                  <a:pt x="32" y="19503"/>
                </a:cubicBezTo>
                <a:lnTo>
                  <a:pt x="0" y="20332"/>
                </a:lnTo>
                <a:lnTo>
                  <a:pt x="300" y="20351"/>
                </a:lnTo>
                <a:cubicBezTo>
                  <a:pt x="1010" y="20397"/>
                  <a:pt x="1377" y="20533"/>
                  <a:pt x="1514" y="20800"/>
                </a:cubicBezTo>
                <a:cubicBezTo>
                  <a:pt x="1651" y="21068"/>
                  <a:pt x="1615" y="21094"/>
                  <a:pt x="924" y="21228"/>
                </a:cubicBezTo>
                <a:lnTo>
                  <a:pt x="405" y="21330"/>
                </a:lnTo>
                <a:lnTo>
                  <a:pt x="1196" y="21346"/>
                </a:lnTo>
                <a:cubicBezTo>
                  <a:pt x="1644" y="21354"/>
                  <a:pt x="2005" y="21409"/>
                  <a:pt x="2027" y="21474"/>
                </a:cubicBezTo>
                <a:cubicBezTo>
                  <a:pt x="2054" y="21549"/>
                  <a:pt x="5446" y="21589"/>
                  <a:pt x="11991" y="21589"/>
                </a:cubicBezTo>
                <a:cubicBezTo>
                  <a:pt x="18394" y="21589"/>
                  <a:pt x="20696" y="21577"/>
                  <a:pt x="21508" y="21512"/>
                </a:cubicBezTo>
                <a:lnTo>
                  <a:pt x="21508" y="21225"/>
                </a:lnTo>
                <a:cubicBezTo>
                  <a:pt x="21290" y="21215"/>
                  <a:pt x="20966" y="21202"/>
                  <a:pt x="20616" y="21187"/>
                </a:cubicBezTo>
                <a:cubicBezTo>
                  <a:pt x="20199" y="21169"/>
                  <a:pt x="19827" y="21121"/>
                  <a:pt x="19789" y="21079"/>
                </a:cubicBezTo>
                <a:cubicBezTo>
                  <a:pt x="19751" y="21038"/>
                  <a:pt x="19720" y="20799"/>
                  <a:pt x="19720" y="20551"/>
                </a:cubicBezTo>
                <a:cubicBezTo>
                  <a:pt x="19720" y="20302"/>
                  <a:pt x="19688" y="20009"/>
                  <a:pt x="19648" y="19898"/>
                </a:cubicBezTo>
                <a:cubicBezTo>
                  <a:pt x="19595" y="19748"/>
                  <a:pt x="19599" y="19487"/>
                  <a:pt x="19664" y="18897"/>
                </a:cubicBezTo>
                <a:lnTo>
                  <a:pt x="19752" y="18103"/>
                </a:lnTo>
                <a:lnTo>
                  <a:pt x="20694" y="18040"/>
                </a:lnTo>
                <a:lnTo>
                  <a:pt x="21508" y="17986"/>
                </a:lnTo>
                <a:lnTo>
                  <a:pt x="21508" y="17974"/>
                </a:lnTo>
                <a:lnTo>
                  <a:pt x="20778" y="17954"/>
                </a:lnTo>
                <a:cubicBezTo>
                  <a:pt x="20307" y="17940"/>
                  <a:pt x="19906" y="17885"/>
                  <a:pt x="19887" y="17829"/>
                </a:cubicBezTo>
                <a:cubicBezTo>
                  <a:pt x="19867" y="17773"/>
                  <a:pt x="19897" y="17168"/>
                  <a:pt x="19953" y="16485"/>
                </a:cubicBezTo>
                <a:cubicBezTo>
                  <a:pt x="20009" y="15802"/>
                  <a:pt x="20052" y="15140"/>
                  <a:pt x="20050" y="15015"/>
                </a:cubicBezTo>
                <a:cubicBezTo>
                  <a:pt x="20032" y="14063"/>
                  <a:pt x="20054" y="13767"/>
                  <a:pt x="20172" y="13308"/>
                </a:cubicBezTo>
                <a:cubicBezTo>
                  <a:pt x="20542" y="11878"/>
                  <a:pt x="20831" y="10380"/>
                  <a:pt x="20849" y="9788"/>
                </a:cubicBezTo>
                <a:cubicBezTo>
                  <a:pt x="20863" y="9352"/>
                  <a:pt x="20849" y="9270"/>
                  <a:pt x="20781" y="9371"/>
                </a:cubicBezTo>
                <a:cubicBezTo>
                  <a:pt x="20716" y="9465"/>
                  <a:pt x="20685" y="9447"/>
                  <a:pt x="20653" y="9299"/>
                </a:cubicBezTo>
                <a:cubicBezTo>
                  <a:pt x="20614" y="9121"/>
                  <a:pt x="20604" y="9120"/>
                  <a:pt x="20552" y="9286"/>
                </a:cubicBezTo>
                <a:cubicBezTo>
                  <a:pt x="20498" y="9453"/>
                  <a:pt x="20479" y="9454"/>
                  <a:pt x="20330" y="9282"/>
                </a:cubicBezTo>
                <a:cubicBezTo>
                  <a:pt x="20209" y="9141"/>
                  <a:pt x="20150" y="9126"/>
                  <a:pt x="20094" y="9224"/>
                </a:cubicBezTo>
                <a:cubicBezTo>
                  <a:pt x="20039" y="9321"/>
                  <a:pt x="19982" y="9293"/>
                  <a:pt x="19871" y="9108"/>
                </a:cubicBezTo>
                <a:cubicBezTo>
                  <a:pt x="19645" y="8735"/>
                  <a:pt x="19419" y="8735"/>
                  <a:pt x="19342" y="9108"/>
                </a:cubicBezTo>
                <a:cubicBezTo>
                  <a:pt x="19307" y="9277"/>
                  <a:pt x="19235" y="9516"/>
                  <a:pt x="19181" y="9641"/>
                </a:cubicBezTo>
                <a:cubicBezTo>
                  <a:pt x="19085" y="9863"/>
                  <a:pt x="19081" y="9861"/>
                  <a:pt x="18997" y="9527"/>
                </a:cubicBezTo>
                <a:cubicBezTo>
                  <a:pt x="18897" y="9126"/>
                  <a:pt x="18811" y="8994"/>
                  <a:pt x="18695" y="9069"/>
                </a:cubicBezTo>
                <a:cubicBezTo>
                  <a:pt x="18649" y="9098"/>
                  <a:pt x="18597" y="9057"/>
                  <a:pt x="18579" y="8974"/>
                </a:cubicBezTo>
                <a:cubicBezTo>
                  <a:pt x="18534" y="8768"/>
                  <a:pt x="18323" y="8813"/>
                  <a:pt x="18167" y="9063"/>
                </a:cubicBezTo>
                <a:cubicBezTo>
                  <a:pt x="18004" y="9322"/>
                  <a:pt x="17808" y="9217"/>
                  <a:pt x="17856" y="8897"/>
                </a:cubicBezTo>
                <a:cubicBezTo>
                  <a:pt x="17875" y="8772"/>
                  <a:pt x="17868" y="8646"/>
                  <a:pt x="17840" y="8616"/>
                </a:cubicBezTo>
                <a:cubicBezTo>
                  <a:pt x="17800" y="8572"/>
                  <a:pt x="17728" y="8077"/>
                  <a:pt x="17681" y="7508"/>
                </a:cubicBezTo>
                <a:cubicBezTo>
                  <a:pt x="17677" y="7466"/>
                  <a:pt x="17650" y="7388"/>
                  <a:pt x="17619" y="7336"/>
                </a:cubicBezTo>
                <a:cubicBezTo>
                  <a:pt x="17586" y="7282"/>
                  <a:pt x="17575" y="7651"/>
                  <a:pt x="17592" y="8189"/>
                </a:cubicBezTo>
                <a:cubicBezTo>
                  <a:pt x="17623" y="9178"/>
                  <a:pt x="17566" y="9461"/>
                  <a:pt x="17437" y="8963"/>
                </a:cubicBezTo>
                <a:cubicBezTo>
                  <a:pt x="17244" y="8215"/>
                  <a:pt x="16839" y="9191"/>
                  <a:pt x="17024" y="9958"/>
                </a:cubicBezTo>
                <a:cubicBezTo>
                  <a:pt x="17098" y="10263"/>
                  <a:pt x="17100" y="11238"/>
                  <a:pt x="17027" y="11283"/>
                </a:cubicBezTo>
                <a:cubicBezTo>
                  <a:pt x="16991" y="11305"/>
                  <a:pt x="16907" y="11072"/>
                  <a:pt x="16840" y="10768"/>
                </a:cubicBezTo>
                <a:cubicBezTo>
                  <a:pt x="16772" y="10463"/>
                  <a:pt x="16663" y="9996"/>
                  <a:pt x="16596" y="9729"/>
                </a:cubicBezTo>
                <a:cubicBezTo>
                  <a:pt x="16529" y="9463"/>
                  <a:pt x="16474" y="9100"/>
                  <a:pt x="16474" y="8923"/>
                </a:cubicBezTo>
                <a:cubicBezTo>
                  <a:pt x="16474" y="8589"/>
                  <a:pt x="16194" y="7724"/>
                  <a:pt x="15980" y="7394"/>
                </a:cubicBezTo>
                <a:cubicBezTo>
                  <a:pt x="15912" y="7290"/>
                  <a:pt x="15682" y="7119"/>
                  <a:pt x="15468" y="7013"/>
                </a:cubicBezTo>
                <a:cubicBezTo>
                  <a:pt x="14955" y="6761"/>
                  <a:pt x="14547" y="6416"/>
                  <a:pt x="14499" y="6198"/>
                </a:cubicBezTo>
                <a:cubicBezTo>
                  <a:pt x="14478" y="6101"/>
                  <a:pt x="14461" y="5876"/>
                  <a:pt x="14461" y="5698"/>
                </a:cubicBezTo>
                <a:cubicBezTo>
                  <a:pt x="14461" y="5193"/>
                  <a:pt x="14082" y="3571"/>
                  <a:pt x="13888" y="3246"/>
                </a:cubicBezTo>
                <a:cubicBezTo>
                  <a:pt x="13389" y="2407"/>
                  <a:pt x="13153" y="2040"/>
                  <a:pt x="13111" y="2039"/>
                </a:cubicBezTo>
                <a:cubicBezTo>
                  <a:pt x="13086" y="2039"/>
                  <a:pt x="12846" y="1953"/>
                  <a:pt x="12578" y="1849"/>
                </a:cubicBezTo>
                <a:cubicBezTo>
                  <a:pt x="12311" y="1744"/>
                  <a:pt x="11991" y="1654"/>
                  <a:pt x="11867" y="1649"/>
                </a:cubicBezTo>
                <a:cubicBezTo>
                  <a:pt x="11669" y="1640"/>
                  <a:pt x="11634" y="1594"/>
                  <a:pt x="11578" y="1250"/>
                </a:cubicBezTo>
                <a:cubicBezTo>
                  <a:pt x="11543" y="1036"/>
                  <a:pt x="11405" y="657"/>
                  <a:pt x="11271" y="409"/>
                </a:cubicBezTo>
                <a:cubicBezTo>
                  <a:pt x="11091" y="75"/>
                  <a:pt x="11041" y="-11"/>
                  <a:pt x="10884" y="1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000 0.000000 C 0.000263 0.063976 0.000525 0.127951 -0.009194 0.198465 C -0.018913 0.268978 -0.038613 0.346029 -0.056738 0.403467 C -0.074862 0.460905 -0.091411 0.498730 -0.100341 0.508770 C -0.109272 0.518810 -0.110586 0.501065 -0.111899 0.483320" pathEditMode="relative">
                                      <p:cBhvr>
                                        <p:cTn id="11" dur="1100" fill="hold"/>
                                        <p:tgtEl>
                                          <p:spTgt spid="5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3" grpId="0" animBg="1" advAuto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٢٢٢"/>
          <p:cNvSpPr/>
          <p:nvPr/>
        </p:nvSpPr>
        <p:spPr>
          <a:xfrm>
            <a:off x="0" y="12698248"/>
            <a:ext cx="2281512" cy="1017752"/>
          </a:xfrm>
          <a:prstGeom prst="roundRect">
            <a:avLst>
              <a:gd name="adj" fmla="val 36757"/>
            </a:avLst>
          </a:prstGeom>
          <a:solidFill>
            <a:srgbClr val="81978C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6500" spc="-13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٢٢٢</a:t>
            </a:r>
          </a:p>
        </p:txBody>
      </p:sp>
      <p:pic>
        <p:nvPicPr>
          <p:cNvPr id="539" name="IMG_7893.jpeg" descr="IMG_789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1188" y="836381"/>
            <a:ext cx="5547488" cy="1412461"/>
          </a:xfrm>
          <a:prstGeom prst="rect">
            <a:avLst/>
          </a:prstGeom>
          <a:ln w="12700">
            <a:miter lim="400000"/>
          </a:ln>
        </p:spPr>
      </p:pic>
      <p:pic>
        <p:nvPicPr>
          <p:cNvPr id="540" name="IMG_7905.jpeg" descr="IMG_7905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1502" y="1860639"/>
            <a:ext cx="9440996" cy="1591180"/>
          </a:xfrm>
          <a:prstGeom prst="rect">
            <a:avLst/>
          </a:prstGeom>
          <a:ln w="12700">
            <a:miter lim="400000"/>
          </a:ln>
        </p:spPr>
      </p:pic>
      <p:pic>
        <p:nvPicPr>
          <p:cNvPr id="541" name="IMG_7906.png" descr="IMG_7906.pn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000123" y="6689694"/>
            <a:ext cx="12383755" cy="3888482"/>
          </a:xfrm>
          <a:prstGeom prst="rect">
            <a:avLst/>
          </a:prstGeom>
          <a:effectLst>
            <a:outerShdw blurRad="381000" dist="119618" rotWithShape="0">
              <a:srgbClr val="000000">
                <a:alpha val="75000"/>
              </a:srgbClr>
            </a:outerShdw>
          </a:effectLst>
        </p:spPr>
      </p:pic>
      <p:sp>
        <p:nvSpPr>
          <p:cNvPr id="542" name="الاستدلال الاستنباطي"/>
          <p:cNvSpPr/>
          <p:nvPr/>
        </p:nvSpPr>
        <p:spPr>
          <a:xfrm>
            <a:off x="13129697" y="4183925"/>
            <a:ext cx="3022326" cy="1773664"/>
          </a:xfrm>
          <a:prstGeom prst="roundRect">
            <a:avLst>
              <a:gd name="adj" fmla="val 6270"/>
            </a:avLst>
          </a:prstGeom>
          <a:solidFill>
            <a:srgbClr val="43C6E9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 الاستدلال الاستنباطي </a:t>
            </a:r>
          </a:p>
        </p:txBody>
      </p:sp>
      <p:sp>
        <p:nvSpPr>
          <p:cNvPr id="543" name="الاستدلال الاستقرائي"/>
          <p:cNvSpPr/>
          <p:nvPr/>
        </p:nvSpPr>
        <p:spPr>
          <a:xfrm>
            <a:off x="8224815" y="4183925"/>
            <a:ext cx="3022325" cy="1773664"/>
          </a:xfrm>
          <a:prstGeom prst="roundRect">
            <a:avLst>
              <a:gd name="adj" fmla="val 6088"/>
            </a:avLst>
          </a:prstGeom>
          <a:solidFill>
            <a:srgbClr val="81978C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الاستدلال الاستقرائي </a:t>
            </a:r>
          </a:p>
        </p:txBody>
      </p:sp>
      <p:pic>
        <p:nvPicPr>
          <p:cNvPr id="544" name="IMG_7112.jpeg" descr="IMG_7112.jpeg"/>
          <p:cNvPicPr>
            <a:picLocks noChangeAspect="1"/>
          </p:cNvPicPr>
          <p:nvPr/>
        </p:nvPicPr>
        <p:blipFill>
          <a:blip r:embed="rId5"/>
          <a:srcRect l="1911" t="24463" r="10910"/>
          <a:stretch>
            <a:fillRect/>
          </a:stretch>
        </p:blipFill>
        <p:spPr>
          <a:xfrm>
            <a:off x="16273118" y="9176720"/>
            <a:ext cx="7944645" cy="45392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589" extrusionOk="0">
                <a:moveTo>
                  <a:pt x="10884" y="1"/>
                </a:moveTo>
                <a:cubicBezTo>
                  <a:pt x="10832" y="5"/>
                  <a:pt x="10768" y="20"/>
                  <a:pt x="10683" y="41"/>
                </a:cubicBezTo>
                <a:cubicBezTo>
                  <a:pt x="9990" y="205"/>
                  <a:pt x="9884" y="519"/>
                  <a:pt x="9882" y="2425"/>
                </a:cubicBezTo>
                <a:cubicBezTo>
                  <a:pt x="9880" y="3765"/>
                  <a:pt x="9878" y="3782"/>
                  <a:pt x="9699" y="4053"/>
                </a:cubicBezTo>
                <a:cubicBezTo>
                  <a:pt x="9599" y="4204"/>
                  <a:pt x="9508" y="4470"/>
                  <a:pt x="9495" y="4642"/>
                </a:cubicBezTo>
                <a:cubicBezTo>
                  <a:pt x="9482" y="4815"/>
                  <a:pt x="9467" y="4954"/>
                  <a:pt x="9461" y="4954"/>
                </a:cubicBezTo>
                <a:cubicBezTo>
                  <a:pt x="9456" y="4954"/>
                  <a:pt x="9442" y="5045"/>
                  <a:pt x="9430" y="5154"/>
                </a:cubicBezTo>
                <a:cubicBezTo>
                  <a:pt x="9418" y="5263"/>
                  <a:pt x="9347" y="5689"/>
                  <a:pt x="9271" y="6101"/>
                </a:cubicBezTo>
                <a:cubicBezTo>
                  <a:pt x="9196" y="6514"/>
                  <a:pt x="9150" y="6901"/>
                  <a:pt x="9171" y="6960"/>
                </a:cubicBezTo>
                <a:cubicBezTo>
                  <a:pt x="9192" y="7020"/>
                  <a:pt x="9128" y="7125"/>
                  <a:pt x="9027" y="7194"/>
                </a:cubicBezTo>
                <a:cubicBezTo>
                  <a:pt x="8927" y="7264"/>
                  <a:pt x="8695" y="7440"/>
                  <a:pt x="8512" y="7587"/>
                </a:cubicBezTo>
                <a:cubicBezTo>
                  <a:pt x="8328" y="7734"/>
                  <a:pt x="8117" y="7827"/>
                  <a:pt x="8042" y="7793"/>
                </a:cubicBezTo>
                <a:cubicBezTo>
                  <a:pt x="7964" y="7757"/>
                  <a:pt x="7807" y="7833"/>
                  <a:pt x="7674" y="7972"/>
                </a:cubicBezTo>
                <a:cubicBezTo>
                  <a:pt x="7515" y="8137"/>
                  <a:pt x="7331" y="8214"/>
                  <a:pt x="7092" y="8214"/>
                </a:cubicBezTo>
                <a:cubicBezTo>
                  <a:pt x="6900" y="8214"/>
                  <a:pt x="6726" y="8261"/>
                  <a:pt x="6706" y="8319"/>
                </a:cubicBezTo>
                <a:cubicBezTo>
                  <a:pt x="6685" y="8377"/>
                  <a:pt x="6581" y="8457"/>
                  <a:pt x="6475" y="8499"/>
                </a:cubicBezTo>
                <a:cubicBezTo>
                  <a:pt x="6325" y="8557"/>
                  <a:pt x="6229" y="8731"/>
                  <a:pt x="6053" y="9258"/>
                </a:cubicBezTo>
                <a:cubicBezTo>
                  <a:pt x="5928" y="9633"/>
                  <a:pt x="5826" y="9990"/>
                  <a:pt x="5826" y="10050"/>
                </a:cubicBezTo>
                <a:cubicBezTo>
                  <a:pt x="5826" y="10111"/>
                  <a:pt x="5797" y="10249"/>
                  <a:pt x="5762" y="10358"/>
                </a:cubicBezTo>
                <a:cubicBezTo>
                  <a:pt x="5612" y="10821"/>
                  <a:pt x="5422" y="12486"/>
                  <a:pt x="5370" y="13788"/>
                </a:cubicBezTo>
                <a:cubicBezTo>
                  <a:pt x="5339" y="14558"/>
                  <a:pt x="5301" y="15226"/>
                  <a:pt x="5285" y="15273"/>
                </a:cubicBezTo>
                <a:cubicBezTo>
                  <a:pt x="5261" y="15343"/>
                  <a:pt x="5319" y="16666"/>
                  <a:pt x="5388" y="17636"/>
                </a:cubicBezTo>
                <a:cubicBezTo>
                  <a:pt x="5408" y="17906"/>
                  <a:pt x="5083" y="18091"/>
                  <a:pt x="4690" y="18033"/>
                </a:cubicBezTo>
                <a:cubicBezTo>
                  <a:pt x="3848" y="17909"/>
                  <a:pt x="-92" y="18134"/>
                  <a:pt x="73" y="18297"/>
                </a:cubicBezTo>
                <a:cubicBezTo>
                  <a:pt x="147" y="18370"/>
                  <a:pt x="165" y="18452"/>
                  <a:pt x="125" y="18541"/>
                </a:cubicBezTo>
                <a:cubicBezTo>
                  <a:pt x="91" y="18614"/>
                  <a:pt x="50" y="19047"/>
                  <a:pt x="32" y="19503"/>
                </a:cubicBezTo>
                <a:lnTo>
                  <a:pt x="0" y="20332"/>
                </a:lnTo>
                <a:lnTo>
                  <a:pt x="300" y="20351"/>
                </a:lnTo>
                <a:cubicBezTo>
                  <a:pt x="1010" y="20397"/>
                  <a:pt x="1377" y="20533"/>
                  <a:pt x="1514" y="20800"/>
                </a:cubicBezTo>
                <a:cubicBezTo>
                  <a:pt x="1651" y="21068"/>
                  <a:pt x="1615" y="21094"/>
                  <a:pt x="924" y="21228"/>
                </a:cubicBezTo>
                <a:lnTo>
                  <a:pt x="405" y="21330"/>
                </a:lnTo>
                <a:lnTo>
                  <a:pt x="1196" y="21346"/>
                </a:lnTo>
                <a:cubicBezTo>
                  <a:pt x="1644" y="21354"/>
                  <a:pt x="2005" y="21409"/>
                  <a:pt x="2027" y="21474"/>
                </a:cubicBezTo>
                <a:cubicBezTo>
                  <a:pt x="2054" y="21549"/>
                  <a:pt x="5446" y="21589"/>
                  <a:pt x="11991" y="21589"/>
                </a:cubicBezTo>
                <a:cubicBezTo>
                  <a:pt x="18394" y="21589"/>
                  <a:pt x="20696" y="21577"/>
                  <a:pt x="21508" y="21512"/>
                </a:cubicBezTo>
                <a:lnTo>
                  <a:pt x="21508" y="21225"/>
                </a:lnTo>
                <a:cubicBezTo>
                  <a:pt x="21290" y="21215"/>
                  <a:pt x="20966" y="21202"/>
                  <a:pt x="20616" y="21187"/>
                </a:cubicBezTo>
                <a:cubicBezTo>
                  <a:pt x="20199" y="21169"/>
                  <a:pt x="19827" y="21121"/>
                  <a:pt x="19789" y="21079"/>
                </a:cubicBezTo>
                <a:cubicBezTo>
                  <a:pt x="19751" y="21038"/>
                  <a:pt x="19720" y="20799"/>
                  <a:pt x="19720" y="20551"/>
                </a:cubicBezTo>
                <a:cubicBezTo>
                  <a:pt x="19720" y="20302"/>
                  <a:pt x="19688" y="20009"/>
                  <a:pt x="19648" y="19898"/>
                </a:cubicBezTo>
                <a:cubicBezTo>
                  <a:pt x="19595" y="19748"/>
                  <a:pt x="19599" y="19487"/>
                  <a:pt x="19664" y="18897"/>
                </a:cubicBezTo>
                <a:lnTo>
                  <a:pt x="19752" y="18103"/>
                </a:lnTo>
                <a:lnTo>
                  <a:pt x="20694" y="18040"/>
                </a:lnTo>
                <a:lnTo>
                  <a:pt x="21508" y="17986"/>
                </a:lnTo>
                <a:lnTo>
                  <a:pt x="21508" y="17974"/>
                </a:lnTo>
                <a:lnTo>
                  <a:pt x="20778" y="17954"/>
                </a:lnTo>
                <a:cubicBezTo>
                  <a:pt x="20307" y="17940"/>
                  <a:pt x="19906" y="17885"/>
                  <a:pt x="19887" y="17829"/>
                </a:cubicBezTo>
                <a:cubicBezTo>
                  <a:pt x="19867" y="17773"/>
                  <a:pt x="19897" y="17168"/>
                  <a:pt x="19953" y="16485"/>
                </a:cubicBezTo>
                <a:cubicBezTo>
                  <a:pt x="20009" y="15802"/>
                  <a:pt x="20052" y="15140"/>
                  <a:pt x="20050" y="15015"/>
                </a:cubicBezTo>
                <a:cubicBezTo>
                  <a:pt x="20032" y="14063"/>
                  <a:pt x="20054" y="13767"/>
                  <a:pt x="20172" y="13308"/>
                </a:cubicBezTo>
                <a:cubicBezTo>
                  <a:pt x="20542" y="11878"/>
                  <a:pt x="20831" y="10380"/>
                  <a:pt x="20849" y="9788"/>
                </a:cubicBezTo>
                <a:cubicBezTo>
                  <a:pt x="20863" y="9352"/>
                  <a:pt x="20849" y="9270"/>
                  <a:pt x="20781" y="9371"/>
                </a:cubicBezTo>
                <a:cubicBezTo>
                  <a:pt x="20716" y="9465"/>
                  <a:pt x="20685" y="9447"/>
                  <a:pt x="20653" y="9299"/>
                </a:cubicBezTo>
                <a:cubicBezTo>
                  <a:pt x="20614" y="9121"/>
                  <a:pt x="20604" y="9120"/>
                  <a:pt x="20552" y="9286"/>
                </a:cubicBezTo>
                <a:cubicBezTo>
                  <a:pt x="20498" y="9453"/>
                  <a:pt x="20479" y="9454"/>
                  <a:pt x="20330" y="9282"/>
                </a:cubicBezTo>
                <a:cubicBezTo>
                  <a:pt x="20209" y="9141"/>
                  <a:pt x="20150" y="9126"/>
                  <a:pt x="20094" y="9224"/>
                </a:cubicBezTo>
                <a:cubicBezTo>
                  <a:pt x="20039" y="9321"/>
                  <a:pt x="19982" y="9293"/>
                  <a:pt x="19871" y="9108"/>
                </a:cubicBezTo>
                <a:cubicBezTo>
                  <a:pt x="19645" y="8735"/>
                  <a:pt x="19419" y="8735"/>
                  <a:pt x="19342" y="9108"/>
                </a:cubicBezTo>
                <a:cubicBezTo>
                  <a:pt x="19307" y="9277"/>
                  <a:pt x="19235" y="9516"/>
                  <a:pt x="19181" y="9641"/>
                </a:cubicBezTo>
                <a:cubicBezTo>
                  <a:pt x="19085" y="9863"/>
                  <a:pt x="19081" y="9861"/>
                  <a:pt x="18997" y="9527"/>
                </a:cubicBezTo>
                <a:cubicBezTo>
                  <a:pt x="18897" y="9126"/>
                  <a:pt x="18811" y="8994"/>
                  <a:pt x="18695" y="9069"/>
                </a:cubicBezTo>
                <a:cubicBezTo>
                  <a:pt x="18649" y="9098"/>
                  <a:pt x="18597" y="9057"/>
                  <a:pt x="18579" y="8974"/>
                </a:cubicBezTo>
                <a:cubicBezTo>
                  <a:pt x="18534" y="8768"/>
                  <a:pt x="18323" y="8813"/>
                  <a:pt x="18167" y="9063"/>
                </a:cubicBezTo>
                <a:cubicBezTo>
                  <a:pt x="18004" y="9322"/>
                  <a:pt x="17808" y="9217"/>
                  <a:pt x="17856" y="8897"/>
                </a:cubicBezTo>
                <a:cubicBezTo>
                  <a:pt x="17875" y="8772"/>
                  <a:pt x="17868" y="8646"/>
                  <a:pt x="17840" y="8616"/>
                </a:cubicBezTo>
                <a:cubicBezTo>
                  <a:pt x="17800" y="8572"/>
                  <a:pt x="17728" y="8077"/>
                  <a:pt x="17681" y="7508"/>
                </a:cubicBezTo>
                <a:cubicBezTo>
                  <a:pt x="17677" y="7466"/>
                  <a:pt x="17650" y="7388"/>
                  <a:pt x="17619" y="7336"/>
                </a:cubicBezTo>
                <a:cubicBezTo>
                  <a:pt x="17586" y="7282"/>
                  <a:pt x="17575" y="7651"/>
                  <a:pt x="17592" y="8189"/>
                </a:cubicBezTo>
                <a:cubicBezTo>
                  <a:pt x="17623" y="9178"/>
                  <a:pt x="17566" y="9461"/>
                  <a:pt x="17437" y="8963"/>
                </a:cubicBezTo>
                <a:cubicBezTo>
                  <a:pt x="17244" y="8215"/>
                  <a:pt x="16839" y="9191"/>
                  <a:pt x="17024" y="9958"/>
                </a:cubicBezTo>
                <a:cubicBezTo>
                  <a:pt x="17098" y="10263"/>
                  <a:pt x="17100" y="11238"/>
                  <a:pt x="17027" y="11283"/>
                </a:cubicBezTo>
                <a:cubicBezTo>
                  <a:pt x="16991" y="11305"/>
                  <a:pt x="16907" y="11072"/>
                  <a:pt x="16840" y="10768"/>
                </a:cubicBezTo>
                <a:cubicBezTo>
                  <a:pt x="16772" y="10463"/>
                  <a:pt x="16663" y="9996"/>
                  <a:pt x="16596" y="9729"/>
                </a:cubicBezTo>
                <a:cubicBezTo>
                  <a:pt x="16529" y="9463"/>
                  <a:pt x="16474" y="9100"/>
                  <a:pt x="16474" y="8923"/>
                </a:cubicBezTo>
                <a:cubicBezTo>
                  <a:pt x="16474" y="8589"/>
                  <a:pt x="16194" y="7724"/>
                  <a:pt x="15980" y="7394"/>
                </a:cubicBezTo>
                <a:cubicBezTo>
                  <a:pt x="15912" y="7290"/>
                  <a:pt x="15682" y="7119"/>
                  <a:pt x="15468" y="7013"/>
                </a:cubicBezTo>
                <a:cubicBezTo>
                  <a:pt x="14955" y="6761"/>
                  <a:pt x="14547" y="6416"/>
                  <a:pt x="14499" y="6198"/>
                </a:cubicBezTo>
                <a:cubicBezTo>
                  <a:pt x="14478" y="6101"/>
                  <a:pt x="14461" y="5876"/>
                  <a:pt x="14461" y="5698"/>
                </a:cubicBezTo>
                <a:cubicBezTo>
                  <a:pt x="14461" y="5193"/>
                  <a:pt x="14082" y="3571"/>
                  <a:pt x="13888" y="3246"/>
                </a:cubicBezTo>
                <a:cubicBezTo>
                  <a:pt x="13389" y="2407"/>
                  <a:pt x="13153" y="2040"/>
                  <a:pt x="13111" y="2039"/>
                </a:cubicBezTo>
                <a:cubicBezTo>
                  <a:pt x="13086" y="2039"/>
                  <a:pt x="12846" y="1953"/>
                  <a:pt x="12578" y="1849"/>
                </a:cubicBezTo>
                <a:cubicBezTo>
                  <a:pt x="12311" y="1744"/>
                  <a:pt x="11991" y="1654"/>
                  <a:pt x="11867" y="1649"/>
                </a:cubicBezTo>
                <a:cubicBezTo>
                  <a:pt x="11669" y="1640"/>
                  <a:pt x="11634" y="1594"/>
                  <a:pt x="11578" y="1250"/>
                </a:cubicBezTo>
                <a:cubicBezTo>
                  <a:pt x="11543" y="1036"/>
                  <a:pt x="11405" y="657"/>
                  <a:pt x="11271" y="409"/>
                </a:cubicBezTo>
                <a:cubicBezTo>
                  <a:pt x="11091" y="75"/>
                  <a:pt x="11041" y="-11"/>
                  <a:pt x="10884" y="1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000 0.000000 C 0.000822 0.037689 0.001643 0.075377 -0.000986 0.118763 C -0.003615 0.162148 -0.009696 0.211231 -0.017173 0.254325 C -0.024651 0.297418 -0.033525 0.334522 -0.047412 0.369728 C -0.061299 0.404933 -0.080198 0.438239 -0.099097 0.471545" pathEditMode="relative">
                                      <p:cBhvr>
                                        <p:cTn id="11" dur="1000" fill="hold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1" grpId="0" animBg="1" advAuto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٢٢٢"/>
          <p:cNvSpPr/>
          <p:nvPr/>
        </p:nvSpPr>
        <p:spPr>
          <a:xfrm>
            <a:off x="0" y="12698248"/>
            <a:ext cx="2281512" cy="1017752"/>
          </a:xfrm>
          <a:prstGeom prst="roundRect">
            <a:avLst>
              <a:gd name="adj" fmla="val 36757"/>
            </a:avLst>
          </a:prstGeom>
          <a:solidFill>
            <a:srgbClr val="81978C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6500" spc="-13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٢٢٢</a:t>
            </a:r>
          </a:p>
        </p:txBody>
      </p:sp>
      <p:pic>
        <p:nvPicPr>
          <p:cNvPr id="547" name="IMG_7893.jpeg" descr="IMG_789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1188" y="836381"/>
            <a:ext cx="5547488" cy="1412461"/>
          </a:xfrm>
          <a:prstGeom prst="rect">
            <a:avLst/>
          </a:prstGeom>
          <a:ln w="12700">
            <a:miter lim="400000"/>
          </a:ln>
        </p:spPr>
      </p:pic>
      <p:pic>
        <p:nvPicPr>
          <p:cNvPr id="548" name="IMG_7905.jpeg" descr="IMG_7905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1502" y="1860639"/>
            <a:ext cx="9440996" cy="1591180"/>
          </a:xfrm>
          <a:prstGeom prst="rect">
            <a:avLst/>
          </a:prstGeom>
          <a:ln w="12700">
            <a:miter lim="400000"/>
          </a:ln>
        </p:spPr>
      </p:pic>
      <p:pic>
        <p:nvPicPr>
          <p:cNvPr id="549" name="IMG_7906.png" descr="IMG_7906.pn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188653" y="6858000"/>
            <a:ext cx="14006693" cy="3888481"/>
          </a:xfrm>
          <a:prstGeom prst="rect">
            <a:avLst/>
          </a:prstGeom>
          <a:effectLst>
            <a:outerShdw blurRad="381000" dist="119618" rotWithShape="0">
              <a:srgbClr val="000000">
                <a:alpha val="75000"/>
              </a:srgbClr>
            </a:outerShdw>
          </a:effectLst>
        </p:spPr>
      </p:pic>
      <p:sp>
        <p:nvSpPr>
          <p:cNvPr id="550" name="الاستدلال الاستنباطي"/>
          <p:cNvSpPr/>
          <p:nvPr/>
        </p:nvSpPr>
        <p:spPr>
          <a:xfrm>
            <a:off x="13129697" y="4183925"/>
            <a:ext cx="3022326" cy="1773664"/>
          </a:xfrm>
          <a:prstGeom prst="roundRect">
            <a:avLst>
              <a:gd name="adj" fmla="val 6270"/>
            </a:avLst>
          </a:prstGeom>
          <a:solidFill>
            <a:srgbClr val="43C6E9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 الاستدلال الاستنباطي </a:t>
            </a:r>
          </a:p>
        </p:txBody>
      </p:sp>
      <p:sp>
        <p:nvSpPr>
          <p:cNvPr id="551" name="الاستدلال الاستقرائي"/>
          <p:cNvSpPr/>
          <p:nvPr/>
        </p:nvSpPr>
        <p:spPr>
          <a:xfrm>
            <a:off x="8224815" y="4183925"/>
            <a:ext cx="3022325" cy="1773664"/>
          </a:xfrm>
          <a:prstGeom prst="roundRect">
            <a:avLst>
              <a:gd name="adj" fmla="val 6088"/>
            </a:avLst>
          </a:prstGeom>
          <a:solidFill>
            <a:srgbClr val="81978C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الاستدلال الاستقرائي </a:t>
            </a:r>
          </a:p>
        </p:txBody>
      </p:sp>
      <p:pic>
        <p:nvPicPr>
          <p:cNvPr id="552" name="IMG_7112.jpeg" descr="IMG_7112.jpeg"/>
          <p:cNvPicPr>
            <a:picLocks noChangeAspect="1"/>
          </p:cNvPicPr>
          <p:nvPr/>
        </p:nvPicPr>
        <p:blipFill>
          <a:blip r:embed="rId5"/>
          <a:srcRect l="1911" t="24463" r="10910"/>
          <a:stretch>
            <a:fillRect/>
          </a:stretch>
        </p:blipFill>
        <p:spPr>
          <a:xfrm>
            <a:off x="16273118" y="9176720"/>
            <a:ext cx="7944645" cy="45392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589" extrusionOk="0">
                <a:moveTo>
                  <a:pt x="10884" y="1"/>
                </a:moveTo>
                <a:cubicBezTo>
                  <a:pt x="10832" y="5"/>
                  <a:pt x="10768" y="20"/>
                  <a:pt x="10683" y="41"/>
                </a:cubicBezTo>
                <a:cubicBezTo>
                  <a:pt x="9990" y="205"/>
                  <a:pt x="9884" y="519"/>
                  <a:pt x="9882" y="2425"/>
                </a:cubicBezTo>
                <a:cubicBezTo>
                  <a:pt x="9880" y="3765"/>
                  <a:pt x="9878" y="3782"/>
                  <a:pt x="9699" y="4053"/>
                </a:cubicBezTo>
                <a:cubicBezTo>
                  <a:pt x="9599" y="4204"/>
                  <a:pt x="9508" y="4470"/>
                  <a:pt x="9495" y="4642"/>
                </a:cubicBezTo>
                <a:cubicBezTo>
                  <a:pt x="9482" y="4815"/>
                  <a:pt x="9467" y="4954"/>
                  <a:pt x="9461" y="4954"/>
                </a:cubicBezTo>
                <a:cubicBezTo>
                  <a:pt x="9456" y="4954"/>
                  <a:pt x="9442" y="5045"/>
                  <a:pt x="9430" y="5154"/>
                </a:cubicBezTo>
                <a:cubicBezTo>
                  <a:pt x="9418" y="5263"/>
                  <a:pt x="9347" y="5689"/>
                  <a:pt x="9271" y="6101"/>
                </a:cubicBezTo>
                <a:cubicBezTo>
                  <a:pt x="9196" y="6514"/>
                  <a:pt x="9150" y="6901"/>
                  <a:pt x="9171" y="6960"/>
                </a:cubicBezTo>
                <a:cubicBezTo>
                  <a:pt x="9192" y="7020"/>
                  <a:pt x="9128" y="7125"/>
                  <a:pt x="9027" y="7194"/>
                </a:cubicBezTo>
                <a:cubicBezTo>
                  <a:pt x="8927" y="7264"/>
                  <a:pt x="8695" y="7440"/>
                  <a:pt x="8512" y="7587"/>
                </a:cubicBezTo>
                <a:cubicBezTo>
                  <a:pt x="8328" y="7734"/>
                  <a:pt x="8117" y="7827"/>
                  <a:pt x="8042" y="7793"/>
                </a:cubicBezTo>
                <a:cubicBezTo>
                  <a:pt x="7964" y="7757"/>
                  <a:pt x="7807" y="7833"/>
                  <a:pt x="7674" y="7972"/>
                </a:cubicBezTo>
                <a:cubicBezTo>
                  <a:pt x="7515" y="8137"/>
                  <a:pt x="7331" y="8214"/>
                  <a:pt x="7092" y="8214"/>
                </a:cubicBezTo>
                <a:cubicBezTo>
                  <a:pt x="6900" y="8214"/>
                  <a:pt x="6726" y="8261"/>
                  <a:pt x="6706" y="8319"/>
                </a:cubicBezTo>
                <a:cubicBezTo>
                  <a:pt x="6685" y="8377"/>
                  <a:pt x="6581" y="8457"/>
                  <a:pt x="6475" y="8499"/>
                </a:cubicBezTo>
                <a:cubicBezTo>
                  <a:pt x="6325" y="8557"/>
                  <a:pt x="6229" y="8731"/>
                  <a:pt x="6053" y="9258"/>
                </a:cubicBezTo>
                <a:cubicBezTo>
                  <a:pt x="5928" y="9633"/>
                  <a:pt x="5826" y="9990"/>
                  <a:pt x="5826" y="10050"/>
                </a:cubicBezTo>
                <a:cubicBezTo>
                  <a:pt x="5826" y="10111"/>
                  <a:pt x="5797" y="10249"/>
                  <a:pt x="5762" y="10358"/>
                </a:cubicBezTo>
                <a:cubicBezTo>
                  <a:pt x="5612" y="10821"/>
                  <a:pt x="5422" y="12486"/>
                  <a:pt x="5370" y="13788"/>
                </a:cubicBezTo>
                <a:cubicBezTo>
                  <a:pt x="5339" y="14558"/>
                  <a:pt x="5301" y="15226"/>
                  <a:pt x="5285" y="15273"/>
                </a:cubicBezTo>
                <a:cubicBezTo>
                  <a:pt x="5261" y="15343"/>
                  <a:pt x="5319" y="16666"/>
                  <a:pt x="5388" y="17636"/>
                </a:cubicBezTo>
                <a:cubicBezTo>
                  <a:pt x="5408" y="17906"/>
                  <a:pt x="5083" y="18091"/>
                  <a:pt x="4690" y="18033"/>
                </a:cubicBezTo>
                <a:cubicBezTo>
                  <a:pt x="3848" y="17909"/>
                  <a:pt x="-92" y="18134"/>
                  <a:pt x="73" y="18297"/>
                </a:cubicBezTo>
                <a:cubicBezTo>
                  <a:pt x="147" y="18370"/>
                  <a:pt x="165" y="18452"/>
                  <a:pt x="125" y="18541"/>
                </a:cubicBezTo>
                <a:cubicBezTo>
                  <a:pt x="91" y="18614"/>
                  <a:pt x="50" y="19047"/>
                  <a:pt x="32" y="19503"/>
                </a:cubicBezTo>
                <a:lnTo>
                  <a:pt x="0" y="20332"/>
                </a:lnTo>
                <a:lnTo>
                  <a:pt x="300" y="20351"/>
                </a:lnTo>
                <a:cubicBezTo>
                  <a:pt x="1010" y="20397"/>
                  <a:pt x="1377" y="20533"/>
                  <a:pt x="1514" y="20800"/>
                </a:cubicBezTo>
                <a:cubicBezTo>
                  <a:pt x="1651" y="21068"/>
                  <a:pt x="1615" y="21094"/>
                  <a:pt x="924" y="21228"/>
                </a:cubicBezTo>
                <a:lnTo>
                  <a:pt x="405" y="21330"/>
                </a:lnTo>
                <a:lnTo>
                  <a:pt x="1196" y="21346"/>
                </a:lnTo>
                <a:cubicBezTo>
                  <a:pt x="1644" y="21354"/>
                  <a:pt x="2005" y="21409"/>
                  <a:pt x="2027" y="21474"/>
                </a:cubicBezTo>
                <a:cubicBezTo>
                  <a:pt x="2054" y="21549"/>
                  <a:pt x="5446" y="21589"/>
                  <a:pt x="11991" y="21589"/>
                </a:cubicBezTo>
                <a:cubicBezTo>
                  <a:pt x="18394" y="21589"/>
                  <a:pt x="20696" y="21577"/>
                  <a:pt x="21508" y="21512"/>
                </a:cubicBezTo>
                <a:lnTo>
                  <a:pt x="21508" y="21225"/>
                </a:lnTo>
                <a:cubicBezTo>
                  <a:pt x="21290" y="21215"/>
                  <a:pt x="20966" y="21202"/>
                  <a:pt x="20616" y="21187"/>
                </a:cubicBezTo>
                <a:cubicBezTo>
                  <a:pt x="20199" y="21169"/>
                  <a:pt x="19827" y="21121"/>
                  <a:pt x="19789" y="21079"/>
                </a:cubicBezTo>
                <a:cubicBezTo>
                  <a:pt x="19751" y="21038"/>
                  <a:pt x="19720" y="20799"/>
                  <a:pt x="19720" y="20551"/>
                </a:cubicBezTo>
                <a:cubicBezTo>
                  <a:pt x="19720" y="20302"/>
                  <a:pt x="19688" y="20009"/>
                  <a:pt x="19648" y="19898"/>
                </a:cubicBezTo>
                <a:cubicBezTo>
                  <a:pt x="19595" y="19748"/>
                  <a:pt x="19599" y="19487"/>
                  <a:pt x="19664" y="18897"/>
                </a:cubicBezTo>
                <a:lnTo>
                  <a:pt x="19752" y="18103"/>
                </a:lnTo>
                <a:lnTo>
                  <a:pt x="20694" y="18040"/>
                </a:lnTo>
                <a:lnTo>
                  <a:pt x="21508" y="17986"/>
                </a:lnTo>
                <a:lnTo>
                  <a:pt x="21508" y="17974"/>
                </a:lnTo>
                <a:lnTo>
                  <a:pt x="20778" y="17954"/>
                </a:lnTo>
                <a:cubicBezTo>
                  <a:pt x="20307" y="17940"/>
                  <a:pt x="19906" y="17885"/>
                  <a:pt x="19887" y="17829"/>
                </a:cubicBezTo>
                <a:cubicBezTo>
                  <a:pt x="19867" y="17773"/>
                  <a:pt x="19897" y="17168"/>
                  <a:pt x="19953" y="16485"/>
                </a:cubicBezTo>
                <a:cubicBezTo>
                  <a:pt x="20009" y="15802"/>
                  <a:pt x="20052" y="15140"/>
                  <a:pt x="20050" y="15015"/>
                </a:cubicBezTo>
                <a:cubicBezTo>
                  <a:pt x="20032" y="14063"/>
                  <a:pt x="20054" y="13767"/>
                  <a:pt x="20172" y="13308"/>
                </a:cubicBezTo>
                <a:cubicBezTo>
                  <a:pt x="20542" y="11878"/>
                  <a:pt x="20831" y="10380"/>
                  <a:pt x="20849" y="9788"/>
                </a:cubicBezTo>
                <a:cubicBezTo>
                  <a:pt x="20863" y="9352"/>
                  <a:pt x="20849" y="9270"/>
                  <a:pt x="20781" y="9371"/>
                </a:cubicBezTo>
                <a:cubicBezTo>
                  <a:pt x="20716" y="9465"/>
                  <a:pt x="20685" y="9447"/>
                  <a:pt x="20653" y="9299"/>
                </a:cubicBezTo>
                <a:cubicBezTo>
                  <a:pt x="20614" y="9121"/>
                  <a:pt x="20604" y="9120"/>
                  <a:pt x="20552" y="9286"/>
                </a:cubicBezTo>
                <a:cubicBezTo>
                  <a:pt x="20498" y="9453"/>
                  <a:pt x="20479" y="9454"/>
                  <a:pt x="20330" y="9282"/>
                </a:cubicBezTo>
                <a:cubicBezTo>
                  <a:pt x="20209" y="9141"/>
                  <a:pt x="20150" y="9126"/>
                  <a:pt x="20094" y="9224"/>
                </a:cubicBezTo>
                <a:cubicBezTo>
                  <a:pt x="20039" y="9321"/>
                  <a:pt x="19982" y="9293"/>
                  <a:pt x="19871" y="9108"/>
                </a:cubicBezTo>
                <a:cubicBezTo>
                  <a:pt x="19645" y="8735"/>
                  <a:pt x="19419" y="8735"/>
                  <a:pt x="19342" y="9108"/>
                </a:cubicBezTo>
                <a:cubicBezTo>
                  <a:pt x="19307" y="9277"/>
                  <a:pt x="19235" y="9516"/>
                  <a:pt x="19181" y="9641"/>
                </a:cubicBezTo>
                <a:cubicBezTo>
                  <a:pt x="19085" y="9863"/>
                  <a:pt x="19081" y="9861"/>
                  <a:pt x="18997" y="9527"/>
                </a:cubicBezTo>
                <a:cubicBezTo>
                  <a:pt x="18897" y="9126"/>
                  <a:pt x="18811" y="8994"/>
                  <a:pt x="18695" y="9069"/>
                </a:cubicBezTo>
                <a:cubicBezTo>
                  <a:pt x="18649" y="9098"/>
                  <a:pt x="18597" y="9057"/>
                  <a:pt x="18579" y="8974"/>
                </a:cubicBezTo>
                <a:cubicBezTo>
                  <a:pt x="18534" y="8768"/>
                  <a:pt x="18323" y="8813"/>
                  <a:pt x="18167" y="9063"/>
                </a:cubicBezTo>
                <a:cubicBezTo>
                  <a:pt x="18004" y="9322"/>
                  <a:pt x="17808" y="9217"/>
                  <a:pt x="17856" y="8897"/>
                </a:cubicBezTo>
                <a:cubicBezTo>
                  <a:pt x="17875" y="8772"/>
                  <a:pt x="17868" y="8646"/>
                  <a:pt x="17840" y="8616"/>
                </a:cubicBezTo>
                <a:cubicBezTo>
                  <a:pt x="17800" y="8572"/>
                  <a:pt x="17728" y="8077"/>
                  <a:pt x="17681" y="7508"/>
                </a:cubicBezTo>
                <a:cubicBezTo>
                  <a:pt x="17677" y="7466"/>
                  <a:pt x="17650" y="7388"/>
                  <a:pt x="17619" y="7336"/>
                </a:cubicBezTo>
                <a:cubicBezTo>
                  <a:pt x="17586" y="7282"/>
                  <a:pt x="17575" y="7651"/>
                  <a:pt x="17592" y="8189"/>
                </a:cubicBezTo>
                <a:cubicBezTo>
                  <a:pt x="17623" y="9178"/>
                  <a:pt x="17566" y="9461"/>
                  <a:pt x="17437" y="8963"/>
                </a:cubicBezTo>
                <a:cubicBezTo>
                  <a:pt x="17244" y="8215"/>
                  <a:pt x="16839" y="9191"/>
                  <a:pt x="17024" y="9958"/>
                </a:cubicBezTo>
                <a:cubicBezTo>
                  <a:pt x="17098" y="10263"/>
                  <a:pt x="17100" y="11238"/>
                  <a:pt x="17027" y="11283"/>
                </a:cubicBezTo>
                <a:cubicBezTo>
                  <a:pt x="16991" y="11305"/>
                  <a:pt x="16907" y="11072"/>
                  <a:pt x="16840" y="10768"/>
                </a:cubicBezTo>
                <a:cubicBezTo>
                  <a:pt x="16772" y="10463"/>
                  <a:pt x="16663" y="9996"/>
                  <a:pt x="16596" y="9729"/>
                </a:cubicBezTo>
                <a:cubicBezTo>
                  <a:pt x="16529" y="9463"/>
                  <a:pt x="16474" y="9100"/>
                  <a:pt x="16474" y="8923"/>
                </a:cubicBezTo>
                <a:cubicBezTo>
                  <a:pt x="16474" y="8589"/>
                  <a:pt x="16194" y="7724"/>
                  <a:pt x="15980" y="7394"/>
                </a:cubicBezTo>
                <a:cubicBezTo>
                  <a:pt x="15912" y="7290"/>
                  <a:pt x="15682" y="7119"/>
                  <a:pt x="15468" y="7013"/>
                </a:cubicBezTo>
                <a:cubicBezTo>
                  <a:pt x="14955" y="6761"/>
                  <a:pt x="14547" y="6416"/>
                  <a:pt x="14499" y="6198"/>
                </a:cubicBezTo>
                <a:cubicBezTo>
                  <a:pt x="14478" y="6101"/>
                  <a:pt x="14461" y="5876"/>
                  <a:pt x="14461" y="5698"/>
                </a:cubicBezTo>
                <a:cubicBezTo>
                  <a:pt x="14461" y="5193"/>
                  <a:pt x="14082" y="3571"/>
                  <a:pt x="13888" y="3246"/>
                </a:cubicBezTo>
                <a:cubicBezTo>
                  <a:pt x="13389" y="2407"/>
                  <a:pt x="13153" y="2040"/>
                  <a:pt x="13111" y="2039"/>
                </a:cubicBezTo>
                <a:cubicBezTo>
                  <a:pt x="13086" y="2039"/>
                  <a:pt x="12846" y="1953"/>
                  <a:pt x="12578" y="1849"/>
                </a:cubicBezTo>
                <a:cubicBezTo>
                  <a:pt x="12311" y="1744"/>
                  <a:pt x="11991" y="1654"/>
                  <a:pt x="11867" y="1649"/>
                </a:cubicBezTo>
                <a:cubicBezTo>
                  <a:pt x="11669" y="1640"/>
                  <a:pt x="11634" y="1594"/>
                  <a:pt x="11578" y="1250"/>
                </a:cubicBezTo>
                <a:cubicBezTo>
                  <a:pt x="11543" y="1036"/>
                  <a:pt x="11405" y="657"/>
                  <a:pt x="11271" y="409"/>
                </a:cubicBezTo>
                <a:cubicBezTo>
                  <a:pt x="11091" y="75"/>
                  <a:pt x="11041" y="-11"/>
                  <a:pt x="10884" y="1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000 0.000000 C 0.010846 0.042363 0.021693 0.084726 0.031307 0.123583 C 0.040921 0.162441 0.049302 0.197792 0.056862 0.235773 C 0.064421 0.273753 0.071159 0.314363 0.075514 0.355996 C 0.079869 0.397629 0.081841 0.440284 0.083813 0.482939" pathEditMode="relative">
                                      <p:cBhvr>
                                        <p:cTn id="11" dur="900" fill="hold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9" grpId="0" animBg="1" advAuto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٢٢٢"/>
          <p:cNvSpPr/>
          <p:nvPr/>
        </p:nvSpPr>
        <p:spPr>
          <a:xfrm>
            <a:off x="0" y="12698248"/>
            <a:ext cx="2281512" cy="1017752"/>
          </a:xfrm>
          <a:prstGeom prst="roundRect">
            <a:avLst>
              <a:gd name="adj" fmla="val 36757"/>
            </a:avLst>
          </a:prstGeom>
          <a:solidFill>
            <a:srgbClr val="81978C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6500" spc="-13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٢٢٢</a:t>
            </a:r>
          </a:p>
        </p:txBody>
      </p:sp>
      <p:pic>
        <p:nvPicPr>
          <p:cNvPr id="555" name="IMG_7893.jpeg" descr="IMG_789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1188" y="836381"/>
            <a:ext cx="5547488" cy="1412461"/>
          </a:xfrm>
          <a:prstGeom prst="rect">
            <a:avLst/>
          </a:prstGeom>
          <a:ln w="12700">
            <a:miter lim="400000"/>
          </a:ln>
        </p:spPr>
      </p:pic>
      <p:pic>
        <p:nvPicPr>
          <p:cNvPr id="556" name="IMG_7905.jpeg" descr="IMG_7905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1502" y="1860639"/>
            <a:ext cx="9440996" cy="1591180"/>
          </a:xfrm>
          <a:prstGeom prst="rect">
            <a:avLst/>
          </a:prstGeom>
          <a:ln w="12700">
            <a:miter lim="400000"/>
          </a:ln>
        </p:spPr>
      </p:pic>
      <p:pic>
        <p:nvPicPr>
          <p:cNvPr id="557" name="IMG_7906.png" descr="IMG_7906.pn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188653" y="6858000"/>
            <a:ext cx="14006693" cy="3888481"/>
          </a:xfrm>
          <a:prstGeom prst="rect">
            <a:avLst/>
          </a:prstGeom>
          <a:effectLst>
            <a:outerShdw blurRad="381000" dist="119618" rotWithShape="0">
              <a:srgbClr val="000000">
                <a:alpha val="75000"/>
              </a:srgbClr>
            </a:outerShdw>
          </a:effectLst>
        </p:spPr>
      </p:pic>
      <p:sp>
        <p:nvSpPr>
          <p:cNvPr id="558" name="الاستدلال الاستنباطي"/>
          <p:cNvSpPr/>
          <p:nvPr/>
        </p:nvSpPr>
        <p:spPr>
          <a:xfrm>
            <a:off x="13129697" y="4183925"/>
            <a:ext cx="3022326" cy="1773664"/>
          </a:xfrm>
          <a:prstGeom prst="roundRect">
            <a:avLst>
              <a:gd name="adj" fmla="val 6270"/>
            </a:avLst>
          </a:prstGeom>
          <a:solidFill>
            <a:srgbClr val="43C6E9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 الاستدلال الاستنباطي </a:t>
            </a:r>
          </a:p>
        </p:txBody>
      </p:sp>
      <p:sp>
        <p:nvSpPr>
          <p:cNvPr id="559" name="الاستدلال الاستقرائي"/>
          <p:cNvSpPr/>
          <p:nvPr/>
        </p:nvSpPr>
        <p:spPr>
          <a:xfrm>
            <a:off x="8224815" y="4183925"/>
            <a:ext cx="3022325" cy="1773664"/>
          </a:xfrm>
          <a:prstGeom prst="roundRect">
            <a:avLst>
              <a:gd name="adj" fmla="val 6088"/>
            </a:avLst>
          </a:prstGeom>
          <a:solidFill>
            <a:srgbClr val="81978C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الاستدلال الاستقرائي </a:t>
            </a:r>
          </a:p>
        </p:txBody>
      </p:sp>
      <p:pic>
        <p:nvPicPr>
          <p:cNvPr id="560" name="IMG_7112.jpeg" descr="IMG_7112.jpeg"/>
          <p:cNvPicPr>
            <a:picLocks noChangeAspect="1"/>
          </p:cNvPicPr>
          <p:nvPr/>
        </p:nvPicPr>
        <p:blipFill>
          <a:blip r:embed="rId5"/>
          <a:srcRect l="1911" t="24463" r="10910"/>
          <a:stretch>
            <a:fillRect/>
          </a:stretch>
        </p:blipFill>
        <p:spPr>
          <a:xfrm>
            <a:off x="16273118" y="9176720"/>
            <a:ext cx="7944645" cy="45392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589" extrusionOk="0">
                <a:moveTo>
                  <a:pt x="10884" y="1"/>
                </a:moveTo>
                <a:cubicBezTo>
                  <a:pt x="10832" y="5"/>
                  <a:pt x="10768" y="20"/>
                  <a:pt x="10683" y="41"/>
                </a:cubicBezTo>
                <a:cubicBezTo>
                  <a:pt x="9990" y="205"/>
                  <a:pt x="9884" y="519"/>
                  <a:pt x="9882" y="2425"/>
                </a:cubicBezTo>
                <a:cubicBezTo>
                  <a:pt x="9880" y="3765"/>
                  <a:pt x="9878" y="3782"/>
                  <a:pt x="9699" y="4053"/>
                </a:cubicBezTo>
                <a:cubicBezTo>
                  <a:pt x="9599" y="4204"/>
                  <a:pt x="9508" y="4470"/>
                  <a:pt x="9495" y="4642"/>
                </a:cubicBezTo>
                <a:cubicBezTo>
                  <a:pt x="9482" y="4815"/>
                  <a:pt x="9467" y="4954"/>
                  <a:pt x="9461" y="4954"/>
                </a:cubicBezTo>
                <a:cubicBezTo>
                  <a:pt x="9456" y="4954"/>
                  <a:pt x="9442" y="5045"/>
                  <a:pt x="9430" y="5154"/>
                </a:cubicBezTo>
                <a:cubicBezTo>
                  <a:pt x="9418" y="5263"/>
                  <a:pt x="9347" y="5689"/>
                  <a:pt x="9271" y="6101"/>
                </a:cubicBezTo>
                <a:cubicBezTo>
                  <a:pt x="9196" y="6514"/>
                  <a:pt x="9150" y="6901"/>
                  <a:pt x="9171" y="6960"/>
                </a:cubicBezTo>
                <a:cubicBezTo>
                  <a:pt x="9192" y="7020"/>
                  <a:pt x="9128" y="7125"/>
                  <a:pt x="9027" y="7194"/>
                </a:cubicBezTo>
                <a:cubicBezTo>
                  <a:pt x="8927" y="7264"/>
                  <a:pt x="8695" y="7440"/>
                  <a:pt x="8512" y="7587"/>
                </a:cubicBezTo>
                <a:cubicBezTo>
                  <a:pt x="8328" y="7734"/>
                  <a:pt x="8117" y="7827"/>
                  <a:pt x="8042" y="7793"/>
                </a:cubicBezTo>
                <a:cubicBezTo>
                  <a:pt x="7964" y="7757"/>
                  <a:pt x="7807" y="7833"/>
                  <a:pt x="7674" y="7972"/>
                </a:cubicBezTo>
                <a:cubicBezTo>
                  <a:pt x="7515" y="8137"/>
                  <a:pt x="7331" y="8214"/>
                  <a:pt x="7092" y="8214"/>
                </a:cubicBezTo>
                <a:cubicBezTo>
                  <a:pt x="6900" y="8214"/>
                  <a:pt x="6726" y="8261"/>
                  <a:pt x="6706" y="8319"/>
                </a:cubicBezTo>
                <a:cubicBezTo>
                  <a:pt x="6685" y="8377"/>
                  <a:pt x="6581" y="8457"/>
                  <a:pt x="6475" y="8499"/>
                </a:cubicBezTo>
                <a:cubicBezTo>
                  <a:pt x="6325" y="8557"/>
                  <a:pt x="6229" y="8731"/>
                  <a:pt x="6053" y="9258"/>
                </a:cubicBezTo>
                <a:cubicBezTo>
                  <a:pt x="5928" y="9633"/>
                  <a:pt x="5826" y="9990"/>
                  <a:pt x="5826" y="10050"/>
                </a:cubicBezTo>
                <a:cubicBezTo>
                  <a:pt x="5826" y="10111"/>
                  <a:pt x="5797" y="10249"/>
                  <a:pt x="5762" y="10358"/>
                </a:cubicBezTo>
                <a:cubicBezTo>
                  <a:pt x="5612" y="10821"/>
                  <a:pt x="5422" y="12486"/>
                  <a:pt x="5370" y="13788"/>
                </a:cubicBezTo>
                <a:cubicBezTo>
                  <a:pt x="5339" y="14558"/>
                  <a:pt x="5301" y="15226"/>
                  <a:pt x="5285" y="15273"/>
                </a:cubicBezTo>
                <a:cubicBezTo>
                  <a:pt x="5261" y="15343"/>
                  <a:pt x="5319" y="16666"/>
                  <a:pt x="5388" y="17636"/>
                </a:cubicBezTo>
                <a:cubicBezTo>
                  <a:pt x="5408" y="17906"/>
                  <a:pt x="5083" y="18091"/>
                  <a:pt x="4690" y="18033"/>
                </a:cubicBezTo>
                <a:cubicBezTo>
                  <a:pt x="3848" y="17909"/>
                  <a:pt x="-92" y="18134"/>
                  <a:pt x="73" y="18297"/>
                </a:cubicBezTo>
                <a:cubicBezTo>
                  <a:pt x="147" y="18370"/>
                  <a:pt x="165" y="18452"/>
                  <a:pt x="125" y="18541"/>
                </a:cubicBezTo>
                <a:cubicBezTo>
                  <a:pt x="91" y="18614"/>
                  <a:pt x="50" y="19047"/>
                  <a:pt x="32" y="19503"/>
                </a:cubicBezTo>
                <a:lnTo>
                  <a:pt x="0" y="20332"/>
                </a:lnTo>
                <a:lnTo>
                  <a:pt x="300" y="20351"/>
                </a:lnTo>
                <a:cubicBezTo>
                  <a:pt x="1010" y="20397"/>
                  <a:pt x="1377" y="20533"/>
                  <a:pt x="1514" y="20800"/>
                </a:cubicBezTo>
                <a:cubicBezTo>
                  <a:pt x="1651" y="21068"/>
                  <a:pt x="1615" y="21094"/>
                  <a:pt x="924" y="21228"/>
                </a:cubicBezTo>
                <a:lnTo>
                  <a:pt x="405" y="21330"/>
                </a:lnTo>
                <a:lnTo>
                  <a:pt x="1196" y="21346"/>
                </a:lnTo>
                <a:cubicBezTo>
                  <a:pt x="1644" y="21354"/>
                  <a:pt x="2005" y="21409"/>
                  <a:pt x="2027" y="21474"/>
                </a:cubicBezTo>
                <a:cubicBezTo>
                  <a:pt x="2054" y="21549"/>
                  <a:pt x="5446" y="21589"/>
                  <a:pt x="11991" y="21589"/>
                </a:cubicBezTo>
                <a:cubicBezTo>
                  <a:pt x="18394" y="21589"/>
                  <a:pt x="20696" y="21577"/>
                  <a:pt x="21508" y="21512"/>
                </a:cubicBezTo>
                <a:lnTo>
                  <a:pt x="21508" y="21225"/>
                </a:lnTo>
                <a:cubicBezTo>
                  <a:pt x="21290" y="21215"/>
                  <a:pt x="20966" y="21202"/>
                  <a:pt x="20616" y="21187"/>
                </a:cubicBezTo>
                <a:cubicBezTo>
                  <a:pt x="20199" y="21169"/>
                  <a:pt x="19827" y="21121"/>
                  <a:pt x="19789" y="21079"/>
                </a:cubicBezTo>
                <a:cubicBezTo>
                  <a:pt x="19751" y="21038"/>
                  <a:pt x="19720" y="20799"/>
                  <a:pt x="19720" y="20551"/>
                </a:cubicBezTo>
                <a:cubicBezTo>
                  <a:pt x="19720" y="20302"/>
                  <a:pt x="19688" y="20009"/>
                  <a:pt x="19648" y="19898"/>
                </a:cubicBezTo>
                <a:cubicBezTo>
                  <a:pt x="19595" y="19748"/>
                  <a:pt x="19599" y="19487"/>
                  <a:pt x="19664" y="18897"/>
                </a:cubicBezTo>
                <a:lnTo>
                  <a:pt x="19752" y="18103"/>
                </a:lnTo>
                <a:lnTo>
                  <a:pt x="20694" y="18040"/>
                </a:lnTo>
                <a:lnTo>
                  <a:pt x="21508" y="17986"/>
                </a:lnTo>
                <a:lnTo>
                  <a:pt x="21508" y="17974"/>
                </a:lnTo>
                <a:lnTo>
                  <a:pt x="20778" y="17954"/>
                </a:lnTo>
                <a:cubicBezTo>
                  <a:pt x="20307" y="17940"/>
                  <a:pt x="19906" y="17885"/>
                  <a:pt x="19887" y="17829"/>
                </a:cubicBezTo>
                <a:cubicBezTo>
                  <a:pt x="19867" y="17773"/>
                  <a:pt x="19897" y="17168"/>
                  <a:pt x="19953" y="16485"/>
                </a:cubicBezTo>
                <a:cubicBezTo>
                  <a:pt x="20009" y="15802"/>
                  <a:pt x="20052" y="15140"/>
                  <a:pt x="20050" y="15015"/>
                </a:cubicBezTo>
                <a:cubicBezTo>
                  <a:pt x="20032" y="14063"/>
                  <a:pt x="20054" y="13767"/>
                  <a:pt x="20172" y="13308"/>
                </a:cubicBezTo>
                <a:cubicBezTo>
                  <a:pt x="20542" y="11878"/>
                  <a:pt x="20831" y="10380"/>
                  <a:pt x="20849" y="9788"/>
                </a:cubicBezTo>
                <a:cubicBezTo>
                  <a:pt x="20863" y="9352"/>
                  <a:pt x="20849" y="9270"/>
                  <a:pt x="20781" y="9371"/>
                </a:cubicBezTo>
                <a:cubicBezTo>
                  <a:pt x="20716" y="9465"/>
                  <a:pt x="20685" y="9447"/>
                  <a:pt x="20653" y="9299"/>
                </a:cubicBezTo>
                <a:cubicBezTo>
                  <a:pt x="20614" y="9121"/>
                  <a:pt x="20604" y="9120"/>
                  <a:pt x="20552" y="9286"/>
                </a:cubicBezTo>
                <a:cubicBezTo>
                  <a:pt x="20498" y="9453"/>
                  <a:pt x="20479" y="9454"/>
                  <a:pt x="20330" y="9282"/>
                </a:cubicBezTo>
                <a:cubicBezTo>
                  <a:pt x="20209" y="9141"/>
                  <a:pt x="20150" y="9126"/>
                  <a:pt x="20094" y="9224"/>
                </a:cubicBezTo>
                <a:cubicBezTo>
                  <a:pt x="20039" y="9321"/>
                  <a:pt x="19982" y="9293"/>
                  <a:pt x="19871" y="9108"/>
                </a:cubicBezTo>
                <a:cubicBezTo>
                  <a:pt x="19645" y="8735"/>
                  <a:pt x="19419" y="8735"/>
                  <a:pt x="19342" y="9108"/>
                </a:cubicBezTo>
                <a:cubicBezTo>
                  <a:pt x="19307" y="9277"/>
                  <a:pt x="19235" y="9516"/>
                  <a:pt x="19181" y="9641"/>
                </a:cubicBezTo>
                <a:cubicBezTo>
                  <a:pt x="19085" y="9863"/>
                  <a:pt x="19081" y="9861"/>
                  <a:pt x="18997" y="9527"/>
                </a:cubicBezTo>
                <a:cubicBezTo>
                  <a:pt x="18897" y="9126"/>
                  <a:pt x="18811" y="8994"/>
                  <a:pt x="18695" y="9069"/>
                </a:cubicBezTo>
                <a:cubicBezTo>
                  <a:pt x="18649" y="9098"/>
                  <a:pt x="18597" y="9057"/>
                  <a:pt x="18579" y="8974"/>
                </a:cubicBezTo>
                <a:cubicBezTo>
                  <a:pt x="18534" y="8768"/>
                  <a:pt x="18323" y="8813"/>
                  <a:pt x="18167" y="9063"/>
                </a:cubicBezTo>
                <a:cubicBezTo>
                  <a:pt x="18004" y="9322"/>
                  <a:pt x="17808" y="9217"/>
                  <a:pt x="17856" y="8897"/>
                </a:cubicBezTo>
                <a:cubicBezTo>
                  <a:pt x="17875" y="8772"/>
                  <a:pt x="17868" y="8646"/>
                  <a:pt x="17840" y="8616"/>
                </a:cubicBezTo>
                <a:cubicBezTo>
                  <a:pt x="17800" y="8572"/>
                  <a:pt x="17728" y="8077"/>
                  <a:pt x="17681" y="7508"/>
                </a:cubicBezTo>
                <a:cubicBezTo>
                  <a:pt x="17677" y="7466"/>
                  <a:pt x="17650" y="7388"/>
                  <a:pt x="17619" y="7336"/>
                </a:cubicBezTo>
                <a:cubicBezTo>
                  <a:pt x="17586" y="7282"/>
                  <a:pt x="17575" y="7651"/>
                  <a:pt x="17592" y="8189"/>
                </a:cubicBezTo>
                <a:cubicBezTo>
                  <a:pt x="17623" y="9178"/>
                  <a:pt x="17566" y="9461"/>
                  <a:pt x="17437" y="8963"/>
                </a:cubicBezTo>
                <a:cubicBezTo>
                  <a:pt x="17244" y="8215"/>
                  <a:pt x="16839" y="9191"/>
                  <a:pt x="17024" y="9958"/>
                </a:cubicBezTo>
                <a:cubicBezTo>
                  <a:pt x="17098" y="10263"/>
                  <a:pt x="17100" y="11238"/>
                  <a:pt x="17027" y="11283"/>
                </a:cubicBezTo>
                <a:cubicBezTo>
                  <a:pt x="16991" y="11305"/>
                  <a:pt x="16907" y="11072"/>
                  <a:pt x="16840" y="10768"/>
                </a:cubicBezTo>
                <a:cubicBezTo>
                  <a:pt x="16772" y="10463"/>
                  <a:pt x="16663" y="9996"/>
                  <a:pt x="16596" y="9729"/>
                </a:cubicBezTo>
                <a:cubicBezTo>
                  <a:pt x="16529" y="9463"/>
                  <a:pt x="16474" y="9100"/>
                  <a:pt x="16474" y="8923"/>
                </a:cubicBezTo>
                <a:cubicBezTo>
                  <a:pt x="16474" y="8589"/>
                  <a:pt x="16194" y="7724"/>
                  <a:pt x="15980" y="7394"/>
                </a:cubicBezTo>
                <a:cubicBezTo>
                  <a:pt x="15912" y="7290"/>
                  <a:pt x="15682" y="7119"/>
                  <a:pt x="15468" y="7013"/>
                </a:cubicBezTo>
                <a:cubicBezTo>
                  <a:pt x="14955" y="6761"/>
                  <a:pt x="14547" y="6416"/>
                  <a:pt x="14499" y="6198"/>
                </a:cubicBezTo>
                <a:cubicBezTo>
                  <a:pt x="14478" y="6101"/>
                  <a:pt x="14461" y="5876"/>
                  <a:pt x="14461" y="5698"/>
                </a:cubicBezTo>
                <a:cubicBezTo>
                  <a:pt x="14461" y="5193"/>
                  <a:pt x="14082" y="3571"/>
                  <a:pt x="13888" y="3246"/>
                </a:cubicBezTo>
                <a:cubicBezTo>
                  <a:pt x="13389" y="2407"/>
                  <a:pt x="13153" y="2040"/>
                  <a:pt x="13111" y="2039"/>
                </a:cubicBezTo>
                <a:cubicBezTo>
                  <a:pt x="13086" y="2039"/>
                  <a:pt x="12846" y="1953"/>
                  <a:pt x="12578" y="1849"/>
                </a:cubicBezTo>
                <a:cubicBezTo>
                  <a:pt x="12311" y="1744"/>
                  <a:pt x="11991" y="1654"/>
                  <a:pt x="11867" y="1649"/>
                </a:cubicBezTo>
                <a:cubicBezTo>
                  <a:pt x="11669" y="1640"/>
                  <a:pt x="11634" y="1594"/>
                  <a:pt x="11578" y="1250"/>
                </a:cubicBezTo>
                <a:cubicBezTo>
                  <a:pt x="11543" y="1036"/>
                  <a:pt x="11405" y="657"/>
                  <a:pt x="11271" y="409"/>
                </a:cubicBezTo>
                <a:cubicBezTo>
                  <a:pt x="11091" y="75"/>
                  <a:pt x="11041" y="-11"/>
                  <a:pt x="10884" y="1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000 0.000000 C 0.014133 0.039442 0.028266 0.078883 0.039852 0.115695 C 0.051438 0.152507 0.060477 0.186690 0.068776 0.222479 C 0.077075 0.258269 0.084635 0.295665 0.090633 0.337590 C 0.096632 0.379515 0.101069 0.425968 0.101891 0.451240 C 0.102712 0.476512 0.099918 0.480602 0.097125 0.484692" pathEditMode="relative">
                                      <p:cBhvr>
                                        <p:cTn id="11" dur="1000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7" grpId="0" animBg="1" advAuto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٢٢٢"/>
          <p:cNvSpPr/>
          <p:nvPr/>
        </p:nvSpPr>
        <p:spPr>
          <a:xfrm>
            <a:off x="0" y="12698248"/>
            <a:ext cx="2281512" cy="1017752"/>
          </a:xfrm>
          <a:prstGeom prst="roundRect">
            <a:avLst>
              <a:gd name="adj" fmla="val 36757"/>
            </a:avLst>
          </a:prstGeom>
          <a:solidFill>
            <a:srgbClr val="81978C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6500" spc="-13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٢٢٢</a:t>
            </a:r>
          </a:p>
        </p:txBody>
      </p:sp>
      <p:pic>
        <p:nvPicPr>
          <p:cNvPr id="563" name="IMG_7893.jpeg" descr="IMG_789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1188" y="836381"/>
            <a:ext cx="5547488" cy="1412461"/>
          </a:xfrm>
          <a:prstGeom prst="rect">
            <a:avLst/>
          </a:prstGeom>
          <a:ln w="12700">
            <a:miter lim="400000"/>
          </a:ln>
        </p:spPr>
      </p:pic>
      <p:pic>
        <p:nvPicPr>
          <p:cNvPr id="564" name="IMG_7905.jpeg" descr="IMG_7905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1502" y="1860639"/>
            <a:ext cx="9440996" cy="1591180"/>
          </a:xfrm>
          <a:prstGeom prst="rect">
            <a:avLst/>
          </a:prstGeom>
          <a:ln w="12700">
            <a:miter lim="400000"/>
          </a:ln>
        </p:spPr>
      </p:pic>
      <p:pic>
        <p:nvPicPr>
          <p:cNvPr id="565" name="IMG_7906.png" descr="IMG_7906.pn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2199436" y="6857999"/>
            <a:ext cx="19744692" cy="1407886"/>
          </a:xfrm>
          <a:prstGeom prst="rect">
            <a:avLst/>
          </a:prstGeom>
          <a:effectLst>
            <a:outerShdw blurRad="381000" dist="119618" rotWithShape="0">
              <a:srgbClr val="000000">
                <a:alpha val="75000"/>
              </a:srgbClr>
            </a:outerShdw>
          </a:effectLst>
        </p:spPr>
      </p:pic>
      <p:sp>
        <p:nvSpPr>
          <p:cNvPr id="566" name="الاستدلال الاستنباطي"/>
          <p:cNvSpPr/>
          <p:nvPr/>
        </p:nvSpPr>
        <p:spPr>
          <a:xfrm>
            <a:off x="13129697" y="4183925"/>
            <a:ext cx="3022326" cy="1773664"/>
          </a:xfrm>
          <a:prstGeom prst="roundRect">
            <a:avLst>
              <a:gd name="adj" fmla="val 6270"/>
            </a:avLst>
          </a:prstGeom>
          <a:solidFill>
            <a:srgbClr val="43C6E9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 الاستدلال الاستنباطي </a:t>
            </a:r>
          </a:p>
        </p:txBody>
      </p:sp>
      <p:sp>
        <p:nvSpPr>
          <p:cNvPr id="567" name="الاستدلال الاستقرائي"/>
          <p:cNvSpPr/>
          <p:nvPr/>
        </p:nvSpPr>
        <p:spPr>
          <a:xfrm>
            <a:off x="8224815" y="4183925"/>
            <a:ext cx="3022325" cy="1773664"/>
          </a:xfrm>
          <a:prstGeom prst="roundRect">
            <a:avLst>
              <a:gd name="adj" fmla="val 6088"/>
            </a:avLst>
          </a:prstGeom>
          <a:solidFill>
            <a:srgbClr val="81978C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الاستدلال الاستقرائي </a:t>
            </a:r>
          </a:p>
        </p:txBody>
      </p:sp>
      <p:pic>
        <p:nvPicPr>
          <p:cNvPr id="568" name="IMG_7112.jpeg" descr="IMG_7112.jpeg"/>
          <p:cNvPicPr>
            <a:picLocks noChangeAspect="1"/>
          </p:cNvPicPr>
          <p:nvPr/>
        </p:nvPicPr>
        <p:blipFill>
          <a:blip r:embed="rId5"/>
          <a:srcRect l="1911" t="24463" r="10910"/>
          <a:stretch>
            <a:fillRect/>
          </a:stretch>
        </p:blipFill>
        <p:spPr>
          <a:xfrm>
            <a:off x="16273118" y="9176720"/>
            <a:ext cx="7944645" cy="45392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589" extrusionOk="0">
                <a:moveTo>
                  <a:pt x="10884" y="1"/>
                </a:moveTo>
                <a:cubicBezTo>
                  <a:pt x="10832" y="5"/>
                  <a:pt x="10768" y="20"/>
                  <a:pt x="10683" y="41"/>
                </a:cubicBezTo>
                <a:cubicBezTo>
                  <a:pt x="9990" y="205"/>
                  <a:pt x="9884" y="519"/>
                  <a:pt x="9882" y="2425"/>
                </a:cubicBezTo>
                <a:cubicBezTo>
                  <a:pt x="9880" y="3765"/>
                  <a:pt x="9878" y="3782"/>
                  <a:pt x="9699" y="4053"/>
                </a:cubicBezTo>
                <a:cubicBezTo>
                  <a:pt x="9599" y="4204"/>
                  <a:pt x="9508" y="4470"/>
                  <a:pt x="9495" y="4642"/>
                </a:cubicBezTo>
                <a:cubicBezTo>
                  <a:pt x="9482" y="4815"/>
                  <a:pt x="9467" y="4954"/>
                  <a:pt x="9461" y="4954"/>
                </a:cubicBezTo>
                <a:cubicBezTo>
                  <a:pt x="9456" y="4954"/>
                  <a:pt x="9442" y="5045"/>
                  <a:pt x="9430" y="5154"/>
                </a:cubicBezTo>
                <a:cubicBezTo>
                  <a:pt x="9418" y="5263"/>
                  <a:pt x="9347" y="5689"/>
                  <a:pt x="9271" y="6101"/>
                </a:cubicBezTo>
                <a:cubicBezTo>
                  <a:pt x="9196" y="6514"/>
                  <a:pt x="9150" y="6901"/>
                  <a:pt x="9171" y="6960"/>
                </a:cubicBezTo>
                <a:cubicBezTo>
                  <a:pt x="9192" y="7020"/>
                  <a:pt x="9128" y="7125"/>
                  <a:pt x="9027" y="7194"/>
                </a:cubicBezTo>
                <a:cubicBezTo>
                  <a:pt x="8927" y="7264"/>
                  <a:pt x="8695" y="7440"/>
                  <a:pt x="8512" y="7587"/>
                </a:cubicBezTo>
                <a:cubicBezTo>
                  <a:pt x="8328" y="7734"/>
                  <a:pt x="8117" y="7827"/>
                  <a:pt x="8042" y="7793"/>
                </a:cubicBezTo>
                <a:cubicBezTo>
                  <a:pt x="7964" y="7757"/>
                  <a:pt x="7807" y="7833"/>
                  <a:pt x="7674" y="7972"/>
                </a:cubicBezTo>
                <a:cubicBezTo>
                  <a:pt x="7515" y="8137"/>
                  <a:pt x="7331" y="8214"/>
                  <a:pt x="7092" y="8214"/>
                </a:cubicBezTo>
                <a:cubicBezTo>
                  <a:pt x="6900" y="8214"/>
                  <a:pt x="6726" y="8261"/>
                  <a:pt x="6706" y="8319"/>
                </a:cubicBezTo>
                <a:cubicBezTo>
                  <a:pt x="6685" y="8377"/>
                  <a:pt x="6581" y="8457"/>
                  <a:pt x="6475" y="8499"/>
                </a:cubicBezTo>
                <a:cubicBezTo>
                  <a:pt x="6325" y="8557"/>
                  <a:pt x="6229" y="8731"/>
                  <a:pt x="6053" y="9258"/>
                </a:cubicBezTo>
                <a:cubicBezTo>
                  <a:pt x="5928" y="9633"/>
                  <a:pt x="5826" y="9990"/>
                  <a:pt x="5826" y="10050"/>
                </a:cubicBezTo>
                <a:cubicBezTo>
                  <a:pt x="5826" y="10111"/>
                  <a:pt x="5797" y="10249"/>
                  <a:pt x="5762" y="10358"/>
                </a:cubicBezTo>
                <a:cubicBezTo>
                  <a:pt x="5612" y="10821"/>
                  <a:pt x="5422" y="12486"/>
                  <a:pt x="5370" y="13788"/>
                </a:cubicBezTo>
                <a:cubicBezTo>
                  <a:pt x="5339" y="14558"/>
                  <a:pt x="5301" y="15226"/>
                  <a:pt x="5285" y="15273"/>
                </a:cubicBezTo>
                <a:cubicBezTo>
                  <a:pt x="5261" y="15343"/>
                  <a:pt x="5319" y="16666"/>
                  <a:pt x="5388" y="17636"/>
                </a:cubicBezTo>
                <a:cubicBezTo>
                  <a:pt x="5408" y="17906"/>
                  <a:pt x="5083" y="18091"/>
                  <a:pt x="4690" y="18033"/>
                </a:cubicBezTo>
                <a:cubicBezTo>
                  <a:pt x="3848" y="17909"/>
                  <a:pt x="-92" y="18134"/>
                  <a:pt x="73" y="18297"/>
                </a:cubicBezTo>
                <a:cubicBezTo>
                  <a:pt x="147" y="18370"/>
                  <a:pt x="165" y="18452"/>
                  <a:pt x="125" y="18541"/>
                </a:cubicBezTo>
                <a:cubicBezTo>
                  <a:pt x="91" y="18614"/>
                  <a:pt x="50" y="19047"/>
                  <a:pt x="32" y="19503"/>
                </a:cubicBezTo>
                <a:lnTo>
                  <a:pt x="0" y="20332"/>
                </a:lnTo>
                <a:lnTo>
                  <a:pt x="300" y="20351"/>
                </a:lnTo>
                <a:cubicBezTo>
                  <a:pt x="1010" y="20397"/>
                  <a:pt x="1377" y="20533"/>
                  <a:pt x="1514" y="20800"/>
                </a:cubicBezTo>
                <a:cubicBezTo>
                  <a:pt x="1651" y="21068"/>
                  <a:pt x="1615" y="21094"/>
                  <a:pt x="924" y="21228"/>
                </a:cubicBezTo>
                <a:lnTo>
                  <a:pt x="405" y="21330"/>
                </a:lnTo>
                <a:lnTo>
                  <a:pt x="1196" y="21346"/>
                </a:lnTo>
                <a:cubicBezTo>
                  <a:pt x="1644" y="21354"/>
                  <a:pt x="2005" y="21409"/>
                  <a:pt x="2027" y="21474"/>
                </a:cubicBezTo>
                <a:cubicBezTo>
                  <a:pt x="2054" y="21549"/>
                  <a:pt x="5446" y="21589"/>
                  <a:pt x="11991" y="21589"/>
                </a:cubicBezTo>
                <a:cubicBezTo>
                  <a:pt x="18394" y="21589"/>
                  <a:pt x="20696" y="21577"/>
                  <a:pt x="21508" y="21512"/>
                </a:cubicBezTo>
                <a:lnTo>
                  <a:pt x="21508" y="21225"/>
                </a:lnTo>
                <a:cubicBezTo>
                  <a:pt x="21290" y="21215"/>
                  <a:pt x="20966" y="21202"/>
                  <a:pt x="20616" y="21187"/>
                </a:cubicBezTo>
                <a:cubicBezTo>
                  <a:pt x="20199" y="21169"/>
                  <a:pt x="19827" y="21121"/>
                  <a:pt x="19789" y="21079"/>
                </a:cubicBezTo>
                <a:cubicBezTo>
                  <a:pt x="19751" y="21038"/>
                  <a:pt x="19720" y="20799"/>
                  <a:pt x="19720" y="20551"/>
                </a:cubicBezTo>
                <a:cubicBezTo>
                  <a:pt x="19720" y="20302"/>
                  <a:pt x="19688" y="20009"/>
                  <a:pt x="19648" y="19898"/>
                </a:cubicBezTo>
                <a:cubicBezTo>
                  <a:pt x="19595" y="19748"/>
                  <a:pt x="19599" y="19487"/>
                  <a:pt x="19664" y="18897"/>
                </a:cubicBezTo>
                <a:lnTo>
                  <a:pt x="19752" y="18103"/>
                </a:lnTo>
                <a:lnTo>
                  <a:pt x="20694" y="18040"/>
                </a:lnTo>
                <a:lnTo>
                  <a:pt x="21508" y="17986"/>
                </a:lnTo>
                <a:lnTo>
                  <a:pt x="21508" y="17974"/>
                </a:lnTo>
                <a:lnTo>
                  <a:pt x="20778" y="17954"/>
                </a:lnTo>
                <a:cubicBezTo>
                  <a:pt x="20307" y="17940"/>
                  <a:pt x="19906" y="17885"/>
                  <a:pt x="19887" y="17829"/>
                </a:cubicBezTo>
                <a:cubicBezTo>
                  <a:pt x="19867" y="17773"/>
                  <a:pt x="19897" y="17168"/>
                  <a:pt x="19953" y="16485"/>
                </a:cubicBezTo>
                <a:cubicBezTo>
                  <a:pt x="20009" y="15802"/>
                  <a:pt x="20052" y="15140"/>
                  <a:pt x="20050" y="15015"/>
                </a:cubicBezTo>
                <a:cubicBezTo>
                  <a:pt x="20032" y="14063"/>
                  <a:pt x="20054" y="13767"/>
                  <a:pt x="20172" y="13308"/>
                </a:cubicBezTo>
                <a:cubicBezTo>
                  <a:pt x="20542" y="11878"/>
                  <a:pt x="20831" y="10380"/>
                  <a:pt x="20849" y="9788"/>
                </a:cubicBezTo>
                <a:cubicBezTo>
                  <a:pt x="20863" y="9352"/>
                  <a:pt x="20849" y="9270"/>
                  <a:pt x="20781" y="9371"/>
                </a:cubicBezTo>
                <a:cubicBezTo>
                  <a:pt x="20716" y="9465"/>
                  <a:pt x="20685" y="9447"/>
                  <a:pt x="20653" y="9299"/>
                </a:cubicBezTo>
                <a:cubicBezTo>
                  <a:pt x="20614" y="9121"/>
                  <a:pt x="20604" y="9120"/>
                  <a:pt x="20552" y="9286"/>
                </a:cubicBezTo>
                <a:cubicBezTo>
                  <a:pt x="20498" y="9453"/>
                  <a:pt x="20479" y="9454"/>
                  <a:pt x="20330" y="9282"/>
                </a:cubicBezTo>
                <a:cubicBezTo>
                  <a:pt x="20209" y="9141"/>
                  <a:pt x="20150" y="9126"/>
                  <a:pt x="20094" y="9224"/>
                </a:cubicBezTo>
                <a:cubicBezTo>
                  <a:pt x="20039" y="9321"/>
                  <a:pt x="19982" y="9293"/>
                  <a:pt x="19871" y="9108"/>
                </a:cubicBezTo>
                <a:cubicBezTo>
                  <a:pt x="19645" y="8735"/>
                  <a:pt x="19419" y="8735"/>
                  <a:pt x="19342" y="9108"/>
                </a:cubicBezTo>
                <a:cubicBezTo>
                  <a:pt x="19307" y="9277"/>
                  <a:pt x="19235" y="9516"/>
                  <a:pt x="19181" y="9641"/>
                </a:cubicBezTo>
                <a:cubicBezTo>
                  <a:pt x="19085" y="9863"/>
                  <a:pt x="19081" y="9861"/>
                  <a:pt x="18997" y="9527"/>
                </a:cubicBezTo>
                <a:cubicBezTo>
                  <a:pt x="18897" y="9126"/>
                  <a:pt x="18811" y="8994"/>
                  <a:pt x="18695" y="9069"/>
                </a:cubicBezTo>
                <a:cubicBezTo>
                  <a:pt x="18649" y="9098"/>
                  <a:pt x="18597" y="9057"/>
                  <a:pt x="18579" y="8974"/>
                </a:cubicBezTo>
                <a:cubicBezTo>
                  <a:pt x="18534" y="8768"/>
                  <a:pt x="18323" y="8813"/>
                  <a:pt x="18167" y="9063"/>
                </a:cubicBezTo>
                <a:cubicBezTo>
                  <a:pt x="18004" y="9322"/>
                  <a:pt x="17808" y="9217"/>
                  <a:pt x="17856" y="8897"/>
                </a:cubicBezTo>
                <a:cubicBezTo>
                  <a:pt x="17875" y="8772"/>
                  <a:pt x="17868" y="8646"/>
                  <a:pt x="17840" y="8616"/>
                </a:cubicBezTo>
                <a:cubicBezTo>
                  <a:pt x="17800" y="8572"/>
                  <a:pt x="17728" y="8077"/>
                  <a:pt x="17681" y="7508"/>
                </a:cubicBezTo>
                <a:cubicBezTo>
                  <a:pt x="17677" y="7466"/>
                  <a:pt x="17650" y="7388"/>
                  <a:pt x="17619" y="7336"/>
                </a:cubicBezTo>
                <a:cubicBezTo>
                  <a:pt x="17586" y="7282"/>
                  <a:pt x="17575" y="7651"/>
                  <a:pt x="17592" y="8189"/>
                </a:cubicBezTo>
                <a:cubicBezTo>
                  <a:pt x="17623" y="9178"/>
                  <a:pt x="17566" y="9461"/>
                  <a:pt x="17437" y="8963"/>
                </a:cubicBezTo>
                <a:cubicBezTo>
                  <a:pt x="17244" y="8215"/>
                  <a:pt x="16839" y="9191"/>
                  <a:pt x="17024" y="9958"/>
                </a:cubicBezTo>
                <a:cubicBezTo>
                  <a:pt x="17098" y="10263"/>
                  <a:pt x="17100" y="11238"/>
                  <a:pt x="17027" y="11283"/>
                </a:cubicBezTo>
                <a:cubicBezTo>
                  <a:pt x="16991" y="11305"/>
                  <a:pt x="16907" y="11072"/>
                  <a:pt x="16840" y="10768"/>
                </a:cubicBezTo>
                <a:cubicBezTo>
                  <a:pt x="16772" y="10463"/>
                  <a:pt x="16663" y="9996"/>
                  <a:pt x="16596" y="9729"/>
                </a:cubicBezTo>
                <a:cubicBezTo>
                  <a:pt x="16529" y="9463"/>
                  <a:pt x="16474" y="9100"/>
                  <a:pt x="16474" y="8923"/>
                </a:cubicBezTo>
                <a:cubicBezTo>
                  <a:pt x="16474" y="8589"/>
                  <a:pt x="16194" y="7724"/>
                  <a:pt x="15980" y="7394"/>
                </a:cubicBezTo>
                <a:cubicBezTo>
                  <a:pt x="15912" y="7290"/>
                  <a:pt x="15682" y="7119"/>
                  <a:pt x="15468" y="7013"/>
                </a:cubicBezTo>
                <a:cubicBezTo>
                  <a:pt x="14955" y="6761"/>
                  <a:pt x="14547" y="6416"/>
                  <a:pt x="14499" y="6198"/>
                </a:cubicBezTo>
                <a:cubicBezTo>
                  <a:pt x="14478" y="6101"/>
                  <a:pt x="14461" y="5876"/>
                  <a:pt x="14461" y="5698"/>
                </a:cubicBezTo>
                <a:cubicBezTo>
                  <a:pt x="14461" y="5193"/>
                  <a:pt x="14082" y="3571"/>
                  <a:pt x="13888" y="3246"/>
                </a:cubicBezTo>
                <a:cubicBezTo>
                  <a:pt x="13389" y="2407"/>
                  <a:pt x="13153" y="2040"/>
                  <a:pt x="13111" y="2039"/>
                </a:cubicBezTo>
                <a:cubicBezTo>
                  <a:pt x="13086" y="2039"/>
                  <a:pt x="12846" y="1953"/>
                  <a:pt x="12578" y="1849"/>
                </a:cubicBezTo>
                <a:cubicBezTo>
                  <a:pt x="12311" y="1744"/>
                  <a:pt x="11991" y="1654"/>
                  <a:pt x="11867" y="1649"/>
                </a:cubicBezTo>
                <a:cubicBezTo>
                  <a:pt x="11669" y="1640"/>
                  <a:pt x="11634" y="1594"/>
                  <a:pt x="11578" y="1250"/>
                </a:cubicBezTo>
                <a:cubicBezTo>
                  <a:pt x="11543" y="1036"/>
                  <a:pt x="11405" y="657"/>
                  <a:pt x="11271" y="409"/>
                </a:cubicBezTo>
                <a:cubicBezTo>
                  <a:pt x="11091" y="75"/>
                  <a:pt x="11041" y="-11"/>
                  <a:pt x="10884" y="1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000 0.000000 C 0.015119 0.035059 0.030238 0.070118 0.042482 0.109852 C 0.054725 0.149586 0.064092 0.193994 0.072885 0.230222 C 0.081677 0.266449 0.089894 0.294497 0.098111 0.322544" pathEditMode="relative">
                                      <p:cBhvr>
                                        <p:cTn id="11" dur="700" fill="hold"/>
                                        <p:tgtEl>
                                          <p:spTgt spid="5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5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الدرس الثاني  : الاستدلال الاستقرائي"/>
          <p:cNvSpPr/>
          <p:nvPr/>
        </p:nvSpPr>
        <p:spPr>
          <a:xfrm>
            <a:off x="3269125" y="6858000"/>
            <a:ext cx="11688274" cy="1452460"/>
          </a:xfrm>
          <a:prstGeom prst="roundRect">
            <a:avLst>
              <a:gd name="adj" fmla="val 36757"/>
            </a:avLst>
          </a:prstGeom>
          <a:solidFill>
            <a:srgbClr val="81978C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6500" spc="-13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الدرس الثاني  : الاستدلال الاستقرائي </a:t>
            </a:r>
          </a:p>
        </p:txBody>
      </p:sp>
      <p:pic>
        <p:nvPicPr>
          <p:cNvPr id="176" name="IMG_7877.jpeg" descr="IMG_7877.jpeg"/>
          <p:cNvPicPr>
            <a:picLocks noChangeAspect="1"/>
          </p:cNvPicPr>
          <p:nvPr/>
        </p:nvPicPr>
        <p:blipFill>
          <a:blip r:embed="rId2"/>
          <a:srcRect l="18290" t="18454" r="13592"/>
          <a:stretch>
            <a:fillRect/>
          </a:stretch>
        </p:blipFill>
        <p:spPr>
          <a:xfrm>
            <a:off x="15704878" y="4291703"/>
            <a:ext cx="3037898" cy="40186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0" h="21600" extrusionOk="0">
                <a:moveTo>
                  <a:pt x="9947" y="0"/>
                </a:moveTo>
                <a:lnTo>
                  <a:pt x="9055" y="753"/>
                </a:lnTo>
                <a:cubicBezTo>
                  <a:pt x="8564" y="1168"/>
                  <a:pt x="8162" y="1537"/>
                  <a:pt x="8165" y="1572"/>
                </a:cubicBezTo>
                <a:cubicBezTo>
                  <a:pt x="8175" y="1712"/>
                  <a:pt x="11399" y="3290"/>
                  <a:pt x="11507" y="3208"/>
                </a:cubicBezTo>
                <a:cubicBezTo>
                  <a:pt x="11570" y="3160"/>
                  <a:pt x="11742" y="3203"/>
                  <a:pt x="11890" y="3302"/>
                </a:cubicBezTo>
                <a:cubicBezTo>
                  <a:pt x="12038" y="3401"/>
                  <a:pt x="12311" y="3507"/>
                  <a:pt x="12498" y="3537"/>
                </a:cubicBezTo>
                <a:cubicBezTo>
                  <a:pt x="12685" y="3567"/>
                  <a:pt x="12868" y="3576"/>
                  <a:pt x="12903" y="3556"/>
                </a:cubicBezTo>
                <a:cubicBezTo>
                  <a:pt x="12939" y="3536"/>
                  <a:pt x="12983" y="3111"/>
                  <a:pt x="13005" y="2611"/>
                </a:cubicBezTo>
                <a:lnTo>
                  <a:pt x="13044" y="1700"/>
                </a:lnTo>
                <a:lnTo>
                  <a:pt x="11496" y="849"/>
                </a:lnTo>
                <a:lnTo>
                  <a:pt x="9947" y="0"/>
                </a:lnTo>
                <a:close/>
                <a:moveTo>
                  <a:pt x="7850" y="3479"/>
                </a:moveTo>
                <a:cubicBezTo>
                  <a:pt x="7649" y="3470"/>
                  <a:pt x="7466" y="3470"/>
                  <a:pt x="7315" y="3481"/>
                </a:cubicBezTo>
                <a:lnTo>
                  <a:pt x="6439" y="3545"/>
                </a:lnTo>
                <a:lnTo>
                  <a:pt x="6557" y="4076"/>
                </a:lnTo>
                <a:cubicBezTo>
                  <a:pt x="6769" y="5011"/>
                  <a:pt x="6792" y="4982"/>
                  <a:pt x="5640" y="5181"/>
                </a:cubicBezTo>
                <a:cubicBezTo>
                  <a:pt x="4740" y="5337"/>
                  <a:pt x="4580" y="5406"/>
                  <a:pt x="4649" y="5604"/>
                </a:cubicBezTo>
                <a:cubicBezTo>
                  <a:pt x="4737" y="5861"/>
                  <a:pt x="4128" y="6175"/>
                  <a:pt x="3078" y="6414"/>
                </a:cubicBezTo>
                <a:cubicBezTo>
                  <a:pt x="2291" y="6594"/>
                  <a:pt x="2076" y="6881"/>
                  <a:pt x="2334" y="7402"/>
                </a:cubicBezTo>
                <a:cubicBezTo>
                  <a:pt x="2519" y="7774"/>
                  <a:pt x="2487" y="7882"/>
                  <a:pt x="1966" y="8599"/>
                </a:cubicBezTo>
                <a:cubicBezTo>
                  <a:pt x="647" y="10413"/>
                  <a:pt x="-5" y="12534"/>
                  <a:pt x="1" y="14994"/>
                </a:cubicBezTo>
                <a:cubicBezTo>
                  <a:pt x="5" y="17097"/>
                  <a:pt x="386" y="18866"/>
                  <a:pt x="1293" y="20986"/>
                </a:cubicBezTo>
                <a:lnTo>
                  <a:pt x="1555" y="21600"/>
                </a:lnTo>
                <a:lnTo>
                  <a:pt x="3365" y="21600"/>
                </a:lnTo>
                <a:lnTo>
                  <a:pt x="2869" y="20435"/>
                </a:lnTo>
                <a:cubicBezTo>
                  <a:pt x="1466" y="17121"/>
                  <a:pt x="1409" y="13261"/>
                  <a:pt x="2720" y="10433"/>
                </a:cubicBezTo>
                <a:cubicBezTo>
                  <a:pt x="3166" y="9472"/>
                  <a:pt x="3705" y="8601"/>
                  <a:pt x="3950" y="8447"/>
                </a:cubicBezTo>
                <a:cubicBezTo>
                  <a:pt x="4217" y="8279"/>
                  <a:pt x="11284" y="10867"/>
                  <a:pt x="11535" y="11224"/>
                </a:cubicBezTo>
                <a:cubicBezTo>
                  <a:pt x="11625" y="11353"/>
                  <a:pt x="11725" y="11632"/>
                  <a:pt x="11757" y="11845"/>
                </a:cubicBezTo>
                <a:lnTo>
                  <a:pt x="11819" y="12231"/>
                </a:lnTo>
                <a:lnTo>
                  <a:pt x="9947" y="12583"/>
                </a:lnTo>
                <a:cubicBezTo>
                  <a:pt x="6042" y="13317"/>
                  <a:pt x="4414" y="13306"/>
                  <a:pt x="3399" y="12534"/>
                </a:cubicBezTo>
                <a:cubicBezTo>
                  <a:pt x="2729" y="12025"/>
                  <a:pt x="2754" y="12267"/>
                  <a:pt x="3497" y="13409"/>
                </a:cubicBezTo>
                <a:cubicBezTo>
                  <a:pt x="4073" y="14293"/>
                  <a:pt x="5252" y="15292"/>
                  <a:pt x="6473" y="15928"/>
                </a:cubicBezTo>
                <a:lnTo>
                  <a:pt x="6870" y="16135"/>
                </a:lnTo>
                <a:lnTo>
                  <a:pt x="6344" y="16960"/>
                </a:lnTo>
                <a:cubicBezTo>
                  <a:pt x="5694" y="17972"/>
                  <a:pt x="5159" y="19337"/>
                  <a:pt x="5012" y="20371"/>
                </a:cubicBezTo>
                <a:cubicBezTo>
                  <a:pt x="4951" y="20798"/>
                  <a:pt x="4866" y="21250"/>
                  <a:pt x="4820" y="21374"/>
                </a:cubicBezTo>
                <a:cubicBezTo>
                  <a:pt x="4742" y="21587"/>
                  <a:pt x="5321" y="21600"/>
                  <a:pt x="15294" y="21600"/>
                </a:cubicBezTo>
                <a:lnTo>
                  <a:pt x="21211" y="21600"/>
                </a:lnTo>
                <a:lnTo>
                  <a:pt x="21321" y="21001"/>
                </a:lnTo>
                <a:cubicBezTo>
                  <a:pt x="21489" y="20072"/>
                  <a:pt x="21448" y="18062"/>
                  <a:pt x="21248" y="17353"/>
                </a:cubicBezTo>
                <a:cubicBezTo>
                  <a:pt x="20975" y="16384"/>
                  <a:pt x="20208" y="15559"/>
                  <a:pt x="19300" y="15254"/>
                </a:cubicBezTo>
                <a:cubicBezTo>
                  <a:pt x="18881" y="15113"/>
                  <a:pt x="18537" y="14910"/>
                  <a:pt x="18537" y="14804"/>
                </a:cubicBezTo>
                <a:cubicBezTo>
                  <a:pt x="18537" y="14421"/>
                  <a:pt x="17699" y="13368"/>
                  <a:pt x="17028" y="12908"/>
                </a:cubicBezTo>
                <a:cubicBezTo>
                  <a:pt x="16584" y="12603"/>
                  <a:pt x="15989" y="12361"/>
                  <a:pt x="15353" y="12227"/>
                </a:cubicBezTo>
                <a:cubicBezTo>
                  <a:pt x="14811" y="12113"/>
                  <a:pt x="14276" y="11997"/>
                  <a:pt x="14159" y="11969"/>
                </a:cubicBezTo>
                <a:cubicBezTo>
                  <a:pt x="14036" y="11939"/>
                  <a:pt x="13945" y="11702"/>
                  <a:pt x="13945" y="11406"/>
                </a:cubicBezTo>
                <a:cubicBezTo>
                  <a:pt x="13945" y="10786"/>
                  <a:pt x="13882" y="10820"/>
                  <a:pt x="17687" y="9194"/>
                </a:cubicBezTo>
                <a:cubicBezTo>
                  <a:pt x="19230" y="8534"/>
                  <a:pt x="20614" y="7915"/>
                  <a:pt x="20764" y="7818"/>
                </a:cubicBezTo>
                <a:cubicBezTo>
                  <a:pt x="20947" y="7699"/>
                  <a:pt x="21105" y="7215"/>
                  <a:pt x="21245" y="6338"/>
                </a:cubicBezTo>
                <a:cubicBezTo>
                  <a:pt x="21360" y="5621"/>
                  <a:pt x="21490" y="4958"/>
                  <a:pt x="21538" y="4864"/>
                </a:cubicBezTo>
                <a:cubicBezTo>
                  <a:pt x="21595" y="4751"/>
                  <a:pt x="21460" y="4678"/>
                  <a:pt x="21144" y="4650"/>
                </a:cubicBezTo>
                <a:cubicBezTo>
                  <a:pt x="20715" y="4613"/>
                  <a:pt x="20669" y="4564"/>
                  <a:pt x="20707" y="4189"/>
                </a:cubicBezTo>
                <a:cubicBezTo>
                  <a:pt x="20750" y="3777"/>
                  <a:pt x="20736" y="3769"/>
                  <a:pt x="20037" y="3769"/>
                </a:cubicBezTo>
                <a:cubicBezTo>
                  <a:pt x="19646" y="3769"/>
                  <a:pt x="19092" y="3832"/>
                  <a:pt x="18804" y="3910"/>
                </a:cubicBezTo>
                <a:cubicBezTo>
                  <a:pt x="18387" y="4023"/>
                  <a:pt x="18018" y="4002"/>
                  <a:pt x="16971" y="3797"/>
                </a:cubicBezTo>
                <a:cubicBezTo>
                  <a:pt x="16251" y="3656"/>
                  <a:pt x="15621" y="3572"/>
                  <a:pt x="15569" y="3611"/>
                </a:cubicBezTo>
                <a:cubicBezTo>
                  <a:pt x="15518" y="3650"/>
                  <a:pt x="15061" y="3677"/>
                  <a:pt x="14553" y="3671"/>
                </a:cubicBezTo>
                <a:cubicBezTo>
                  <a:pt x="13660" y="3661"/>
                  <a:pt x="13629" y="3673"/>
                  <a:pt x="13658" y="4000"/>
                </a:cubicBezTo>
                <a:cubicBezTo>
                  <a:pt x="13682" y="4271"/>
                  <a:pt x="13589" y="4361"/>
                  <a:pt x="13179" y="4456"/>
                </a:cubicBezTo>
                <a:cubicBezTo>
                  <a:pt x="12899" y="4521"/>
                  <a:pt x="12545" y="4620"/>
                  <a:pt x="12397" y="4676"/>
                </a:cubicBezTo>
                <a:cubicBezTo>
                  <a:pt x="12052" y="4806"/>
                  <a:pt x="11650" y="4622"/>
                  <a:pt x="11648" y="4332"/>
                </a:cubicBezTo>
                <a:cubicBezTo>
                  <a:pt x="11646" y="4047"/>
                  <a:pt x="9258" y="3542"/>
                  <a:pt x="7850" y="3479"/>
                </a:cubicBezTo>
                <a:close/>
                <a:moveTo>
                  <a:pt x="3356" y="6491"/>
                </a:moveTo>
                <a:cubicBezTo>
                  <a:pt x="3631" y="6475"/>
                  <a:pt x="3910" y="6525"/>
                  <a:pt x="4102" y="6645"/>
                </a:cubicBezTo>
                <a:cubicBezTo>
                  <a:pt x="4246" y="6734"/>
                  <a:pt x="4534" y="7148"/>
                  <a:pt x="4739" y="7568"/>
                </a:cubicBezTo>
                <a:cubicBezTo>
                  <a:pt x="5169" y="8450"/>
                  <a:pt x="5030" y="8685"/>
                  <a:pt x="4331" y="8262"/>
                </a:cubicBezTo>
                <a:cubicBezTo>
                  <a:pt x="4063" y="8100"/>
                  <a:pt x="3534" y="7874"/>
                  <a:pt x="3154" y="7758"/>
                </a:cubicBezTo>
                <a:cubicBezTo>
                  <a:pt x="2366" y="7519"/>
                  <a:pt x="2174" y="7127"/>
                  <a:pt x="2647" y="6730"/>
                </a:cubicBezTo>
                <a:cubicBezTo>
                  <a:pt x="2815" y="6589"/>
                  <a:pt x="3082" y="6507"/>
                  <a:pt x="3356" y="6491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" grpId="0" animBg="1" advAuto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٢٢٢"/>
          <p:cNvSpPr/>
          <p:nvPr/>
        </p:nvSpPr>
        <p:spPr>
          <a:xfrm>
            <a:off x="0" y="12698248"/>
            <a:ext cx="2281512" cy="1017752"/>
          </a:xfrm>
          <a:prstGeom prst="roundRect">
            <a:avLst>
              <a:gd name="adj" fmla="val 36757"/>
            </a:avLst>
          </a:prstGeom>
          <a:solidFill>
            <a:srgbClr val="81978C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6500" spc="-13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٢٢٢</a:t>
            </a:r>
          </a:p>
        </p:txBody>
      </p:sp>
      <p:pic>
        <p:nvPicPr>
          <p:cNvPr id="571" name="IMG_7893.jpeg" descr="IMG_789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1188" y="836381"/>
            <a:ext cx="5547488" cy="1412461"/>
          </a:xfrm>
          <a:prstGeom prst="rect">
            <a:avLst/>
          </a:prstGeom>
          <a:ln w="12700">
            <a:miter lim="400000"/>
          </a:ln>
        </p:spPr>
      </p:pic>
      <p:pic>
        <p:nvPicPr>
          <p:cNvPr id="572" name="IMG_7905.jpeg" descr="IMG_7905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1502" y="1860639"/>
            <a:ext cx="9440996" cy="1591180"/>
          </a:xfrm>
          <a:prstGeom prst="rect">
            <a:avLst/>
          </a:prstGeom>
          <a:ln w="12700">
            <a:miter lim="400000"/>
          </a:ln>
        </p:spPr>
      </p:pic>
      <p:pic>
        <p:nvPicPr>
          <p:cNvPr id="573" name="IMG_7906.png" descr="IMG_7906.pn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190663" y="6857999"/>
            <a:ext cx="11593931" cy="1576190"/>
          </a:xfrm>
          <a:prstGeom prst="rect">
            <a:avLst/>
          </a:prstGeom>
          <a:effectLst>
            <a:outerShdw blurRad="381000" dist="119618" rotWithShape="0">
              <a:srgbClr val="000000">
                <a:alpha val="75000"/>
              </a:srgbClr>
            </a:outerShdw>
          </a:effectLst>
        </p:spPr>
      </p:pic>
      <p:sp>
        <p:nvSpPr>
          <p:cNvPr id="574" name="الاستدلال الاستنباطي"/>
          <p:cNvSpPr/>
          <p:nvPr/>
        </p:nvSpPr>
        <p:spPr>
          <a:xfrm>
            <a:off x="13129697" y="4183925"/>
            <a:ext cx="3022326" cy="1773664"/>
          </a:xfrm>
          <a:prstGeom prst="roundRect">
            <a:avLst>
              <a:gd name="adj" fmla="val 6270"/>
            </a:avLst>
          </a:prstGeom>
          <a:solidFill>
            <a:srgbClr val="43C6E9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 الاستدلال الاستنباطي </a:t>
            </a:r>
          </a:p>
        </p:txBody>
      </p:sp>
      <p:sp>
        <p:nvSpPr>
          <p:cNvPr id="575" name="الاستدلال الاستقرائي"/>
          <p:cNvSpPr/>
          <p:nvPr/>
        </p:nvSpPr>
        <p:spPr>
          <a:xfrm>
            <a:off x="8224815" y="4183925"/>
            <a:ext cx="3022325" cy="1773664"/>
          </a:xfrm>
          <a:prstGeom prst="roundRect">
            <a:avLst>
              <a:gd name="adj" fmla="val 6088"/>
            </a:avLst>
          </a:prstGeom>
          <a:solidFill>
            <a:srgbClr val="81978C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الاستدلال الاستقرائي </a:t>
            </a:r>
          </a:p>
        </p:txBody>
      </p:sp>
      <p:pic>
        <p:nvPicPr>
          <p:cNvPr id="576" name="IMG_7112.jpeg" descr="IMG_7112.jpeg"/>
          <p:cNvPicPr>
            <a:picLocks noChangeAspect="1"/>
          </p:cNvPicPr>
          <p:nvPr/>
        </p:nvPicPr>
        <p:blipFill>
          <a:blip r:embed="rId5"/>
          <a:srcRect l="1911" t="24463" r="10910"/>
          <a:stretch>
            <a:fillRect/>
          </a:stretch>
        </p:blipFill>
        <p:spPr>
          <a:xfrm>
            <a:off x="16273118" y="9176720"/>
            <a:ext cx="7944645" cy="45392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589" extrusionOk="0">
                <a:moveTo>
                  <a:pt x="10884" y="1"/>
                </a:moveTo>
                <a:cubicBezTo>
                  <a:pt x="10832" y="5"/>
                  <a:pt x="10768" y="20"/>
                  <a:pt x="10683" y="41"/>
                </a:cubicBezTo>
                <a:cubicBezTo>
                  <a:pt x="9990" y="205"/>
                  <a:pt x="9884" y="519"/>
                  <a:pt x="9882" y="2425"/>
                </a:cubicBezTo>
                <a:cubicBezTo>
                  <a:pt x="9880" y="3765"/>
                  <a:pt x="9878" y="3782"/>
                  <a:pt x="9699" y="4053"/>
                </a:cubicBezTo>
                <a:cubicBezTo>
                  <a:pt x="9599" y="4204"/>
                  <a:pt x="9508" y="4470"/>
                  <a:pt x="9495" y="4642"/>
                </a:cubicBezTo>
                <a:cubicBezTo>
                  <a:pt x="9482" y="4815"/>
                  <a:pt x="9467" y="4954"/>
                  <a:pt x="9461" y="4954"/>
                </a:cubicBezTo>
                <a:cubicBezTo>
                  <a:pt x="9456" y="4954"/>
                  <a:pt x="9442" y="5045"/>
                  <a:pt x="9430" y="5154"/>
                </a:cubicBezTo>
                <a:cubicBezTo>
                  <a:pt x="9418" y="5263"/>
                  <a:pt x="9347" y="5689"/>
                  <a:pt x="9271" y="6101"/>
                </a:cubicBezTo>
                <a:cubicBezTo>
                  <a:pt x="9196" y="6514"/>
                  <a:pt x="9150" y="6901"/>
                  <a:pt x="9171" y="6960"/>
                </a:cubicBezTo>
                <a:cubicBezTo>
                  <a:pt x="9192" y="7020"/>
                  <a:pt x="9128" y="7125"/>
                  <a:pt x="9027" y="7194"/>
                </a:cubicBezTo>
                <a:cubicBezTo>
                  <a:pt x="8927" y="7264"/>
                  <a:pt x="8695" y="7440"/>
                  <a:pt x="8512" y="7587"/>
                </a:cubicBezTo>
                <a:cubicBezTo>
                  <a:pt x="8328" y="7734"/>
                  <a:pt x="8117" y="7827"/>
                  <a:pt x="8042" y="7793"/>
                </a:cubicBezTo>
                <a:cubicBezTo>
                  <a:pt x="7964" y="7757"/>
                  <a:pt x="7807" y="7833"/>
                  <a:pt x="7674" y="7972"/>
                </a:cubicBezTo>
                <a:cubicBezTo>
                  <a:pt x="7515" y="8137"/>
                  <a:pt x="7331" y="8214"/>
                  <a:pt x="7092" y="8214"/>
                </a:cubicBezTo>
                <a:cubicBezTo>
                  <a:pt x="6900" y="8214"/>
                  <a:pt x="6726" y="8261"/>
                  <a:pt x="6706" y="8319"/>
                </a:cubicBezTo>
                <a:cubicBezTo>
                  <a:pt x="6685" y="8377"/>
                  <a:pt x="6581" y="8457"/>
                  <a:pt x="6475" y="8499"/>
                </a:cubicBezTo>
                <a:cubicBezTo>
                  <a:pt x="6325" y="8557"/>
                  <a:pt x="6229" y="8731"/>
                  <a:pt x="6053" y="9258"/>
                </a:cubicBezTo>
                <a:cubicBezTo>
                  <a:pt x="5928" y="9633"/>
                  <a:pt x="5826" y="9990"/>
                  <a:pt x="5826" y="10050"/>
                </a:cubicBezTo>
                <a:cubicBezTo>
                  <a:pt x="5826" y="10111"/>
                  <a:pt x="5797" y="10249"/>
                  <a:pt x="5762" y="10358"/>
                </a:cubicBezTo>
                <a:cubicBezTo>
                  <a:pt x="5612" y="10821"/>
                  <a:pt x="5422" y="12486"/>
                  <a:pt x="5370" y="13788"/>
                </a:cubicBezTo>
                <a:cubicBezTo>
                  <a:pt x="5339" y="14558"/>
                  <a:pt x="5301" y="15226"/>
                  <a:pt x="5285" y="15273"/>
                </a:cubicBezTo>
                <a:cubicBezTo>
                  <a:pt x="5261" y="15343"/>
                  <a:pt x="5319" y="16666"/>
                  <a:pt x="5388" y="17636"/>
                </a:cubicBezTo>
                <a:cubicBezTo>
                  <a:pt x="5408" y="17906"/>
                  <a:pt x="5083" y="18091"/>
                  <a:pt x="4690" y="18033"/>
                </a:cubicBezTo>
                <a:cubicBezTo>
                  <a:pt x="3848" y="17909"/>
                  <a:pt x="-92" y="18134"/>
                  <a:pt x="73" y="18297"/>
                </a:cubicBezTo>
                <a:cubicBezTo>
                  <a:pt x="147" y="18370"/>
                  <a:pt x="165" y="18452"/>
                  <a:pt x="125" y="18541"/>
                </a:cubicBezTo>
                <a:cubicBezTo>
                  <a:pt x="91" y="18614"/>
                  <a:pt x="50" y="19047"/>
                  <a:pt x="32" y="19503"/>
                </a:cubicBezTo>
                <a:lnTo>
                  <a:pt x="0" y="20332"/>
                </a:lnTo>
                <a:lnTo>
                  <a:pt x="300" y="20351"/>
                </a:lnTo>
                <a:cubicBezTo>
                  <a:pt x="1010" y="20397"/>
                  <a:pt x="1377" y="20533"/>
                  <a:pt x="1514" y="20800"/>
                </a:cubicBezTo>
                <a:cubicBezTo>
                  <a:pt x="1651" y="21068"/>
                  <a:pt x="1615" y="21094"/>
                  <a:pt x="924" y="21228"/>
                </a:cubicBezTo>
                <a:lnTo>
                  <a:pt x="405" y="21330"/>
                </a:lnTo>
                <a:lnTo>
                  <a:pt x="1196" y="21346"/>
                </a:lnTo>
                <a:cubicBezTo>
                  <a:pt x="1644" y="21354"/>
                  <a:pt x="2005" y="21409"/>
                  <a:pt x="2027" y="21474"/>
                </a:cubicBezTo>
                <a:cubicBezTo>
                  <a:pt x="2054" y="21549"/>
                  <a:pt x="5446" y="21589"/>
                  <a:pt x="11991" y="21589"/>
                </a:cubicBezTo>
                <a:cubicBezTo>
                  <a:pt x="18394" y="21589"/>
                  <a:pt x="20696" y="21577"/>
                  <a:pt x="21508" y="21512"/>
                </a:cubicBezTo>
                <a:lnTo>
                  <a:pt x="21508" y="21225"/>
                </a:lnTo>
                <a:cubicBezTo>
                  <a:pt x="21290" y="21215"/>
                  <a:pt x="20966" y="21202"/>
                  <a:pt x="20616" y="21187"/>
                </a:cubicBezTo>
                <a:cubicBezTo>
                  <a:pt x="20199" y="21169"/>
                  <a:pt x="19827" y="21121"/>
                  <a:pt x="19789" y="21079"/>
                </a:cubicBezTo>
                <a:cubicBezTo>
                  <a:pt x="19751" y="21038"/>
                  <a:pt x="19720" y="20799"/>
                  <a:pt x="19720" y="20551"/>
                </a:cubicBezTo>
                <a:cubicBezTo>
                  <a:pt x="19720" y="20302"/>
                  <a:pt x="19688" y="20009"/>
                  <a:pt x="19648" y="19898"/>
                </a:cubicBezTo>
                <a:cubicBezTo>
                  <a:pt x="19595" y="19748"/>
                  <a:pt x="19599" y="19487"/>
                  <a:pt x="19664" y="18897"/>
                </a:cubicBezTo>
                <a:lnTo>
                  <a:pt x="19752" y="18103"/>
                </a:lnTo>
                <a:lnTo>
                  <a:pt x="20694" y="18040"/>
                </a:lnTo>
                <a:lnTo>
                  <a:pt x="21508" y="17986"/>
                </a:lnTo>
                <a:lnTo>
                  <a:pt x="21508" y="17974"/>
                </a:lnTo>
                <a:lnTo>
                  <a:pt x="20778" y="17954"/>
                </a:lnTo>
                <a:cubicBezTo>
                  <a:pt x="20307" y="17940"/>
                  <a:pt x="19906" y="17885"/>
                  <a:pt x="19887" y="17829"/>
                </a:cubicBezTo>
                <a:cubicBezTo>
                  <a:pt x="19867" y="17773"/>
                  <a:pt x="19897" y="17168"/>
                  <a:pt x="19953" y="16485"/>
                </a:cubicBezTo>
                <a:cubicBezTo>
                  <a:pt x="20009" y="15802"/>
                  <a:pt x="20052" y="15140"/>
                  <a:pt x="20050" y="15015"/>
                </a:cubicBezTo>
                <a:cubicBezTo>
                  <a:pt x="20032" y="14063"/>
                  <a:pt x="20054" y="13767"/>
                  <a:pt x="20172" y="13308"/>
                </a:cubicBezTo>
                <a:cubicBezTo>
                  <a:pt x="20542" y="11878"/>
                  <a:pt x="20831" y="10380"/>
                  <a:pt x="20849" y="9788"/>
                </a:cubicBezTo>
                <a:cubicBezTo>
                  <a:pt x="20863" y="9352"/>
                  <a:pt x="20849" y="9270"/>
                  <a:pt x="20781" y="9371"/>
                </a:cubicBezTo>
                <a:cubicBezTo>
                  <a:pt x="20716" y="9465"/>
                  <a:pt x="20685" y="9447"/>
                  <a:pt x="20653" y="9299"/>
                </a:cubicBezTo>
                <a:cubicBezTo>
                  <a:pt x="20614" y="9121"/>
                  <a:pt x="20604" y="9120"/>
                  <a:pt x="20552" y="9286"/>
                </a:cubicBezTo>
                <a:cubicBezTo>
                  <a:pt x="20498" y="9453"/>
                  <a:pt x="20479" y="9454"/>
                  <a:pt x="20330" y="9282"/>
                </a:cubicBezTo>
                <a:cubicBezTo>
                  <a:pt x="20209" y="9141"/>
                  <a:pt x="20150" y="9126"/>
                  <a:pt x="20094" y="9224"/>
                </a:cubicBezTo>
                <a:cubicBezTo>
                  <a:pt x="20039" y="9321"/>
                  <a:pt x="19982" y="9293"/>
                  <a:pt x="19871" y="9108"/>
                </a:cubicBezTo>
                <a:cubicBezTo>
                  <a:pt x="19645" y="8735"/>
                  <a:pt x="19419" y="8735"/>
                  <a:pt x="19342" y="9108"/>
                </a:cubicBezTo>
                <a:cubicBezTo>
                  <a:pt x="19307" y="9277"/>
                  <a:pt x="19235" y="9516"/>
                  <a:pt x="19181" y="9641"/>
                </a:cubicBezTo>
                <a:cubicBezTo>
                  <a:pt x="19085" y="9863"/>
                  <a:pt x="19081" y="9861"/>
                  <a:pt x="18997" y="9527"/>
                </a:cubicBezTo>
                <a:cubicBezTo>
                  <a:pt x="18897" y="9126"/>
                  <a:pt x="18811" y="8994"/>
                  <a:pt x="18695" y="9069"/>
                </a:cubicBezTo>
                <a:cubicBezTo>
                  <a:pt x="18649" y="9098"/>
                  <a:pt x="18597" y="9057"/>
                  <a:pt x="18579" y="8974"/>
                </a:cubicBezTo>
                <a:cubicBezTo>
                  <a:pt x="18534" y="8768"/>
                  <a:pt x="18323" y="8813"/>
                  <a:pt x="18167" y="9063"/>
                </a:cubicBezTo>
                <a:cubicBezTo>
                  <a:pt x="18004" y="9322"/>
                  <a:pt x="17808" y="9217"/>
                  <a:pt x="17856" y="8897"/>
                </a:cubicBezTo>
                <a:cubicBezTo>
                  <a:pt x="17875" y="8772"/>
                  <a:pt x="17868" y="8646"/>
                  <a:pt x="17840" y="8616"/>
                </a:cubicBezTo>
                <a:cubicBezTo>
                  <a:pt x="17800" y="8572"/>
                  <a:pt x="17728" y="8077"/>
                  <a:pt x="17681" y="7508"/>
                </a:cubicBezTo>
                <a:cubicBezTo>
                  <a:pt x="17677" y="7466"/>
                  <a:pt x="17650" y="7388"/>
                  <a:pt x="17619" y="7336"/>
                </a:cubicBezTo>
                <a:cubicBezTo>
                  <a:pt x="17586" y="7282"/>
                  <a:pt x="17575" y="7651"/>
                  <a:pt x="17592" y="8189"/>
                </a:cubicBezTo>
                <a:cubicBezTo>
                  <a:pt x="17623" y="9178"/>
                  <a:pt x="17566" y="9461"/>
                  <a:pt x="17437" y="8963"/>
                </a:cubicBezTo>
                <a:cubicBezTo>
                  <a:pt x="17244" y="8215"/>
                  <a:pt x="16839" y="9191"/>
                  <a:pt x="17024" y="9958"/>
                </a:cubicBezTo>
                <a:cubicBezTo>
                  <a:pt x="17098" y="10263"/>
                  <a:pt x="17100" y="11238"/>
                  <a:pt x="17027" y="11283"/>
                </a:cubicBezTo>
                <a:cubicBezTo>
                  <a:pt x="16991" y="11305"/>
                  <a:pt x="16907" y="11072"/>
                  <a:pt x="16840" y="10768"/>
                </a:cubicBezTo>
                <a:cubicBezTo>
                  <a:pt x="16772" y="10463"/>
                  <a:pt x="16663" y="9996"/>
                  <a:pt x="16596" y="9729"/>
                </a:cubicBezTo>
                <a:cubicBezTo>
                  <a:pt x="16529" y="9463"/>
                  <a:pt x="16474" y="9100"/>
                  <a:pt x="16474" y="8923"/>
                </a:cubicBezTo>
                <a:cubicBezTo>
                  <a:pt x="16474" y="8589"/>
                  <a:pt x="16194" y="7724"/>
                  <a:pt x="15980" y="7394"/>
                </a:cubicBezTo>
                <a:cubicBezTo>
                  <a:pt x="15912" y="7290"/>
                  <a:pt x="15682" y="7119"/>
                  <a:pt x="15468" y="7013"/>
                </a:cubicBezTo>
                <a:cubicBezTo>
                  <a:pt x="14955" y="6761"/>
                  <a:pt x="14547" y="6416"/>
                  <a:pt x="14499" y="6198"/>
                </a:cubicBezTo>
                <a:cubicBezTo>
                  <a:pt x="14478" y="6101"/>
                  <a:pt x="14461" y="5876"/>
                  <a:pt x="14461" y="5698"/>
                </a:cubicBezTo>
                <a:cubicBezTo>
                  <a:pt x="14461" y="5193"/>
                  <a:pt x="14082" y="3571"/>
                  <a:pt x="13888" y="3246"/>
                </a:cubicBezTo>
                <a:cubicBezTo>
                  <a:pt x="13389" y="2407"/>
                  <a:pt x="13153" y="2040"/>
                  <a:pt x="13111" y="2039"/>
                </a:cubicBezTo>
                <a:cubicBezTo>
                  <a:pt x="13086" y="2039"/>
                  <a:pt x="12846" y="1953"/>
                  <a:pt x="12578" y="1849"/>
                </a:cubicBezTo>
                <a:cubicBezTo>
                  <a:pt x="12311" y="1744"/>
                  <a:pt x="11991" y="1654"/>
                  <a:pt x="11867" y="1649"/>
                </a:cubicBezTo>
                <a:cubicBezTo>
                  <a:pt x="11669" y="1640"/>
                  <a:pt x="11634" y="1594"/>
                  <a:pt x="11578" y="1250"/>
                </a:cubicBezTo>
                <a:cubicBezTo>
                  <a:pt x="11543" y="1036"/>
                  <a:pt x="11405" y="657"/>
                  <a:pt x="11271" y="409"/>
                </a:cubicBezTo>
                <a:cubicBezTo>
                  <a:pt x="11091" y="75"/>
                  <a:pt x="11041" y="-11"/>
                  <a:pt x="10884" y="1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000 0.000000 C -0.002794 0.045869 -0.005588 0.091738 -0.011832 0.133225 C -0.018077 0.174711 -0.027773 0.211816 -0.043221 0.243077 C -0.058669 0.274338 -0.079869 0.299755 -0.101069 0.325173" pathEditMode="relative">
                                      <p:cBhvr>
                                        <p:cTn id="11" dur="700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" grpId="0" animBg="1" advAuto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٢٢٢"/>
          <p:cNvSpPr/>
          <p:nvPr/>
        </p:nvSpPr>
        <p:spPr>
          <a:xfrm>
            <a:off x="0" y="12698248"/>
            <a:ext cx="2281512" cy="1017752"/>
          </a:xfrm>
          <a:prstGeom prst="roundRect">
            <a:avLst>
              <a:gd name="adj" fmla="val 36757"/>
            </a:avLst>
          </a:prstGeom>
          <a:solidFill>
            <a:srgbClr val="81978C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6500" spc="-13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٢٢٢</a:t>
            </a:r>
          </a:p>
        </p:txBody>
      </p:sp>
      <p:pic>
        <p:nvPicPr>
          <p:cNvPr id="579" name="IMG_7893.jpeg" descr="IMG_789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1188" y="836381"/>
            <a:ext cx="5547488" cy="1412461"/>
          </a:xfrm>
          <a:prstGeom prst="rect">
            <a:avLst/>
          </a:prstGeom>
          <a:ln w="12700">
            <a:miter lim="400000"/>
          </a:ln>
        </p:spPr>
      </p:pic>
      <p:pic>
        <p:nvPicPr>
          <p:cNvPr id="580" name="IMG_7905.jpeg" descr="IMG_7905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1502" y="1860639"/>
            <a:ext cx="9440996" cy="1591180"/>
          </a:xfrm>
          <a:prstGeom prst="rect">
            <a:avLst/>
          </a:prstGeom>
          <a:ln w="12700">
            <a:miter lim="400000"/>
          </a:ln>
        </p:spPr>
      </p:pic>
      <p:pic>
        <p:nvPicPr>
          <p:cNvPr id="581" name="IMG_7906.png" descr="IMG_7906.pn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190663" y="6857999"/>
            <a:ext cx="11593930" cy="1576190"/>
          </a:xfrm>
          <a:prstGeom prst="rect">
            <a:avLst/>
          </a:prstGeom>
          <a:effectLst>
            <a:outerShdw blurRad="381000" dist="119618" rotWithShape="0">
              <a:srgbClr val="000000">
                <a:alpha val="75000"/>
              </a:srgbClr>
            </a:outerShdw>
          </a:effectLst>
        </p:spPr>
      </p:pic>
      <p:sp>
        <p:nvSpPr>
          <p:cNvPr id="582" name="الاستدلال الاستنباطي"/>
          <p:cNvSpPr/>
          <p:nvPr/>
        </p:nvSpPr>
        <p:spPr>
          <a:xfrm>
            <a:off x="13129697" y="4183925"/>
            <a:ext cx="3022326" cy="1773664"/>
          </a:xfrm>
          <a:prstGeom prst="roundRect">
            <a:avLst>
              <a:gd name="adj" fmla="val 6270"/>
            </a:avLst>
          </a:prstGeom>
          <a:solidFill>
            <a:srgbClr val="43C6E9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 الاستدلال الاستنباطي </a:t>
            </a:r>
          </a:p>
        </p:txBody>
      </p:sp>
      <p:sp>
        <p:nvSpPr>
          <p:cNvPr id="583" name="الاستدلال الاستقرائي"/>
          <p:cNvSpPr/>
          <p:nvPr/>
        </p:nvSpPr>
        <p:spPr>
          <a:xfrm>
            <a:off x="8224815" y="4183925"/>
            <a:ext cx="3022325" cy="1773664"/>
          </a:xfrm>
          <a:prstGeom prst="roundRect">
            <a:avLst>
              <a:gd name="adj" fmla="val 6088"/>
            </a:avLst>
          </a:prstGeom>
          <a:solidFill>
            <a:srgbClr val="81978C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الاستدلال الاستقرائي </a:t>
            </a:r>
          </a:p>
        </p:txBody>
      </p:sp>
      <p:pic>
        <p:nvPicPr>
          <p:cNvPr id="584" name="IMG_7112.jpeg" descr="IMG_7112.jpeg"/>
          <p:cNvPicPr>
            <a:picLocks noChangeAspect="1"/>
          </p:cNvPicPr>
          <p:nvPr/>
        </p:nvPicPr>
        <p:blipFill>
          <a:blip r:embed="rId5"/>
          <a:srcRect l="1911" t="24463" r="10910"/>
          <a:stretch>
            <a:fillRect/>
          </a:stretch>
        </p:blipFill>
        <p:spPr>
          <a:xfrm>
            <a:off x="16273118" y="9176720"/>
            <a:ext cx="7944645" cy="45392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589" extrusionOk="0">
                <a:moveTo>
                  <a:pt x="10884" y="1"/>
                </a:moveTo>
                <a:cubicBezTo>
                  <a:pt x="10832" y="5"/>
                  <a:pt x="10768" y="20"/>
                  <a:pt x="10683" y="41"/>
                </a:cubicBezTo>
                <a:cubicBezTo>
                  <a:pt x="9990" y="205"/>
                  <a:pt x="9884" y="519"/>
                  <a:pt x="9882" y="2425"/>
                </a:cubicBezTo>
                <a:cubicBezTo>
                  <a:pt x="9880" y="3765"/>
                  <a:pt x="9878" y="3782"/>
                  <a:pt x="9699" y="4053"/>
                </a:cubicBezTo>
                <a:cubicBezTo>
                  <a:pt x="9599" y="4204"/>
                  <a:pt x="9508" y="4470"/>
                  <a:pt x="9495" y="4642"/>
                </a:cubicBezTo>
                <a:cubicBezTo>
                  <a:pt x="9482" y="4815"/>
                  <a:pt x="9467" y="4954"/>
                  <a:pt x="9461" y="4954"/>
                </a:cubicBezTo>
                <a:cubicBezTo>
                  <a:pt x="9456" y="4954"/>
                  <a:pt x="9442" y="5045"/>
                  <a:pt x="9430" y="5154"/>
                </a:cubicBezTo>
                <a:cubicBezTo>
                  <a:pt x="9418" y="5263"/>
                  <a:pt x="9347" y="5689"/>
                  <a:pt x="9271" y="6101"/>
                </a:cubicBezTo>
                <a:cubicBezTo>
                  <a:pt x="9196" y="6514"/>
                  <a:pt x="9150" y="6901"/>
                  <a:pt x="9171" y="6960"/>
                </a:cubicBezTo>
                <a:cubicBezTo>
                  <a:pt x="9192" y="7020"/>
                  <a:pt x="9128" y="7125"/>
                  <a:pt x="9027" y="7194"/>
                </a:cubicBezTo>
                <a:cubicBezTo>
                  <a:pt x="8927" y="7264"/>
                  <a:pt x="8695" y="7440"/>
                  <a:pt x="8512" y="7587"/>
                </a:cubicBezTo>
                <a:cubicBezTo>
                  <a:pt x="8328" y="7734"/>
                  <a:pt x="8117" y="7827"/>
                  <a:pt x="8042" y="7793"/>
                </a:cubicBezTo>
                <a:cubicBezTo>
                  <a:pt x="7964" y="7757"/>
                  <a:pt x="7807" y="7833"/>
                  <a:pt x="7674" y="7972"/>
                </a:cubicBezTo>
                <a:cubicBezTo>
                  <a:pt x="7515" y="8137"/>
                  <a:pt x="7331" y="8214"/>
                  <a:pt x="7092" y="8214"/>
                </a:cubicBezTo>
                <a:cubicBezTo>
                  <a:pt x="6900" y="8214"/>
                  <a:pt x="6726" y="8261"/>
                  <a:pt x="6706" y="8319"/>
                </a:cubicBezTo>
                <a:cubicBezTo>
                  <a:pt x="6685" y="8377"/>
                  <a:pt x="6581" y="8457"/>
                  <a:pt x="6475" y="8499"/>
                </a:cubicBezTo>
                <a:cubicBezTo>
                  <a:pt x="6325" y="8557"/>
                  <a:pt x="6229" y="8731"/>
                  <a:pt x="6053" y="9258"/>
                </a:cubicBezTo>
                <a:cubicBezTo>
                  <a:pt x="5928" y="9633"/>
                  <a:pt x="5826" y="9990"/>
                  <a:pt x="5826" y="10050"/>
                </a:cubicBezTo>
                <a:cubicBezTo>
                  <a:pt x="5826" y="10111"/>
                  <a:pt x="5797" y="10249"/>
                  <a:pt x="5762" y="10358"/>
                </a:cubicBezTo>
                <a:cubicBezTo>
                  <a:pt x="5612" y="10821"/>
                  <a:pt x="5422" y="12486"/>
                  <a:pt x="5370" y="13788"/>
                </a:cubicBezTo>
                <a:cubicBezTo>
                  <a:pt x="5339" y="14558"/>
                  <a:pt x="5301" y="15226"/>
                  <a:pt x="5285" y="15273"/>
                </a:cubicBezTo>
                <a:cubicBezTo>
                  <a:pt x="5261" y="15343"/>
                  <a:pt x="5319" y="16666"/>
                  <a:pt x="5388" y="17636"/>
                </a:cubicBezTo>
                <a:cubicBezTo>
                  <a:pt x="5408" y="17906"/>
                  <a:pt x="5083" y="18091"/>
                  <a:pt x="4690" y="18033"/>
                </a:cubicBezTo>
                <a:cubicBezTo>
                  <a:pt x="3848" y="17909"/>
                  <a:pt x="-92" y="18134"/>
                  <a:pt x="73" y="18297"/>
                </a:cubicBezTo>
                <a:cubicBezTo>
                  <a:pt x="147" y="18370"/>
                  <a:pt x="165" y="18452"/>
                  <a:pt x="125" y="18541"/>
                </a:cubicBezTo>
                <a:cubicBezTo>
                  <a:pt x="91" y="18614"/>
                  <a:pt x="50" y="19047"/>
                  <a:pt x="32" y="19503"/>
                </a:cubicBezTo>
                <a:lnTo>
                  <a:pt x="0" y="20332"/>
                </a:lnTo>
                <a:lnTo>
                  <a:pt x="300" y="20351"/>
                </a:lnTo>
                <a:cubicBezTo>
                  <a:pt x="1010" y="20397"/>
                  <a:pt x="1377" y="20533"/>
                  <a:pt x="1514" y="20800"/>
                </a:cubicBezTo>
                <a:cubicBezTo>
                  <a:pt x="1651" y="21068"/>
                  <a:pt x="1615" y="21094"/>
                  <a:pt x="924" y="21228"/>
                </a:cubicBezTo>
                <a:lnTo>
                  <a:pt x="405" y="21330"/>
                </a:lnTo>
                <a:lnTo>
                  <a:pt x="1196" y="21346"/>
                </a:lnTo>
                <a:cubicBezTo>
                  <a:pt x="1644" y="21354"/>
                  <a:pt x="2005" y="21409"/>
                  <a:pt x="2027" y="21474"/>
                </a:cubicBezTo>
                <a:cubicBezTo>
                  <a:pt x="2054" y="21549"/>
                  <a:pt x="5446" y="21589"/>
                  <a:pt x="11991" y="21589"/>
                </a:cubicBezTo>
                <a:cubicBezTo>
                  <a:pt x="18394" y="21589"/>
                  <a:pt x="20696" y="21577"/>
                  <a:pt x="21508" y="21512"/>
                </a:cubicBezTo>
                <a:lnTo>
                  <a:pt x="21508" y="21225"/>
                </a:lnTo>
                <a:cubicBezTo>
                  <a:pt x="21290" y="21215"/>
                  <a:pt x="20966" y="21202"/>
                  <a:pt x="20616" y="21187"/>
                </a:cubicBezTo>
                <a:cubicBezTo>
                  <a:pt x="20199" y="21169"/>
                  <a:pt x="19827" y="21121"/>
                  <a:pt x="19789" y="21079"/>
                </a:cubicBezTo>
                <a:cubicBezTo>
                  <a:pt x="19751" y="21038"/>
                  <a:pt x="19720" y="20799"/>
                  <a:pt x="19720" y="20551"/>
                </a:cubicBezTo>
                <a:cubicBezTo>
                  <a:pt x="19720" y="20302"/>
                  <a:pt x="19688" y="20009"/>
                  <a:pt x="19648" y="19898"/>
                </a:cubicBezTo>
                <a:cubicBezTo>
                  <a:pt x="19595" y="19748"/>
                  <a:pt x="19599" y="19487"/>
                  <a:pt x="19664" y="18897"/>
                </a:cubicBezTo>
                <a:lnTo>
                  <a:pt x="19752" y="18103"/>
                </a:lnTo>
                <a:lnTo>
                  <a:pt x="20694" y="18040"/>
                </a:lnTo>
                <a:lnTo>
                  <a:pt x="21508" y="17986"/>
                </a:lnTo>
                <a:lnTo>
                  <a:pt x="21508" y="17974"/>
                </a:lnTo>
                <a:lnTo>
                  <a:pt x="20778" y="17954"/>
                </a:lnTo>
                <a:cubicBezTo>
                  <a:pt x="20307" y="17940"/>
                  <a:pt x="19906" y="17885"/>
                  <a:pt x="19887" y="17829"/>
                </a:cubicBezTo>
                <a:cubicBezTo>
                  <a:pt x="19867" y="17773"/>
                  <a:pt x="19897" y="17168"/>
                  <a:pt x="19953" y="16485"/>
                </a:cubicBezTo>
                <a:cubicBezTo>
                  <a:pt x="20009" y="15802"/>
                  <a:pt x="20052" y="15140"/>
                  <a:pt x="20050" y="15015"/>
                </a:cubicBezTo>
                <a:cubicBezTo>
                  <a:pt x="20032" y="14063"/>
                  <a:pt x="20054" y="13767"/>
                  <a:pt x="20172" y="13308"/>
                </a:cubicBezTo>
                <a:cubicBezTo>
                  <a:pt x="20542" y="11878"/>
                  <a:pt x="20831" y="10380"/>
                  <a:pt x="20849" y="9788"/>
                </a:cubicBezTo>
                <a:cubicBezTo>
                  <a:pt x="20863" y="9352"/>
                  <a:pt x="20849" y="9270"/>
                  <a:pt x="20781" y="9371"/>
                </a:cubicBezTo>
                <a:cubicBezTo>
                  <a:pt x="20716" y="9465"/>
                  <a:pt x="20685" y="9447"/>
                  <a:pt x="20653" y="9299"/>
                </a:cubicBezTo>
                <a:cubicBezTo>
                  <a:pt x="20614" y="9121"/>
                  <a:pt x="20604" y="9120"/>
                  <a:pt x="20552" y="9286"/>
                </a:cubicBezTo>
                <a:cubicBezTo>
                  <a:pt x="20498" y="9453"/>
                  <a:pt x="20479" y="9454"/>
                  <a:pt x="20330" y="9282"/>
                </a:cubicBezTo>
                <a:cubicBezTo>
                  <a:pt x="20209" y="9141"/>
                  <a:pt x="20150" y="9126"/>
                  <a:pt x="20094" y="9224"/>
                </a:cubicBezTo>
                <a:cubicBezTo>
                  <a:pt x="20039" y="9321"/>
                  <a:pt x="19982" y="9293"/>
                  <a:pt x="19871" y="9108"/>
                </a:cubicBezTo>
                <a:cubicBezTo>
                  <a:pt x="19645" y="8735"/>
                  <a:pt x="19419" y="8735"/>
                  <a:pt x="19342" y="9108"/>
                </a:cubicBezTo>
                <a:cubicBezTo>
                  <a:pt x="19307" y="9277"/>
                  <a:pt x="19235" y="9516"/>
                  <a:pt x="19181" y="9641"/>
                </a:cubicBezTo>
                <a:cubicBezTo>
                  <a:pt x="19085" y="9863"/>
                  <a:pt x="19081" y="9861"/>
                  <a:pt x="18997" y="9527"/>
                </a:cubicBezTo>
                <a:cubicBezTo>
                  <a:pt x="18897" y="9126"/>
                  <a:pt x="18811" y="8994"/>
                  <a:pt x="18695" y="9069"/>
                </a:cubicBezTo>
                <a:cubicBezTo>
                  <a:pt x="18649" y="9098"/>
                  <a:pt x="18597" y="9057"/>
                  <a:pt x="18579" y="8974"/>
                </a:cubicBezTo>
                <a:cubicBezTo>
                  <a:pt x="18534" y="8768"/>
                  <a:pt x="18323" y="8813"/>
                  <a:pt x="18167" y="9063"/>
                </a:cubicBezTo>
                <a:cubicBezTo>
                  <a:pt x="18004" y="9322"/>
                  <a:pt x="17808" y="9217"/>
                  <a:pt x="17856" y="8897"/>
                </a:cubicBezTo>
                <a:cubicBezTo>
                  <a:pt x="17875" y="8772"/>
                  <a:pt x="17868" y="8646"/>
                  <a:pt x="17840" y="8616"/>
                </a:cubicBezTo>
                <a:cubicBezTo>
                  <a:pt x="17800" y="8572"/>
                  <a:pt x="17728" y="8077"/>
                  <a:pt x="17681" y="7508"/>
                </a:cubicBezTo>
                <a:cubicBezTo>
                  <a:pt x="17677" y="7466"/>
                  <a:pt x="17650" y="7388"/>
                  <a:pt x="17619" y="7336"/>
                </a:cubicBezTo>
                <a:cubicBezTo>
                  <a:pt x="17586" y="7282"/>
                  <a:pt x="17575" y="7651"/>
                  <a:pt x="17592" y="8189"/>
                </a:cubicBezTo>
                <a:cubicBezTo>
                  <a:pt x="17623" y="9178"/>
                  <a:pt x="17566" y="9461"/>
                  <a:pt x="17437" y="8963"/>
                </a:cubicBezTo>
                <a:cubicBezTo>
                  <a:pt x="17244" y="8215"/>
                  <a:pt x="16839" y="9191"/>
                  <a:pt x="17024" y="9958"/>
                </a:cubicBezTo>
                <a:cubicBezTo>
                  <a:pt x="17098" y="10263"/>
                  <a:pt x="17100" y="11238"/>
                  <a:pt x="17027" y="11283"/>
                </a:cubicBezTo>
                <a:cubicBezTo>
                  <a:pt x="16991" y="11305"/>
                  <a:pt x="16907" y="11072"/>
                  <a:pt x="16840" y="10768"/>
                </a:cubicBezTo>
                <a:cubicBezTo>
                  <a:pt x="16772" y="10463"/>
                  <a:pt x="16663" y="9996"/>
                  <a:pt x="16596" y="9729"/>
                </a:cubicBezTo>
                <a:cubicBezTo>
                  <a:pt x="16529" y="9463"/>
                  <a:pt x="16474" y="9100"/>
                  <a:pt x="16474" y="8923"/>
                </a:cubicBezTo>
                <a:cubicBezTo>
                  <a:pt x="16474" y="8589"/>
                  <a:pt x="16194" y="7724"/>
                  <a:pt x="15980" y="7394"/>
                </a:cubicBezTo>
                <a:cubicBezTo>
                  <a:pt x="15912" y="7290"/>
                  <a:pt x="15682" y="7119"/>
                  <a:pt x="15468" y="7013"/>
                </a:cubicBezTo>
                <a:cubicBezTo>
                  <a:pt x="14955" y="6761"/>
                  <a:pt x="14547" y="6416"/>
                  <a:pt x="14499" y="6198"/>
                </a:cubicBezTo>
                <a:cubicBezTo>
                  <a:pt x="14478" y="6101"/>
                  <a:pt x="14461" y="5876"/>
                  <a:pt x="14461" y="5698"/>
                </a:cubicBezTo>
                <a:cubicBezTo>
                  <a:pt x="14461" y="5193"/>
                  <a:pt x="14082" y="3571"/>
                  <a:pt x="13888" y="3246"/>
                </a:cubicBezTo>
                <a:cubicBezTo>
                  <a:pt x="13389" y="2407"/>
                  <a:pt x="13153" y="2040"/>
                  <a:pt x="13111" y="2039"/>
                </a:cubicBezTo>
                <a:cubicBezTo>
                  <a:pt x="13086" y="2039"/>
                  <a:pt x="12846" y="1953"/>
                  <a:pt x="12578" y="1849"/>
                </a:cubicBezTo>
                <a:cubicBezTo>
                  <a:pt x="12311" y="1744"/>
                  <a:pt x="11991" y="1654"/>
                  <a:pt x="11867" y="1649"/>
                </a:cubicBezTo>
                <a:cubicBezTo>
                  <a:pt x="11669" y="1640"/>
                  <a:pt x="11634" y="1594"/>
                  <a:pt x="11578" y="1250"/>
                </a:cubicBezTo>
                <a:cubicBezTo>
                  <a:pt x="11543" y="1036"/>
                  <a:pt x="11405" y="657"/>
                  <a:pt x="11271" y="409"/>
                </a:cubicBezTo>
                <a:cubicBezTo>
                  <a:pt x="11091" y="75"/>
                  <a:pt x="11041" y="-11"/>
                  <a:pt x="10884" y="1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000 0.000000 C -0.002794 0.039442 -0.005588 0.078883 -0.013147 0.121538 C -0.020707 0.164194 -0.033032 0.210063 -0.048234 0.244976 C -0.063435 0.279889 -0.081512 0.303846 -0.099590 0.327803" pathEditMode="relative">
                                      <p:cBhvr>
                                        <p:cTn id="11" dur="700" fill="hold"/>
                                        <p:tgtEl>
                                          <p:spTgt spid="5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1" grpId="0" animBg="1" advAuto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٢٢٣"/>
          <p:cNvSpPr/>
          <p:nvPr/>
        </p:nvSpPr>
        <p:spPr>
          <a:xfrm>
            <a:off x="0" y="12698248"/>
            <a:ext cx="2281512" cy="1017752"/>
          </a:xfrm>
          <a:prstGeom prst="roundRect">
            <a:avLst>
              <a:gd name="adj" fmla="val 36757"/>
            </a:avLst>
          </a:prstGeom>
          <a:solidFill>
            <a:srgbClr val="81978C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6500" spc="-13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٢٢٣</a:t>
            </a:r>
          </a:p>
        </p:txBody>
      </p:sp>
      <p:pic>
        <p:nvPicPr>
          <p:cNvPr id="587" name="IMG_7776.jpeg" descr="IMG_777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0" y="1649706"/>
            <a:ext cx="11061700" cy="173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88" name="IMG_7907.png" descr="IMG_7907.png"/>
          <p:cNvPicPr>
            <a:picLocks noChangeAspect="1"/>
          </p:cNvPicPr>
          <p:nvPr/>
        </p:nvPicPr>
        <p:blipFill>
          <a:blip r:embed="rId3"/>
          <a:srcRect l="58420" t="9217" r="19247" b="87441"/>
          <a:stretch>
            <a:fillRect/>
          </a:stretch>
        </p:blipFill>
        <p:spPr>
          <a:xfrm>
            <a:off x="7990284" y="5509022"/>
            <a:ext cx="9732645" cy="1016867"/>
          </a:xfrm>
          <a:prstGeom prst="rect">
            <a:avLst/>
          </a:prstGeom>
          <a:ln w="12700">
            <a:miter lim="400000"/>
          </a:ln>
        </p:spPr>
      </p:pic>
      <p:pic>
        <p:nvPicPr>
          <p:cNvPr id="589" name="IMG_6746.jpeg" descr="IMG_6746.jpeg"/>
          <p:cNvPicPr>
            <a:picLocks noChangeAspect="1"/>
          </p:cNvPicPr>
          <p:nvPr/>
        </p:nvPicPr>
        <p:blipFill>
          <a:blip r:embed="rId4"/>
          <a:srcRect l="245" t="705" r="273" b="607"/>
          <a:stretch>
            <a:fillRect/>
          </a:stretch>
        </p:blipFill>
        <p:spPr>
          <a:xfrm>
            <a:off x="5389495" y="8567840"/>
            <a:ext cx="4562476" cy="4748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4" extrusionOk="0">
                <a:moveTo>
                  <a:pt x="17399" y="0"/>
                </a:moveTo>
                <a:cubicBezTo>
                  <a:pt x="17303" y="1"/>
                  <a:pt x="17225" y="3"/>
                  <a:pt x="17153" y="8"/>
                </a:cubicBezTo>
                <a:cubicBezTo>
                  <a:pt x="16947" y="36"/>
                  <a:pt x="16739" y="98"/>
                  <a:pt x="16504" y="204"/>
                </a:cubicBezTo>
                <a:cubicBezTo>
                  <a:pt x="16076" y="399"/>
                  <a:pt x="15773" y="705"/>
                  <a:pt x="15542" y="1177"/>
                </a:cubicBezTo>
                <a:cubicBezTo>
                  <a:pt x="15404" y="1460"/>
                  <a:pt x="15379" y="1594"/>
                  <a:pt x="15383" y="2027"/>
                </a:cubicBezTo>
                <a:cubicBezTo>
                  <a:pt x="15384" y="2220"/>
                  <a:pt x="15401" y="2397"/>
                  <a:pt x="15426" y="2538"/>
                </a:cubicBezTo>
                <a:cubicBezTo>
                  <a:pt x="15435" y="2573"/>
                  <a:pt x="15443" y="2608"/>
                  <a:pt x="15454" y="2641"/>
                </a:cubicBezTo>
                <a:cubicBezTo>
                  <a:pt x="15475" y="2699"/>
                  <a:pt x="15480" y="2740"/>
                  <a:pt x="15494" y="2789"/>
                </a:cubicBezTo>
                <a:cubicBezTo>
                  <a:pt x="15552" y="2933"/>
                  <a:pt x="15559" y="3049"/>
                  <a:pt x="15518" y="3240"/>
                </a:cubicBezTo>
                <a:cubicBezTo>
                  <a:pt x="15479" y="3422"/>
                  <a:pt x="15483" y="3545"/>
                  <a:pt x="15529" y="3615"/>
                </a:cubicBezTo>
                <a:cubicBezTo>
                  <a:pt x="15610" y="3739"/>
                  <a:pt x="15532" y="3803"/>
                  <a:pt x="15373" y="3745"/>
                </a:cubicBezTo>
                <a:cubicBezTo>
                  <a:pt x="15356" y="3739"/>
                  <a:pt x="15345" y="3735"/>
                  <a:pt x="15334" y="3732"/>
                </a:cubicBezTo>
                <a:cubicBezTo>
                  <a:pt x="15316" y="3747"/>
                  <a:pt x="15304" y="3765"/>
                  <a:pt x="15296" y="3785"/>
                </a:cubicBezTo>
                <a:cubicBezTo>
                  <a:pt x="15299" y="3793"/>
                  <a:pt x="15300" y="3798"/>
                  <a:pt x="15304" y="3808"/>
                </a:cubicBezTo>
                <a:cubicBezTo>
                  <a:pt x="15330" y="3873"/>
                  <a:pt x="15309" y="3924"/>
                  <a:pt x="15251" y="3945"/>
                </a:cubicBezTo>
                <a:cubicBezTo>
                  <a:pt x="15200" y="3964"/>
                  <a:pt x="15157" y="4019"/>
                  <a:pt x="15157" y="4066"/>
                </a:cubicBezTo>
                <a:cubicBezTo>
                  <a:pt x="15157" y="4091"/>
                  <a:pt x="15146" y="4118"/>
                  <a:pt x="15127" y="4140"/>
                </a:cubicBezTo>
                <a:cubicBezTo>
                  <a:pt x="15116" y="4159"/>
                  <a:pt x="15094" y="4178"/>
                  <a:pt x="15063" y="4189"/>
                </a:cubicBezTo>
                <a:cubicBezTo>
                  <a:pt x="15036" y="4199"/>
                  <a:pt x="15018" y="4216"/>
                  <a:pt x="15005" y="4236"/>
                </a:cubicBezTo>
                <a:cubicBezTo>
                  <a:pt x="15004" y="4237"/>
                  <a:pt x="15002" y="4237"/>
                  <a:pt x="15001" y="4238"/>
                </a:cubicBezTo>
                <a:cubicBezTo>
                  <a:pt x="15001" y="4239"/>
                  <a:pt x="15002" y="4242"/>
                  <a:pt x="15001" y="4243"/>
                </a:cubicBezTo>
                <a:cubicBezTo>
                  <a:pt x="14991" y="4264"/>
                  <a:pt x="14985" y="4287"/>
                  <a:pt x="14994" y="4308"/>
                </a:cubicBezTo>
                <a:cubicBezTo>
                  <a:pt x="15003" y="4331"/>
                  <a:pt x="15000" y="4357"/>
                  <a:pt x="14986" y="4382"/>
                </a:cubicBezTo>
                <a:cubicBezTo>
                  <a:pt x="14973" y="4407"/>
                  <a:pt x="14951" y="4430"/>
                  <a:pt x="14922" y="4445"/>
                </a:cubicBezTo>
                <a:cubicBezTo>
                  <a:pt x="14921" y="4446"/>
                  <a:pt x="14920" y="4446"/>
                  <a:pt x="14919" y="4447"/>
                </a:cubicBezTo>
                <a:cubicBezTo>
                  <a:pt x="14897" y="4459"/>
                  <a:pt x="14881" y="4470"/>
                  <a:pt x="14870" y="4480"/>
                </a:cubicBezTo>
                <a:cubicBezTo>
                  <a:pt x="14842" y="4504"/>
                  <a:pt x="14849" y="4531"/>
                  <a:pt x="14885" y="4577"/>
                </a:cubicBezTo>
                <a:cubicBezTo>
                  <a:pt x="14887" y="4579"/>
                  <a:pt x="14888" y="4580"/>
                  <a:pt x="14890" y="4582"/>
                </a:cubicBezTo>
                <a:cubicBezTo>
                  <a:pt x="14891" y="4583"/>
                  <a:pt x="14891" y="4585"/>
                  <a:pt x="14892" y="4586"/>
                </a:cubicBezTo>
                <a:cubicBezTo>
                  <a:pt x="14898" y="4594"/>
                  <a:pt x="14902" y="4599"/>
                  <a:pt x="14909" y="4608"/>
                </a:cubicBezTo>
                <a:cubicBezTo>
                  <a:pt x="14960" y="4666"/>
                  <a:pt x="14993" y="4757"/>
                  <a:pt x="14984" y="4810"/>
                </a:cubicBezTo>
                <a:cubicBezTo>
                  <a:pt x="14974" y="4870"/>
                  <a:pt x="15107" y="4994"/>
                  <a:pt x="15332" y="5135"/>
                </a:cubicBezTo>
                <a:cubicBezTo>
                  <a:pt x="15468" y="5220"/>
                  <a:pt x="15551" y="5268"/>
                  <a:pt x="15618" y="5302"/>
                </a:cubicBezTo>
                <a:cubicBezTo>
                  <a:pt x="15618" y="5303"/>
                  <a:pt x="15619" y="5302"/>
                  <a:pt x="15619" y="5302"/>
                </a:cubicBezTo>
                <a:cubicBezTo>
                  <a:pt x="15675" y="5322"/>
                  <a:pt x="15729" y="5332"/>
                  <a:pt x="15785" y="5339"/>
                </a:cubicBezTo>
                <a:cubicBezTo>
                  <a:pt x="15797" y="5330"/>
                  <a:pt x="15809" y="5318"/>
                  <a:pt x="15820" y="5301"/>
                </a:cubicBezTo>
                <a:cubicBezTo>
                  <a:pt x="15846" y="5260"/>
                  <a:pt x="15901" y="5261"/>
                  <a:pt x="15982" y="5302"/>
                </a:cubicBezTo>
                <a:cubicBezTo>
                  <a:pt x="16010" y="5317"/>
                  <a:pt x="16033" y="5325"/>
                  <a:pt x="16052" y="5330"/>
                </a:cubicBezTo>
                <a:cubicBezTo>
                  <a:pt x="16064" y="5327"/>
                  <a:pt x="16091" y="5329"/>
                  <a:pt x="16100" y="5326"/>
                </a:cubicBezTo>
                <a:cubicBezTo>
                  <a:pt x="16119" y="5312"/>
                  <a:pt x="16121" y="5280"/>
                  <a:pt x="16112" y="5225"/>
                </a:cubicBezTo>
                <a:cubicBezTo>
                  <a:pt x="16107" y="5199"/>
                  <a:pt x="16146" y="5161"/>
                  <a:pt x="16198" y="5142"/>
                </a:cubicBezTo>
                <a:cubicBezTo>
                  <a:pt x="16199" y="5142"/>
                  <a:pt x="16199" y="5140"/>
                  <a:pt x="16200" y="5140"/>
                </a:cubicBezTo>
                <a:cubicBezTo>
                  <a:pt x="16204" y="5139"/>
                  <a:pt x="16206" y="5136"/>
                  <a:pt x="16209" y="5135"/>
                </a:cubicBezTo>
                <a:cubicBezTo>
                  <a:pt x="16256" y="5113"/>
                  <a:pt x="16294" y="5063"/>
                  <a:pt x="16294" y="5019"/>
                </a:cubicBezTo>
                <a:cubicBezTo>
                  <a:pt x="16294" y="4992"/>
                  <a:pt x="16309" y="4965"/>
                  <a:pt x="16332" y="4942"/>
                </a:cubicBezTo>
                <a:cubicBezTo>
                  <a:pt x="16348" y="4918"/>
                  <a:pt x="16366" y="4894"/>
                  <a:pt x="16388" y="4877"/>
                </a:cubicBezTo>
                <a:cubicBezTo>
                  <a:pt x="16440" y="4835"/>
                  <a:pt x="16467" y="4778"/>
                  <a:pt x="16448" y="4748"/>
                </a:cubicBezTo>
                <a:cubicBezTo>
                  <a:pt x="16429" y="4719"/>
                  <a:pt x="16456" y="4678"/>
                  <a:pt x="16510" y="4658"/>
                </a:cubicBezTo>
                <a:cubicBezTo>
                  <a:pt x="16537" y="4648"/>
                  <a:pt x="16564" y="4631"/>
                  <a:pt x="16581" y="4611"/>
                </a:cubicBezTo>
                <a:cubicBezTo>
                  <a:pt x="16599" y="4591"/>
                  <a:pt x="16610" y="4569"/>
                  <a:pt x="16610" y="4548"/>
                </a:cubicBezTo>
                <a:cubicBezTo>
                  <a:pt x="16610" y="4465"/>
                  <a:pt x="16807" y="4325"/>
                  <a:pt x="17040" y="4207"/>
                </a:cubicBezTo>
                <a:cubicBezTo>
                  <a:pt x="17173" y="4130"/>
                  <a:pt x="17293" y="4079"/>
                  <a:pt x="17425" y="4048"/>
                </a:cubicBezTo>
                <a:cubicBezTo>
                  <a:pt x="17489" y="4030"/>
                  <a:pt x="17550" y="4014"/>
                  <a:pt x="17604" y="4009"/>
                </a:cubicBezTo>
                <a:cubicBezTo>
                  <a:pt x="17762" y="3992"/>
                  <a:pt x="17915" y="3957"/>
                  <a:pt x="18058" y="3909"/>
                </a:cubicBezTo>
                <a:cubicBezTo>
                  <a:pt x="18140" y="3881"/>
                  <a:pt x="18221" y="3847"/>
                  <a:pt x="18301" y="3810"/>
                </a:cubicBezTo>
                <a:cubicBezTo>
                  <a:pt x="18879" y="3530"/>
                  <a:pt x="19280" y="2998"/>
                  <a:pt x="19396" y="2381"/>
                </a:cubicBezTo>
                <a:cubicBezTo>
                  <a:pt x="19410" y="2264"/>
                  <a:pt x="19418" y="2140"/>
                  <a:pt x="19419" y="1998"/>
                </a:cubicBezTo>
                <a:cubicBezTo>
                  <a:pt x="19419" y="1899"/>
                  <a:pt x="19416" y="1821"/>
                  <a:pt x="19413" y="1747"/>
                </a:cubicBezTo>
                <a:cubicBezTo>
                  <a:pt x="19397" y="1626"/>
                  <a:pt x="19373" y="1505"/>
                  <a:pt x="19334" y="1383"/>
                </a:cubicBezTo>
                <a:cubicBezTo>
                  <a:pt x="19253" y="1127"/>
                  <a:pt x="19134" y="904"/>
                  <a:pt x="18979" y="715"/>
                </a:cubicBezTo>
                <a:cubicBezTo>
                  <a:pt x="18970" y="705"/>
                  <a:pt x="18961" y="694"/>
                  <a:pt x="18953" y="684"/>
                </a:cubicBezTo>
                <a:cubicBezTo>
                  <a:pt x="18905" y="629"/>
                  <a:pt x="18855" y="577"/>
                  <a:pt x="18800" y="527"/>
                </a:cubicBezTo>
                <a:cubicBezTo>
                  <a:pt x="18800" y="527"/>
                  <a:pt x="18799" y="526"/>
                  <a:pt x="18799" y="526"/>
                </a:cubicBezTo>
                <a:cubicBezTo>
                  <a:pt x="18795" y="523"/>
                  <a:pt x="18793" y="520"/>
                  <a:pt x="18789" y="517"/>
                </a:cubicBezTo>
                <a:cubicBezTo>
                  <a:pt x="18545" y="299"/>
                  <a:pt x="18236" y="142"/>
                  <a:pt x="17865" y="51"/>
                </a:cubicBezTo>
                <a:cubicBezTo>
                  <a:pt x="17765" y="26"/>
                  <a:pt x="17671" y="14"/>
                  <a:pt x="17577" y="4"/>
                </a:cubicBezTo>
                <a:cubicBezTo>
                  <a:pt x="17521" y="3"/>
                  <a:pt x="17469" y="0"/>
                  <a:pt x="17399" y="0"/>
                </a:cubicBezTo>
                <a:close/>
                <a:moveTo>
                  <a:pt x="9682" y="17"/>
                </a:moveTo>
                <a:cubicBezTo>
                  <a:pt x="9676" y="17"/>
                  <a:pt x="9677" y="22"/>
                  <a:pt x="9675" y="24"/>
                </a:cubicBezTo>
                <a:cubicBezTo>
                  <a:pt x="9694" y="158"/>
                  <a:pt x="9888" y="502"/>
                  <a:pt x="9994" y="580"/>
                </a:cubicBezTo>
                <a:cubicBezTo>
                  <a:pt x="10147" y="692"/>
                  <a:pt x="10098" y="780"/>
                  <a:pt x="9906" y="805"/>
                </a:cubicBezTo>
                <a:cubicBezTo>
                  <a:pt x="9881" y="810"/>
                  <a:pt x="9854" y="812"/>
                  <a:pt x="9823" y="813"/>
                </a:cubicBezTo>
                <a:cubicBezTo>
                  <a:pt x="9811" y="813"/>
                  <a:pt x="9805" y="816"/>
                  <a:pt x="9793" y="816"/>
                </a:cubicBezTo>
                <a:cubicBezTo>
                  <a:pt x="9493" y="816"/>
                  <a:pt x="9238" y="727"/>
                  <a:pt x="9051" y="558"/>
                </a:cubicBezTo>
                <a:cubicBezTo>
                  <a:pt x="8986" y="500"/>
                  <a:pt x="8955" y="476"/>
                  <a:pt x="8936" y="471"/>
                </a:cubicBezTo>
                <a:cubicBezTo>
                  <a:pt x="8932" y="470"/>
                  <a:pt x="8929" y="469"/>
                  <a:pt x="8927" y="470"/>
                </a:cubicBezTo>
                <a:cubicBezTo>
                  <a:pt x="8922" y="471"/>
                  <a:pt x="8918" y="474"/>
                  <a:pt x="8915" y="482"/>
                </a:cubicBezTo>
                <a:cubicBezTo>
                  <a:pt x="8911" y="507"/>
                  <a:pt x="8917" y="560"/>
                  <a:pt x="8936" y="665"/>
                </a:cubicBezTo>
                <a:cubicBezTo>
                  <a:pt x="8943" y="701"/>
                  <a:pt x="8961" y="741"/>
                  <a:pt x="8974" y="780"/>
                </a:cubicBezTo>
                <a:cubicBezTo>
                  <a:pt x="9071" y="1019"/>
                  <a:pt x="9262" y="1319"/>
                  <a:pt x="9406" y="1417"/>
                </a:cubicBezTo>
                <a:cubicBezTo>
                  <a:pt x="9513" y="1491"/>
                  <a:pt x="9751" y="1597"/>
                  <a:pt x="9934" y="1657"/>
                </a:cubicBezTo>
                <a:lnTo>
                  <a:pt x="10266" y="1767"/>
                </a:lnTo>
                <a:lnTo>
                  <a:pt x="10298" y="2792"/>
                </a:lnTo>
                <a:cubicBezTo>
                  <a:pt x="10329" y="3797"/>
                  <a:pt x="10334" y="3822"/>
                  <a:pt x="10524" y="4149"/>
                </a:cubicBezTo>
                <a:cubicBezTo>
                  <a:pt x="10671" y="4403"/>
                  <a:pt x="10817" y="4547"/>
                  <a:pt x="11138" y="4754"/>
                </a:cubicBezTo>
                <a:lnTo>
                  <a:pt x="11456" y="4958"/>
                </a:lnTo>
                <a:lnTo>
                  <a:pt x="11565" y="5001"/>
                </a:lnTo>
                <a:lnTo>
                  <a:pt x="11561" y="5176"/>
                </a:lnTo>
                <a:lnTo>
                  <a:pt x="11561" y="5524"/>
                </a:lnTo>
                <a:cubicBezTo>
                  <a:pt x="11561" y="5971"/>
                  <a:pt x="11576" y="6032"/>
                  <a:pt x="11704" y="6120"/>
                </a:cubicBezTo>
                <a:cubicBezTo>
                  <a:pt x="11879" y="6241"/>
                  <a:pt x="12249" y="6200"/>
                  <a:pt x="12367" y="6046"/>
                </a:cubicBezTo>
                <a:cubicBezTo>
                  <a:pt x="12377" y="6033"/>
                  <a:pt x="12387" y="6010"/>
                  <a:pt x="12395" y="5988"/>
                </a:cubicBezTo>
                <a:cubicBezTo>
                  <a:pt x="12401" y="5972"/>
                  <a:pt x="12405" y="5954"/>
                  <a:pt x="12410" y="5934"/>
                </a:cubicBezTo>
                <a:cubicBezTo>
                  <a:pt x="12414" y="5917"/>
                  <a:pt x="12418" y="5898"/>
                  <a:pt x="12422" y="5878"/>
                </a:cubicBezTo>
                <a:cubicBezTo>
                  <a:pt x="12425" y="5860"/>
                  <a:pt x="12424" y="5829"/>
                  <a:pt x="12427" y="5810"/>
                </a:cubicBezTo>
                <a:cubicBezTo>
                  <a:pt x="12436" y="5720"/>
                  <a:pt x="12442" y="5616"/>
                  <a:pt x="12438" y="5485"/>
                </a:cubicBezTo>
                <a:lnTo>
                  <a:pt x="12423" y="5032"/>
                </a:lnTo>
                <a:lnTo>
                  <a:pt x="12701" y="4891"/>
                </a:lnTo>
                <a:cubicBezTo>
                  <a:pt x="12840" y="4821"/>
                  <a:pt x="13009" y="4709"/>
                  <a:pt x="13109" y="4626"/>
                </a:cubicBezTo>
                <a:cubicBezTo>
                  <a:pt x="13133" y="4604"/>
                  <a:pt x="13158" y="4582"/>
                  <a:pt x="13181" y="4559"/>
                </a:cubicBezTo>
                <a:cubicBezTo>
                  <a:pt x="13391" y="4344"/>
                  <a:pt x="13625" y="3922"/>
                  <a:pt x="13678" y="3644"/>
                </a:cubicBezTo>
                <a:cubicBezTo>
                  <a:pt x="13714" y="3460"/>
                  <a:pt x="13761" y="3398"/>
                  <a:pt x="13904" y="3350"/>
                </a:cubicBezTo>
                <a:cubicBezTo>
                  <a:pt x="13966" y="3329"/>
                  <a:pt x="14003" y="3308"/>
                  <a:pt x="14030" y="3281"/>
                </a:cubicBezTo>
                <a:cubicBezTo>
                  <a:pt x="14054" y="3238"/>
                  <a:pt x="14065" y="3172"/>
                  <a:pt x="14073" y="3061"/>
                </a:cubicBezTo>
                <a:cubicBezTo>
                  <a:pt x="14076" y="3023"/>
                  <a:pt x="14086" y="2983"/>
                  <a:pt x="14094" y="2944"/>
                </a:cubicBezTo>
                <a:cubicBezTo>
                  <a:pt x="14105" y="2813"/>
                  <a:pt x="14138" y="2673"/>
                  <a:pt x="14184" y="2606"/>
                </a:cubicBezTo>
                <a:cubicBezTo>
                  <a:pt x="14220" y="2554"/>
                  <a:pt x="14244" y="2405"/>
                  <a:pt x="14259" y="2213"/>
                </a:cubicBezTo>
                <a:cubicBezTo>
                  <a:pt x="14268" y="2048"/>
                  <a:pt x="14274" y="1870"/>
                  <a:pt x="14274" y="1563"/>
                </a:cubicBezTo>
                <a:cubicBezTo>
                  <a:pt x="14274" y="1487"/>
                  <a:pt x="14273" y="1444"/>
                  <a:pt x="14272" y="1376"/>
                </a:cubicBezTo>
                <a:cubicBezTo>
                  <a:pt x="14257" y="886"/>
                  <a:pt x="14208" y="422"/>
                  <a:pt x="14131" y="349"/>
                </a:cubicBezTo>
                <a:cubicBezTo>
                  <a:pt x="14029" y="251"/>
                  <a:pt x="13828" y="237"/>
                  <a:pt x="12014" y="210"/>
                </a:cubicBezTo>
                <a:cubicBezTo>
                  <a:pt x="10234" y="183"/>
                  <a:pt x="9989" y="166"/>
                  <a:pt x="9838" y="71"/>
                </a:cubicBezTo>
                <a:cubicBezTo>
                  <a:pt x="9815" y="57"/>
                  <a:pt x="9799" y="51"/>
                  <a:pt x="9780" y="40"/>
                </a:cubicBezTo>
                <a:cubicBezTo>
                  <a:pt x="9737" y="25"/>
                  <a:pt x="9701" y="15"/>
                  <a:pt x="9682" y="17"/>
                </a:cubicBezTo>
                <a:close/>
                <a:moveTo>
                  <a:pt x="4299" y="1695"/>
                </a:moveTo>
                <a:cubicBezTo>
                  <a:pt x="4277" y="1695"/>
                  <a:pt x="4258" y="1704"/>
                  <a:pt x="4243" y="1715"/>
                </a:cubicBezTo>
                <a:cubicBezTo>
                  <a:pt x="4242" y="1720"/>
                  <a:pt x="4239" y="1721"/>
                  <a:pt x="4239" y="1727"/>
                </a:cubicBezTo>
                <a:cubicBezTo>
                  <a:pt x="4239" y="1762"/>
                  <a:pt x="4630" y="2227"/>
                  <a:pt x="5107" y="2762"/>
                </a:cubicBezTo>
                <a:cubicBezTo>
                  <a:pt x="5172" y="2835"/>
                  <a:pt x="5207" y="2880"/>
                  <a:pt x="5267" y="2949"/>
                </a:cubicBezTo>
                <a:cubicBezTo>
                  <a:pt x="5454" y="3159"/>
                  <a:pt x="5613" y="3341"/>
                  <a:pt x="5819" y="3566"/>
                </a:cubicBezTo>
                <a:lnTo>
                  <a:pt x="6001" y="3765"/>
                </a:lnTo>
                <a:lnTo>
                  <a:pt x="5958" y="3826"/>
                </a:lnTo>
                <a:cubicBezTo>
                  <a:pt x="5963" y="3837"/>
                  <a:pt x="5978" y="3860"/>
                  <a:pt x="5979" y="3866"/>
                </a:cubicBezTo>
                <a:cubicBezTo>
                  <a:pt x="5987" y="4068"/>
                  <a:pt x="5860" y="4333"/>
                  <a:pt x="5556" y="4750"/>
                </a:cubicBezTo>
                <a:cubicBezTo>
                  <a:pt x="5404" y="4958"/>
                  <a:pt x="5251" y="5174"/>
                  <a:pt x="5216" y="5230"/>
                </a:cubicBezTo>
                <a:cubicBezTo>
                  <a:pt x="4980" y="5605"/>
                  <a:pt x="4932" y="5643"/>
                  <a:pt x="4712" y="5636"/>
                </a:cubicBezTo>
                <a:cubicBezTo>
                  <a:pt x="4460" y="5628"/>
                  <a:pt x="4458" y="5632"/>
                  <a:pt x="4588" y="5871"/>
                </a:cubicBezTo>
                <a:cubicBezTo>
                  <a:pt x="4651" y="5987"/>
                  <a:pt x="4663" y="6070"/>
                  <a:pt x="4622" y="6109"/>
                </a:cubicBezTo>
                <a:cubicBezTo>
                  <a:pt x="4588" y="6142"/>
                  <a:pt x="4297" y="6219"/>
                  <a:pt x="3974" y="6281"/>
                </a:cubicBezTo>
                <a:cubicBezTo>
                  <a:pt x="3651" y="6342"/>
                  <a:pt x="3068" y="6456"/>
                  <a:pt x="2677" y="6535"/>
                </a:cubicBezTo>
                <a:cubicBezTo>
                  <a:pt x="2146" y="6643"/>
                  <a:pt x="1946" y="6661"/>
                  <a:pt x="1881" y="6611"/>
                </a:cubicBezTo>
                <a:cubicBezTo>
                  <a:pt x="1811" y="6557"/>
                  <a:pt x="1380" y="5950"/>
                  <a:pt x="862" y="5173"/>
                </a:cubicBezTo>
                <a:cubicBezTo>
                  <a:pt x="418" y="4505"/>
                  <a:pt x="218" y="4273"/>
                  <a:pt x="88" y="4272"/>
                </a:cubicBezTo>
                <a:lnTo>
                  <a:pt x="0" y="4270"/>
                </a:lnTo>
                <a:cubicBezTo>
                  <a:pt x="1" y="4273"/>
                  <a:pt x="3" y="4297"/>
                  <a:pt x="4" y="4297"/>
                </a:cubicBezTo>
                <a:cubicBezTo>
                  <a:pt x="35" y="4316"/>
                  <a:pt x="421" y="4919"/>
                  <a:pt x="862" y="5636"/>
                </a:cubicBezTo>
                <a:lnTo>
                  <a:pt x="1667" y="6941"/>
                </a:lnTo>
                <a:lnTo>
                  <a:pt x="1896" y="6900"/>
                </a:lnTo>
                <a:cubicBezTo>
                  <a:pt x="2022" y="6878"/>
                  <a:pt x="2464" y="6798"/>
                  <a:pt x="2878" y="6721"/>
                </a:cubicBezTo>
                <a:cubicBezTo>
                  <a:pt x="3293" y="6644"/>
                  <a:pt x="3655" y="6594"/>
                  <a:pt x="3683" y="6611"/>
                </a:cubicBezTo>
                <a:cubicBezTo>
                  <a:pt x="3711" y="6628"/>
                  <a:pt x="3733" y="6683"/>
                  <a:pt x="3733" y="6734"/>
                </a:cubicBezTo>
                <a:cubicBezTo>
                  <a:pt x="3733" y="6819"/>
                  <a:pt x="4818" y="7362"/>
                  <a:pt x="4989" y="7362"/>
                </a:cubicBezTo>
                <a:cubicBezTo>
                  <a:pt x="5028" y="7362"/>
                  <a:pt x="5116" y="7450"/>
                  <a:pt x="5184" y="7556"/>
                </a:cubicBezTo>
                <a:cubicBezTo>
                  <a:pt x="5320" y="7771"/>
                  <a:pt x="5266" y="7907"/>
                  <a:pt x="5047" y="7907"/>
                </a:cubicBezTo>
                <a:cubicBezTo>
                  <a:pt x="4887" y="7907"/>
                  <a:pt x="4917" y="8012"/>
                  <a:pt x="5293" y="8757"/>
                </a:cubicBezTo>
                <a:cubicBezTo>
                  <a:pt x="5672" y="9509"/>
                  <a:pt x="6282" y="10121"/>
                  <a:pt x="6858" y="10328"/>
                </a:cubicBezTo>
                <a:cubicBezTo>
                  <a:pt x="7553" y="10579"/>
                  <a:pt x="8471" y="10402"/>
                  <a:pt x="9182" y="9881"/>
                </a:cubicBezTo>
                <a:cubicBezTo>
                  <a:pt x="9298" y="9796"/>
                  <a:pt x="9413" y="9745"/>
                  <a:pt x="9436" y="9767"/>
                </a:cubicBezTo>
                <a:cubicBezTo>
                  <a:pt x="9459" y="9789"/>
                  <a:pt x="9477" y="10713"/>
                  <a:pt x="9477" y="11823"/>
                </a:cubicBezTo>
                <a:cubicBezTo>
                  <a:pt x="9477" y="13828"/>
                  <a:pt x="9479" y="13842"/>
                  <a:pt x="9620" y="13995"/>
                </a:cubicBezTo>
                <a:cubicBezTo>
                  <a:pt x="9724" y="14109"/>
                  <a:pt x="9853" y="14162"/>
                  <a:pt x="10109" y="14196"/>
                </a:cubicBezTo>
                <a:cubicBezTo>
                  <a:pt x="10352" y="14228"/>
                  <a:pt x="10456" y="14270"/>
                  <a:pt x="10456" y="14333"/>
                </a:cubicBezTo>
                <a:cubicBezTo>
                  <a:pt x="10456" y="14411"/>
                  <a:pt x="10040" y="14428"/>
                  <a:pt x="7332" y="14454"/>
                </a:cubicBezTo>
                <a:cubicBezTo>
                  <a:pt x="3886" y="14487"/>
                  <a:pt x="4004" y="14473"/>
                  <a:pt x="3649" y="14878"/>
                </a:cubicBezTo>
                <a:cubicBezTo>
                  <a:pt x="3186" y="15407"/>
                  <a:pt x="3344" y="16265"/>
                  <a:pt x="3970" y="16618"/>
                </a:cubicBezTo>
                <a:cubicBezTo>
                  <a:pt x="4118" y="16701"/>
                  <a:pt x="4225" y="16791"/>
                  <a:pt x="4207" y="16818"/>
                </a:cubicBezTo>
                <a:cubicBezTo>
                  <a:pt x="4189" y="16845"/>
                  <a:pt x="3892" y="16871"/>
                  <a:pt x="3547" y="16874"/>
                </a:cubicBezTo>
                <a:cubicBezTo>
                  <a:pt x="3203" y="16877"/>
                  <a:pt x="2856" y="16903"/>
                  <a:pt x="2773" y="16933"/>
                </a:cubicBezTo>
                <a:cubicBezTo>
                  <a:pt x="2299" y="17107"/>
                  <a:pt x="1991" y="17619"/>
                  <a:pt x="2044" y="18148"/>
                </a:cubicBezTo>
                <a:cubicBezTo>
                  <a:pt x="2107" y="18771"/>
                  <a:pt x="2643" y="19182"/>
                  <a:pt x="3395" y="19182"/>
                </a:cubicBezTo>
                <a:cubicBezTo>
                  <a:pt x="3845" y="19182"/>
                  <a:pt x="3948" y="19257"/>
                  <a:pt x="3681" y="19390"/>
                </a:cubicBezTo>
                <a:cubicBezTo>
                  <a:pt x="3255" y="19601"/>
                  <a:pt x="2997" y="20094"/>
                  <a:pt x="3065" y="20566"/>
                </a:cubicBezTo>
                <a:cubicBezTo>
                  <a:pt x="3136" y="21064"/>
                  <a:pt x="3481" y="21421"/>
                  <a:pt x="4017" y="21550"/>
                </a:cubicBezTo>
                <a:cubicBezTo>
                  <a:pt x="4121" y="21575"/>
                  <a:pt x="5926" y="21591"/>
                  <a:pt x="8027" y="21586"/>
                </a:cubicBezTo>
                <a:cubicBezTo>
                  <a:pt x="11374" y="21577"/>
                  <a:pt x="11845" y="21564"/>
                  <a:pt x="11845" y="21485"/>
                </a:cubicBezTo>
                <a:cubicBezTo>
                  <a:pt x="11845" y="21434"/>
                  <a:pt x="11789" y="21395"/>
                  <a:pt x="11719" y="21395"/>
                </a:cubicBezTo>
                <a:cubicBezTo>
                  <a:pt x="11609" y="21395"/>
                  <a:pt x="11589" y="21347"/>
                  <a:pt x="11572" y="21032"/>
                </a:cubicBezTo>
                <a:cubicBezTo>
                  <a:pt x="11557" y="20743"/>
                  <a:pt x="11574" y="20653"/>
                  <a:pt x="11662" y="20591"/>
                </a:cubicBezTo>
                <a:cubicBezTo>
                  <a:pt x="11767" y="20518"/>
                  <a:pt x="11768" y="20511"/>
                  <a:pt x="11657" y="20433"/>
                </a:cubicBezTo>
                <a:cubicBezTo>
                  <a:pt x="11536" y="20348"/>
                  <a:pt x="11564" y="20109"/>
                  <a:pt x="11687" y="20182"/>
                </a:cubicBezTo>
                <a:cubicBezTo>
                  <a:pt x="11722" y="20203"/>
                  <a:pt x="11751" y="20192"/>
                  <a:pt x="11751" y="20160"/>
                </a:cubicBezTo>
                <a:cubicBezTo>
                  <a:pt x="11751" y="20128"/>
                  <a:pt x="11711" y="20088"/>
                  <a:pt x="11662" y="20070"/>
                </a:cubicBezTo>
                <a:cubicBezTo>
                  <a:pt x="11602" y="20048"/>
                  <a:pt x="11577" y="19947"/>
                  <a:pt x="11584" y="19747"/>
                </a:cubicBezTo>
                <a:cubicBezTo>
                  <a:pt x="11592" y="19476"/>
                  <a:pt x="11605" y="19452"/>
                  <a:pt x="11766" y="19435"/>
                </a:cubicBezTo>
                <a:cubicBezTo>
                  <a:pt x="11861" y="19424"/>
                  <a:pt x="11939" y="19379"/>
                  <a:pt x="11939" y="19334"/>
                </a:cubicBezTo>
                <a:cubicBezTo>
                  <a:pt x="11939" y="19288"/>
                  <a:pt x="11861" y="19241"/>
                  <a:pt x="11766" y="19231"/>
                </a:cubicBezTo>
                <a:lnTo>
                  <a:pt x="11593" y="19211"/>
                </a:lnTo>
                <a:lnTo>
                  <a:pt x="11593" y="18029"/>
                </a:lnTo>
                <a:lnTo>
                  <a:pt x="11593" y="16847"/>
                </a:lnTo>
                <a:lnTo>
                  <a:pt x="11903" y="16818"/>
                </a:lnTo>
                <a:cubicBezTo>
                  <a:pt x="12074" y="16801"/>
                  <a:pt x="12225" y="16753"/>
                  <a:pt x="12239" y="16711"/>
                </a:cubicBezTo>
                <a:cubicBezTo>
                  <a:pt x="12254" y="16670"/>
                  <a:pt x="12227" y="16633"/>
                  <a:pt x="12181" y="16630"/>
                </a:cubicBezTo>
                <a:cubicBezTo>
                  <a:pt x="12135" y="16628"/>
                  <a:pt x="11984" y="16621"/>
                  <a:pt x="11845" y="16616"/>
                </a:cubicBezTo>
                <a:lnTo>
                  <a:pt x="11593" y="16605"/>
                </a:lnTo>
                <a:lnTo>
                  <a:pt x="11593" y="16271"/>
                </a:lnTo>
                <a:lnTo>
                  <a:pt x="11593" y="15939"/>
                </a:lnTo>
                <a:lnTo>
                  <a:pt x="11830" y="15919"/>
                </a:lnTo>
                <a:cubicBezTo>
                  <a:pt x="11960" y="15909"/>
                  <a:pt x="12065" y="15876"/>
                  <a:pt x="12065" y="15847"/>
                </a:cubicBezTo>
                <a:cubicBezTo>
                  <a:pt x="12065" y="15818"/>
                  <a:pt x="11960" y="15785"/>
                  <a:pt x="11830" y="15775"/>
                </a:cubicBezTo>
                <a:cubicBezTo>
                  <a:pt x="11699" y="15765"/>
                  <a:pt x="11593" y="15731"/>
                  <a:pt x="11593" y="15697"/>
                </a:cubicBezTo>
                <a:cubicBezTo>
                  <a:pt x="11593" y="15664"/>
                  <a:pt x="11699" y="15628"/>
                  <a:pt x="11830" y="15618"/>
                </a:cubicBezTo>
                <a:cubicBezTo>
                  <a:pt x="11960" y="15608"/>
                  <a:pt x="12065" y="15575"/>
                  <a:pt x="12065" y="15546"/>
                </a:cubicBezTo>
                <a:cubicBezTo>
                  <a:pt x="12065" y="15516"/>
                  <a:pt x="11960" y="15484"/>
                  <a:pt x="11830" y="15473"/>
                </a:cubicBezTo>
                <a:lnTo>
                  <a:pt x="11593" y="15454"/>
                </a:lnTo>
                <a:lnTo>
                  <a:pt x="11593" y="15060"/>
                </a:lnTo>
                <a:lnTo>
                  <a:pt x="11593" y="14665"/>
                </a:lnTo>
                <a:lnTo>
                  <a:pt x="11924" y="14647"/>
                </a:lnTo>
                <a:cubicBezTo>
                  <a:pt x="12156" y="14634"/>
                  <a:pt x="12254" y="14603"/>
                  <a:pt x="12254" y="14544"/>
                </a:cubicBezTo>
                <a:cubicBezTo>
                  <a:pt x="12254" y="14485"/>
                  <a:pt x="12156" y="14454"/>
                  <a:pt x="11924" y="14441"/>
                </a:cubicBezTo>
                <a:cubicBezTo>
                  <a:pt x="11680" y="14428"/>
                  <a:pt x="11593" y="14400"/>
                  <a:pt x="11593" y="14333"/>
                </a:cubicBezTo>
                <a:cubicBezTo>
                  <a:pt x="11593" y="14261"/>
                  <a:pt x="11680" y="14241"/>
                  <a:pt x="12003" y="14241"/>
                </a:cubicBezTo>
                <a:lnTo>
                  <a:pt x="12412" y="14241"/>
                </a:lnTo>
                <a:lnTo>
                  <a:pt x="12444" y="17877"/>
                </a:lnTo>
                <a:lnTo>
                  <a:pt x="12476" y="21514"/>
                </a:lnTo>
                <a:lnTo>
                  <a:pt x="13169" y="21562"/>
                </a:lnTo>
                <a:cubicBezTo>
                  <a:pt x="13551" y="21588"/>
                  <a:pt x="14021" y="21600"/>
                  <a:pt x="14212" y="21591"/>
                </a:cubicBezTo>
                <a:lnTo>
                  <a:pt x="14560" y="21575"/>
                </a:lnTo>
                <a:lnTo>
                  <a:pt x="14037" y="21256"/>
                </a:lnTo>
                <a:lnTo>
                  <a:pt x="13517" y="20934"/>
                </a:lnTo>
                <a:lnTo>
                  <a:pt x="13517" y="18372"/>
                </a:lnTo>
                <a:cubicBezTo>
                  <a:pt x="13517" y="16962"/>
                  <a:pt x="13530" y="15794"/>
                  <a:pt x="13547" y="15778"/>
                </a:cubicBezTo>
                <a:cubicBezTo>
                  <a:pt x="13563" y="15763"/>
                  <a:pt x="14928" y="16024"/>
                  <a:pt x="16580" y="16358"/>
                </a:cubicBezTo>
                <a:cubicBezTo>
                  <a:pt x="18847" y="16816"/>
                  <a:pt x="19610" y="16949"/>
                  <a:pt x="19691" y="16901"/>
                </a:cubicBezTo>
                <a:cubicBezTo>
                  <a:pt x="19774" y="16851"/>
                  <a:pt x="19992" y="15911"/>
                  <a:pt x="20664" y="12691"/>
                </a:cubicBezTo>
                <a:cubicBezTo>
                  <a:pt x="21140" y="10410"/>
                  <a:pt x="21559" y="8497"/>
                  <a:pt x="21594" y="8439"/>
                </a:cubicBezTo>
                <a:cubicBezTo>
                  <a:pt x="21597" y="8435"/>
                  <a:pt x="21598" y="8399"/>
                  <a:pt x="21600" y="8369"/>
                </a:cubicBezTo>
                <a:cubicBezTo>
                  <a:pt x="21586" y="8252"/>
                  <a:pt x="21570" y="8197"/>
                  <a:pt x="21547" y="8170"/>
                </a:cubicBezTo>
                <a:cubicBezTo>
                  <a:pt x="21493" y="8105"/>
                  <a:pt x="21380" y="8051"/>
                  <a:pt x="21175" y="7995"/>
                </a:cubicBezTo>
                <a:cubicBezTo>
                  <a:pt x="21133" y="7983"/>
                  <a:pt x="21084" y="7973"/>
                  <a:pt x="21038" y="7961"/>
                </a:cubicBezTo>
                <a:cubicBezTo>
                  <a:pt x="20969" y="7944"/>
                  <a:pt x="20900" y="7928"/>
                  <a:pt x="20813" y="7910"/>
                </a:cubicBezTo>
                <a:cubicBezTo>
                  <a:pt x="20096" y="7763"/>
                  <a:pt x="20082" y="7756"/>
                  <a:pt x="20082" y="7607"/>
                </a:cubicBezTo>
                <a:cubicBezTo>
                  <a:pt x="20082" y="7527"/>
                  <a:pt x="20017" y="7486"/>
                  <a:pt x="19845" y="7455"/>
                </a:cubicBezTo>
                <a:cubicBezTo>
                  <a:pt x="19530" y="7400"/>
                  <a:pt x="19356" y="7364"/>
                  <a:pt x="19227" y="7327"/>
                </a:cubicBezTo>
                <a:lnTo>
                  <a:pt x="19007" y="7286"/>
                </a:lnTo>
                <a:lnTo>
                  <a:pt x="18932" y="7123"/>
                </a:lnTo>
                <a:cubicBezTo>
                  <a:pt x="18915" y="7091"/>
                  <a:pt x="18899" y="7065"/>
                  <a:pt x="18879" y="7021"/>
                </a:cubicBezTo>
                <a:cubicBezTo>
                  <a:pt x="18873" y="7006"/>
                  <a:pt x="18865" y="6995"/>
                  <a:pt x="18859" y="6981"/>
                </a:cubicBezTo>
                <a:cubicBezTo>
                  <a:pt x="18798" y="6866"/>
                  <a:pt x="18721" y="6772"/>
                  <a:pt x="18624" y="6707"/>
                </a:cubicBezTo>
                <a:cubicBezTo>
                  <a:pt x="18593" y="6689"/>
                  <a:pt x="18562" y="6671"/>
                  <a:pt x="18524" y="6656"/>
                </a:cubicBezTo>
                <a:cubicBezTo>
                  <a:pt x="18249" y="6546"/>
                  <a:pt x="17979" y="6572"/>
                  <a:pt x="17782" y="6719"/>
                </a:cubicBezTo>
                <a:cubicBezTo>
                  <a:pt x="17762" y="6737"/>
                  <a:pt x="17742" y="6753"/>
                  <a:pt x="17720" y="6775"/>
                </a:cubicBezTo>
                <a:lnTo>
                  <a:pt x="17643" y="6854"/>
                </a:lnTo>
                <a:lnTo>
                  <a:pt x="17523" y="6990"/>
                </a:lnTo>
                <a:lnTo>
                  <a:pt x="17066" y="6894"/>
                </a:lnTo>
                <a:cubicBezTo>
                  <a:pt x="16640" y="6804"/>
                  <a:pt x="16602" y="6806"/>
                  <a:pt x="16489" y="6903"/>
                </a:cubicBezTo>
                <a:cubicBezTo>
                  <a:pt x="16439" y="6947"/>
                  <a:pt x="16399" y="6969"/>
                  <a:pt x="16335" y="6975"/>
                </a:cubicBezTo>
                <a:cubicBezTo>
                  <a:pt x="16263" y="6983"/>
                  <a:pt x="16159" y="6969"/>
                  <a:pt x="15969" y="6934"/>
                </a:cubicBezTo>
                <a:cubicBezTo>
                  <a:pt x="15697" y="6884"/>
                  <a:pt x="15548" y="6851"/>
                  <a:pt x="15462" y="6797"/>
                </a:cubicBezTo>
                <a:cubicBezTo>
                  <a:pt x="15453" y="6794"/>
                  <a:pt x="15407" y="6784"/>
                  <a:pt x="15403" y="6782"/>
                </a:cubicBezTo>
                <a:cubicBezTo>
                  <a:pt x="15387" y="6773"/>
                  <a:pt x="15372" y="6726"/>
                  <a:pt x="15362" y="6661"/>
                </a:cubicBezTo>
                <a:cubicBezTo>
                  <a:pt x="15349" y="6607"/>
                  <a:pt x="15347" y="6539"/>
                  <a:pt x="15347" y="6448"/>
                </a:cubicBezTo>
                <a:cubicBezTo>
                  <a:pt x="15347" y="6448"/>
                  <a:pt x="15347" y="6447"/>
                  <a:pt x="15347" y="6447"/>
                </a:cubicBezTo>
                <a:cubicBezTo>
                  <a:pt x="15347" y="6388"/>
                  <a:pt x="15346" y="6337"/>
                  <a:pt x="15341" y="6293"/>
                </a:cubicBezTo>
                <a:cubicBezTo>
                  <a:pt x="15341" y="6293"/>
                  <a:pt x="15341" y="6292"/>
                  <a:pt x="15341" y="6291"/>
                </a:cubicBezTo>
                <a:cubicBezTo>
                  <a:pt x="15337" y="6248"/>
                  <a:pt x="15328" y="6211"/>
                  <a:pt x="15317" y="6178"/>
                </a:cubicBezTo>
                <a:cubicBezTo>
                  <a:pt x="15317" y="6177"/>
                  <a:pt x="15317" y="6176"/>
                  <a:pt x="15317" y="6176"/>
                </a:cubicBezTo>
                <a:cubicBezTo>
                  <a:pt x="15306" y="6142"/>
                  <a:pt x="15289" y="6112"/>
                  <a:pt x="15270" y="6084"/>
                </a:cubicBezTo>
                <a:cubicBezTo>
                  <a:pt x="15251" y="6056"/>
                  <a:pt x="15227" y="6029"/>
                  <a:pt x="15199" y="6001"/>
                </a:cubicBezTo>
                <a:cubicBezTo>
                  <a:pt x="15198" y="6000"/>
                  <a:pt x="15197" y="6000"/>
                  <a:pt x="15197" y="5999"/>
                </a:cubicBezTo>
                <a:cubicBezTo>
                  <a:pt x="15162" y="5965"/>
                  <a:pt x="15132" y="5941"/>
                  <a:pt x="15097" y="5921"/>
                </a:cubicBezTo>
                <a:cubicBezTo>
                  <a:pt x="14989" y="5863"/>
                  <a:pt x="14821" y="5860"/>
                  <a:pt x="14246" y="5867"/>
                </a:cubicBezTo>
                <a:lnTo>
                  <a:pt x="13444" y="5876"/>
                </a:lnTo>
                <a:lnTo>
                  <a:pt x="12927" y="7057"/>
                </a:lnTo>
                <a:cubicBezTo>
                  <a:pt x="12824" y="7292"/>
                  <a:pt x="12736" y="7476"/>
                  <a:pt x="12649" y="7659"/>
                </a:cubicBezTo>
                <a:cubicBezTo>
                  <a:pt x="12496" y="7982"/>
                  <a:pt x="12370" y="8230"/>
                  <a:pt x="12348" y="8226"/>
                </a:cubicBezTo>
                <a:cubicBezTo>
                  <a:pt x="12341" y="8225"/>
                  <a:pt x="12334" y="8206"/>
                  <a:pt x="12326" y="8188"/>
                </a:cubicBezTo>
                <a:cubicBezTo>
                  <a:pt x="12313" y="8182"/>
                  <a:pt x="12302" y="8170"/>
                  <a:pt x="12294" y="8145"/>
                </a:cubicBezTo>
                <a:cubicBezTo>
                  <a:pt x="12283" y="8110"/>
                  <a:pt x="12267" y="8009"/>
                  <a:pt x="12251" y="7874"/>
                </a:cubicBezTo>
                <a:cubicBezTo>
                  <a:pt x="12250" y="7872"/>
                  <a:pt x="12249" y="7869"/>
                  <a:pt x="12249" y="7867"/>
                </a:cubicBezTo>
                <a:cubicBezTo>
                  <a:pt x="12184" y="7510"/>
                  <a:pt x="12127" y="6990"/>
                  <a:pt x="12149" y="6777"/>
                </a:cubicBezTo>
                <a:cubicBezTo>
                  <a:pt x="12152" y="6745"/>
                  <a:pt x="12150" y="6723"/>
                  <a:pt x="12151" y="6696"/>
                </a:cubicBezTo>
                <a:cubicBezTo>
                  <a:pt x="12151" y="6670"/>
                  <a:pt x="12148" y="6620"/>
                  <a:pt x="12149" y="6605"/>
                </a:cubicBezTo>
                <a:cubicBezTo>
                  <a:pt x="12150" y="6586"/>
                  <a:pt x="12149" y="6572"/>
                  <a:pt x="12149" y="6557"/>
                </a:cubicBezTo>
                <a:cubicBezTo>
                  <a:pt x="12143" y="6509"/>
                  <a:pt x="12133" y="6470"/>
                  <a:pt x="12113" y="6445"/>
                </a:cubicBezTo>
                <a:cubicBezTo>
                  <a:pt x="12091" y="6429"/>
                  <a:pt x="12058" y="6421"/>
                  <a:pt x="12003" y="6421"/>
                </a:cubicBezTo>
                <a:cubicBezTo>
                  <a:pt x="11931" y="6421"/>
                  <a:pt x="11895" y="6428"/>
                  <a:pt x="11873" y="6466"/>
                </a:cubicBezTo>
                <a:cubicBezTo>
                  <a:pt x="11867" y="6479"/>
                  <a:pt x="11862" y="6495"/>
                  <a:pt x="11860" y="6512"/>
                </a:cubicBezTo>
                <a:cubicBezTo>
                  <a:pt x="11859" y="6516"/>
                  <a:pt x="11859" y="6520"/>
                  <a:pt x="11858" y="6524"/>
                </a:cubicBezTo>
                <a:cubicBezTo>
                  <a:pt x="11856" y="6547"/>
                  <a:pt x="11856" y="6574"/>
                  <a:pt x="11858" y="6605"/>
                </a:cubicBezTo>
                <a:cubicBezTo>
                  <a:pt x="11863" y="6683"/>
                  <a:pt x="11846" y="6937"/>
                  <a:pt x="11824" y="7212"/>
                </a:cubicBezTo>
                <a:cubicBezTo>
                  <a:pt x="11824" y="7213"/>
                  <a:pt x="11824" y="7214"/>
                  <a:pt x="11824" y="7215"/>
                </a:cubicBezTo>
                <a:cubicBezTo>
                  <a:pt x="11824" y="7217"/>
                  <a:pt x="11822" y="7219"/>
                  <a:pt x="11822" y="7221"/>
                </a:cubicBezTo>
                <a:cubicBezTo>
                  <a:pt x="11788" y="7642"/>
                  <a:pt x="11740" y="8122"/>
                  <a:pt x="11713" y="8203"/>
                </a:cubicBezTo>
                <a:cubicBezTo>
                  <a:pt x="11691" y="8271"/>
                  <a:pt x="11654" y="8273"/>
                  <a:pt x="11591" y="8190"/>
                </a:cubicBezTo>
                <a:cubicBezTo>
                  <a:pt x="11557" y="8183"/>
                  <a:pt x="11495" y="8062"/>
                  <a:pt x="11364" y="7768"/>
                </a:cubicBezTo>
                <a:cubicBezTo>
                  <a:pt x="11272" y="7574"/>
                  <a:pt x="11165" y="7336"/>
                  <a:pt x="11020" y="6999"/>
                </a:cubicBezTo>
                <a:lnTo>
                  <a:pt x="10526" y="5851"/>
                </a:lnTo>
                <a:lnTo>
                  <a:pt x="9817" y="5851"/>
                </a:lnTo>
                <a:cubicBezTo>
                  <a:pt x="9752" y="5851"/>
                  <a:pt x="9702" y="5853"/>
                  <a:pt x="9644" y="5853"/>
                </a:cubicBezTo>
                <a:cubicBezTo>
                  <a:pt x="9512" y="5856"/>
                  <a:pt x="9372" y="5858"/>
                  <a:pt x="9267" y="5866"/>
                </a:cubicBezTo>
                <a:cubicBezTo>
                  <a:pt x="9246" y="5867"/>
                  <a:pt x="9235" y="5868"/>
                  <a:pt x="9216" y="5869"/>
                </a:cubicBezTo>
                <a:cubicBezTo>
                  <a:pt x="8805" y="5921"/>
                  <a:pt x="8800" y="6127"/>
                  <a:pt x="8765" y="6950"/>
                </a:cubicBezTo>
                <a:cubicBezTo>
                  <a:pt x="8733" y="7725"/>
                  <a:pt x="8671" y="8099"/>
                  <a:pt x="8483" y="8390"/>
                </a:cubicBezTo>
                <a:cubicBezTo>
                  <a:pt x="8483" y="8391"/>
                  <a:pt x="8482" y="8391"/>
                  <a:pt x="8481" y="8392"/>
                </a:cubicBezTo>
                <a:cubicBezTo>
                  <a:pt x="8401" y="8528"/>
                  <a:pt x="8297" y="8641"/>
                  <a:pt x="8168" y="8737"/>
                </a:cubicBezTo>
                <a:cubicBezTo>
                  <a:pt x="7773" y="9071"/>
                  <a:pt x="7349" y="9106"/>
                  <a:pt x="6971" y="8865"/>
                </a:cubicBezTo>
                <a:cubicBezTo>
                  <a:pt x="6962" y="8859"/>
                  <a:pt x="6953" y="8856"/>
                  <a:pt x="6944" y="8850"/>
                </a:cubicBezTo>
                <a:cubicBezTo>
                  <a:pt x="6938" y="8846"/>
                  <a:pt x="6931" y="8837"/>
                  <a:pt x="6924" y="8832"/>
                </a:cubicBezTo>
                <a:cubicBezTo>
                  <a:pt x="6864" y="8790"/>
                  <a:pt x="6804" y="8740"/>
                  <a:pt x="6747" y="8684"/>
                </a:cubicBezTo>
                <a:cubicBezTo>
                  <a:pt x="6722" y="8659"/>
                  <a:pt x="6700" y="8629"/>
                  <a:pt x="6676" y="8601"/>
                </a:cubicBezTo>
                <a:cubicBezTo>
                  <a:pt x="6631" y="8551"/>
                  <a:pt x="6585" y="8504"/>
                  <a:pt x="6542" y="8444"/>
                </a:cubicBezTo>
                <a:cubicBezTo>
                  <a:pt x="6542" y="8444"/>
                  <a:pt x="6543" y="8441"/>
                  <a:pt x="6542" y="8441"/>
                </a:cubicBezTo>
                <a:cubicBezTo>
                  <a:pt x="6464" y="8334"/>
                  <a:pt x="6397" y="8223"/>
                  <a:pt x="6341" y="8112"/>
                </a:cubicBezTo>
                <a:cubicBezTo>
                  <a:pt x="6224" y="7888"/>
                  <a:pt x="6106" y="7674"/>
                  <a:pt x="6078" y="7640"/>
                </a:cubicBezTo>
                <a:cubicBezTo>
                  <a:pt x="6049" y="7603"/>
                  <a:pt x="5975" y="7384"/>
                  <a:pt x="5915" y="7150"/>
                </a:cubicBezTo>
                <a:cubicBezTo>
                  <a:pt x="5775" y="6605"/>
                  <a:pt x="5547" y="6161"/>
                  <a:pt x="5302" y="5965"/>
                </a:cubicBezTo>
                <a:lnTo>
                  <a:pt x="5107" y="5808"/>
                </a:lnTo>
                <a:lnTo>
                  <a:pt x="5723" y="4830"/>
                </a:lnTo>
                <a:lnTo>
                  <a:pt x="6227" y="4028"/>
                </a:lnTo>
                <a:cubicBezTo>
                  <a:pt x="6261" y="3968"/>
                  <a:pt x="6323" y="3869"/>
                  <a:pt x="6323" y="3862"/>
                </a:cubicBezTo>
                <a:cubicBezTo>
                  <a:pt x="6323" y="3851"/>
                  <a:pt x="6265" y="3782"/>
                  <a:pt x="6187" y="3691"/>
                </a:cubicBezTo>
                <a:lnTo>
                  <a:pt x="5462" y="2906"/>
                </a:lnTo>
                <a:cubicBezTo>
                  <a:pt x="5252" y="2678"/>
                  <a:pt x="5196" y="2612"/>
                  <a:pt x="5028" y="2428"/>
                </a:cubicBezTo>
                <a:cubicBezTo>
                  <a:pt x="4657" y="2037"/>
                  <a:pt x="4325" y="1695"/>
                  <a:pt x="4299" y="1695"/>
                </a:cubicBezTo>
                <a:close/>
                <a:moveTo>
                  <a:pt x="4355" y="2677"/>
                </a:moveTo>
                <a:cubicBezTo>
                  <a:pt x="4306" y="2661"/>
                  <a:pt x="4260" y="2706"/>
                  <a:pt x="4149" y="2846"/>
                </a:cubicBezTo>
                <a:cubicBezTo>
                  <a:pt x="4030" y="2996"/>
                  <a:pt x="3953" y="3046"/>
                  <a:pt x="3903" y="3007"/>
                </a:cubicBezTo>
                <a:cubicBezTo>
                  <a:pt x="3851" y="2967"/>
                  <a:pt x="3757" y="3052"/>
                  <a:pt x="3592" y="3281"/>
                </a:cubicBezTo>
                <a:cubicBezTo>
                  <a:pt x="3462" y="3463"/>
                  <a:pt x="3383" y="3594"/>
                  <a:pt x="3418" y="3574"/>
                </a:cubicBezTo>
                <a:cubicBezTo>
                  <a:pt x="3492" y="3530"/>
                  <a:pt x="3544" y="3641"/>
                  <a:pt x="3547" y="3763"/>
                </a:cubicBezTo>
                <a:cubicBezTo>
                  <a:pt x="3591" y="3793"/>
                  <a:pt x="3583" y="3823"/>
                  <a:pt x="3530" y="3898"/>
                </a:cubicBezTo>
                <a:cubicBezTo>
                  <a:pt x="3524" y="3917"/>
                  <a:pt x="3516" y="3935"/>
                  <a:pt x="3506" y="3951"/>
                </a:cubicBezTo>
                <a:cubicBezTo>
                  <a:pt x="3457" y="4025"/>
                  <a:pt x="3418" y="4115"/>
                  <a:pt x="3418" y="4151"/>
                </a:cubicBezTo>
                <a:cubicBezTo>
                  <a:pt x="3418" y="4274"/>
                  <a:pt x="3522" y="4157"/>
                  <a:pt x="4017" y="3480"/>
                </a:cubicBezTo>
                <a:cubicBezTo>
                  <a:pt x="4373" y="2992"/>
                  <a:pt x="4466" y="2846"/>
                  <a:pt x="4444" y="2765"/>
                </a:cubicBezTo>
                <a:cubicBezTo>
                  <a:pt x="4424" y="2734"/>
                  <a:pt x="4392" y="2704"/>
                  <a:pt x="4355" y="2677"/>
                </a:cubicBezTo>
                <a:close/>
                <a:moveTo>
                  <a:pt x="1772" y="4097"/>
                </a:moveTo>
                <a:cubicBezTo>
                  <a:pt x="1750" y="4096"/>
                  <a:pt x="1725" y="4099"/>
                  <a:pt x="1702" y="4108"/>
                </a:cubicBezTo>
                <a:cubicBezTo>
                  <a:pt x="1652" y="4127"/>
                  <a:pt x="1666" y="4141"/>
                  <a:pt x="1740" y="4144"/>
                </a:cubicBezTo>
                <a:cubicBezTo>
                  <a:pt x="1806" y="4147"/>
                  <a:pt x="1845" y="4133"/>
                  <a:pt x="1824" y="4113"/>
                </a:cubicBezTo>
                <a:cubicBezTo>
                  <a:pt x="1814" y="4103"/>
                  <a:pt x="1794" y="4098"/>
                  <a:pt x="1772" y="4097"/>
                </a:cubicBezTo>
                <a:close/>
                <a:moveTo>
                  <a:pt x="2788" y="4389"/>
                </a:moveTo>
                <a:cubicBezTo>
                  <a:pt x="2671" y="4386"/>
                  <a:pt x="2397" y="4402"/>
                  <a:pt x="2078" y="4433"/>
                </a:cubicBezTo>
                <a:cubicBezTo>
                  <a:pt x="1653" y="4473"/>
                  <a:pt x="1252" y="4506"/>
                  <a:pt x="1189" y="4508"/>
                </a:cubicBezTo>
                <a:cubicBezTo>
                  <a:pt x="1184" y="4509"/>
                  <a:pt x="1183" y="4513"/>
                  <a:pt x="1178" y="4514"/>
                </a:cubicBezTo>
                <a:cubicBezTo>
                  <a:pt x="1136" y="4534"/>
                  <a:pt x="1108" y="4557"/>
                  <a:pt x="1120" y="4579"/>
                </a:cubicBezTo>
                <a:cubicBezTo>
                  <a:pt x="1125" y="4586"/>
                  <a:pt x="1132" y="4592"/>
                  <a:pt x="1142" y="4597"/>
                </a:cubicBezTo>
                <a:cubicBezTo>
                  <a:pt x="1144" y="4598"/>
                  <a:pt x="1144" y="4598"/>
                  <a:pt x="1146" y="4599"/>
                </a:cubicBezTo>
                <a:cubicBezTo>
                  <a:pt x="1146" y="4599"/>
                  <a:pt x="1148" y="4599"/>
                  <a:pt x="1148" y="4599"/>
                </a:cubicBezTo>
                <a:cubicBezTo>
                  <a:pt x="1188" y="4617"/>
                  <a:pt x="1258" y="4624"/>
                  <a:pt x="1327" y="4611"/>
                </a:cubicBezTo>
                <a:cubicBezTo>
                  <a:pt x="1419" y="4595"/>
                  <a:pt x="1692" y="4564"/>
                  <a:pt x="1935" y="4545"/>
                </a:cubicBezTo>
                <a:cubicBezTo>
                  <a:pt x="2561" y="4494"/>
                  <a:pt x="2850" y="4449"/>
                  <a:pt x="2850" y="4400"/>
                </a:cubicBezTo>
                <a:cubicBezTo>
                  <a:pt x="2850" y="4394"/>
                  <a:pt x="2828" y="4391"/>
                  <a:pt x="2788" y="4389"/>
                </a:cubicBezTo>
                <a:close/>
                <a:moveTo>
                  <a:pt x="3384" y="5068"/>
                </a:moveTo>
                <a:cubicBezTo>
                  <a:pt x="3321" y="5064"/>
                  <a:pt x="3230" y="5066"/>
                  <a:pt x="3117" y="5077"/>
                </a:cubicBezTo>
                <a:cubicBezTo>
                  <a:pt x="2918" y="5097"/>
                  <a:pt x="2523" y="5134"/>
                  <a:pt x="2238" y="5156"/>
                </a:cubicBezTo>
                <a:cubicBezTo>
                  <a:pt x="1977" y="5177"/>
                  <a:pt x="1806" y="5209"/>
                  <a:pt x="1770" y="5239"/>
                </a:cubicBezTo>
                <a:cubicBezTo>
                  <a:pt x="1798" y="5260"/>
                  <a:pt x="1837" y="5276"/>
                  <a:pt x="1883" y="5288"/>
                </a:cubicBezTo>
                <a:cubicBezTo>
                  <a:pt x="1940" y="5291"/>
                  <a:pt x="2008" y="5290"/>
                  <a:pt x="2084" y="5281"/>
                </a:cubicBezTo>
                <a:cubicBezTo>
                  <a:pt x="2244" y="5262"/>
                  <a:pt x="2625" y="5226"/>
                  <a:pt x="2929" y="5203"/>
                </a:cubicBezTo>
                <a:cubicBezTo>
                  <a:pt x="3233" y="5181"/>
                  <a:pt x="3482" y="5136"/>
                  <a:pt x="3482" y="5102"/>
                </a:cubicBezTo>
                <a:cubicBezTo>
                  <a:pt x="3482" y="5083"/>
                  <a:pt x="3446" y="5072"/>
                  <a:pt x="3384" y="5068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8" grpId="0" animBg="1" advAuto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٢٢٣"/>
          <p:cNvSpPr/>
          <p:nvPr/>
        </p:nvSpPr>
        <p:spPr>
          <a:xfrm>
            <a:off x="0" y="12698248"/>
            <a:ext cx="2281512" cy="1017752"/>
          </a:xfrm>
          <a:prstGeom prst="roundRect">
            <a:avLst>
              <a:gd name="adj" fmla="val 36757"/>
            </a:avLst>
          </a:prstGeom>
          <a:solidFill>
            <a:srgbClr val="81978C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6500" spc="-13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٢٢٣</a:t>
            </a:r>
          </a:p>
        </p:txBody>
      </p:sp>
      <p:pic>
        <p:nvPicPr>
          <p:cNvPr id="592" name="IMG_7776.jpeg" descr="IMG_777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0" y="1649706"/>
            <a:ext cx="11061700" cy="173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93" name="IMG_7907.png" descr="IMG_7907.png"/>
          <p:cNvPicPr>
            <a:picLocks noChangeAspect="1"/>
          </p:cNvPicPr>
          <p:nvPr/>
        </p:nvPicPr>
        <p:blipFill>
          <a:blip r:embed="rId3"/>
          <a:srcRect l="52765" t="18887" r="18806" b="77733"/>
          <a:stretch>
            <a:fillRect/>
          </a:stretch>
        </p:blipFill>
        <p:spPr>
          <a:xfrm>
            <a:off x="5333472" y="5509022"/>
            <a:ext cx="12389457" cy="1028889"/>
          </a:xfrm>
          <a:prstGeom prst="rect">
            <a:avLst/>
          </a:prstGeom>
          <a:ln w="12700">
            <a:miter lim="400000"/>
          </a:ln>
        </p:spPr>
      </p:pic>
      <p:pic>
        <p:nvPicPr>
          <p:cNvPr id="594" name="IMG_6746.jpeg" descr="IMG_6746.jpeg"/>
          <p:cNvPicPr>
            <a:picLocks noChangeAspect="1"/>
          </p:cNvPicPr>
          <p:nvPr/>
        </p:nvPicPr>
        <p:blipFill>
          <a:blip r:embed="rId4"/>
          <a:srcRect l="245" t="705" r="273" b="607"/>
          <a:stretch>
            <a:fillRect/>
          </a:stretch>
        </p:blipFill>
        <p:spPr>
          <a:xfrm>
            <a:off x="5389495" y="8567840"/>
            <a:ext cx="4562476" cy="4748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4" extrusionOk="0">
                <a:moveTo>
                  <a:pt x="17399" y="0"/>
                </a:moveTo>
                <a:cubicBezTo>
                  <a:pt x="17303" y="1"/>
                  <a:pt x="17225" y="3"/>
                  <a:pt x="17153" y="8"/>
                </a:cubicBezTo>
                <a:cubicBezTo>
                  <a:pt x="16947" y="36"/>
                  <a:pt x="16739" y="98"/>
                  <a:pt x="16504" y="204"/>
                </a:cubicBezTo>
                <a:cubicBezTo>
                  <a:pt x="16076" y="399"/>
                  <a:pt x="15773" y="705"/>
                  <a:pt x="15542" y="1177"/>
                </a:cubicBezTo>
                <a:cubicBezTo>
                  <a:pt x="15404" y="1460"/>
                  <a:pt x="15379" y="1594"/>
                  <a:pt x="15383" y="2027"/>
                </a:cubicBezTo>
                <a:cubicBezTo>
                  <a:pt x="15384" y="2220"/>
                  <a:pt x="15401" y="2397"/>
                  <a:pt x="15426" y="2538"/>
                </a:cubicBezTo>
                <a:cubicBezTo>
                  <a:pt x="15435" y="2573"/>
                  <a:pt x="15443" y="2608"/>
                  <a:pt x="15454" y="2641"/>
                </a:cubicBezTo>
                <a:cubicBezTo>
                  <a:pt x="15475" y="2699"/>
                  <a:pt x="15480" y="2740"/>
                  <a:pt x="15494" y="2789"/>
                </a:cubicBezTo>
                <a:cubicBezTo>
                  <a:pt x="15552" y="2933"/>
                  <a:pt x="15559" y="3049"/>
                  <a:pt x="15518" y="3240"/>
                </a:cubicBezTo>
                <a:cubicBezTo>
                  <a:pt x="15479" y="3422"/>
                  <a:pt x="15483" y="3545"/>
                  <a:pt x="15529" y="3615"/>
                </a:cubicBezTo>
                <a:cubicBezTo>
                  <a:pt x="15610" y="3739"/>
                  <a:pt x="15532" y="3803"/>
                  <a:pt x="15373" y="3745"/>
                </a:cubicBezTo>
                <a:cubicBezTo>
                  <a:pt x="15356" y="3739"/>
                  <a:pt x="15345" y="3735"/>
                  <a:pt x="15334" y="3732"/>
                </a:cubicBezTo>
                <a:cubicBezTo>
                  <a:pt x="15316" y="3747"/>
                  <a:pt x="15304" y="3765"/>
                  <a:pt x="15296" y="3785"/>
                </a:cubicBezTo>
                <a:cubicBezTo>
                  <a:pt x="15299" y="3793"/>
                  <a:pt x="15300" y="3798"/>
                  <a:pt x="15304" y="3808"/>
                </a:cubicBezTo>
                <a:cubicBezTo>
                  <a:pt x="15330" y="3873"/>
                  <a:pt x="15309" y="3924"/>
                  <a:pt x="15251" y="3945"/>
                </a:cubicBezTo>
                <a:cubicBezTo>
                  <a:pt x="15200" y="3964"/>
                  <a:pt x="15157" y="4019"/>
                  <a:pt x="15157" y="4066"/>
                </a:cubicBezTo>
                <a:cubicBezTo>
                  <a:pt x="15157" y="4091"/>
                  <a:pt x="15146" y="4118"/>
                  <a:pt x="15127" y="4140"/>
                </a:cubicBezTo>
                <a:cubicBezTo>
                  <a:pt x="15116" y="4159"/>
                  <a:pt x="15094" y="4178"/>
                  <a:pt x="15063" y="4189"/>
                </a:cubicBezTo>
                <a:cubicBezTo>
                  <a:pt x="15036" y="4199"/>
                  <a:pt x="15018" y="4216"/>
                  <a:pt x="15005" y="4236"/>
                </a:cubicBezTo>
                <a:cubicBezTo>
                  <a:pt x="15004" y="4237"/>
                  <a:pt x="15002" y="4237"/>
                  <a:pt x="15001" y="4238"/>
                </a:cubicBezTo>
                <a:cubicBezTo>
                  <a:pt x="15001" y="4239"/>
                  <a:pt x="15002" y="4242"/>
                  <a:pt x="15001" y="4243"/>
                </a:cubicBezTo>
                <a:cubicBezTo>
                  <a:pt x="14991" y="4264"/>
                  <a:pt x="14985" y="4287"/>
                  <a:pt x="14994" y="4308"/>
                </a:cubicBezTo>
                <a:cubicBezTo>
                  <a:pt x="15003" y="4331"/>
                  <a:pt x="15000" y="4357"/>
                  <a:pt x="14986" y="4382"/>
                </a:cubicBezTo>
                <a:cubicBezTo>
                  <a:pt x="14973" y="4407"/>
                  <a:pt x="14951" y="4430"/>
                  <a:pt x="14922" y="4445"/>
                </a:cubicBezTo>
                <a:cubicBezTo>
                  <a:pt x="14921" y="4446"/>
                  <a:pt x="14920" y="4446"/>
                  <a:pt x="14919" y="4447"/>
                </a:cubicBezTo>
                <a:cubicBezTo>
                  <a:pt x="14897" y="4459"/>
                  <a:pt x="14881" y="4470"/>
                  <a:pt x="14870" y="4480"/>
                </a:cubicBezTo>
                <a:cubicBezTo>
                  <a:pt x="14842" y="4504"/>
                  <a:pt x="14849" y="4531"/>
                  <a:pt x="14885" y="4577"/>
                </a:cubicBezTo>
                <a:cubicBezTo>
                  <a:pt x="14887" y="4579"/>
                  <a:pt x="14888" y="4580"/>
                  <a:pt x="14890" y="4582"/>
                </a:cubicBezTo>
                <a:cubicBezTo>
                  <a:pt x="14891" y="4583"/>
                  <a:pt x="14891" y="4585"/>
                  <a:pt x="14892" y="4586"/>
                </a:cubicBezTo>
                <a:cubicBezTo>
                  <a:pt x="14898" y="4594"/>
                  <a:pt x="14902" y="4599"/>
                  <a:pt x="14909" y="4608"/>
                </a:cubicBezTo>
                <a:cubicBezTo>
                  <a:pt x="14960" y="4666"/>
                  <a:pt x="14993" y="4757"/>
                  <a:pt x="14984" y="4810"/>
                </a:cubicBezTo>
                <a:cubicBezTo>
                  <a:pt x="14974" y="4870"/>
                  <a:pt x="15107" y="4994"/>
                  <a:pt x="15332" y="5135"/>
                </a:cubicBezTo>
                <a:cubicBezTo>
                  <a:pt x="15468" y="5220"/>
                  <a:pt x="15551" y="5268"/>
                  <a:pt x="15618" y="5302"/>
                </a:cubicBezTo>
                <a:cubicBezTo>
                  <a:pt x="15618" y="5303"/>
                  <a:pt x="15619" y="5302"/>
                  <a:pt x="15619" y="5302"/>
                </a:cubicBezTo>
                <a:cubicBezTo>
                  <a:pt x="15675" y="5322"/>
                  <a:pt x="15729" y="5332"/>
                  <a:pt x="15785" y="5339"/>
                </a:cubicBezTo>
                <a:cubicBezTo>
                  <a:pt x="15797" y="5330"/>
                  <a:pt x="15809" y="5318"/>
                  <a:pt x="15820" y="5301"/>
                </a:cubicBezTo>
                <a:cubicBezTo>
                  <a:pt x="15846" y="5260"/>
                  <a:pt x="15901" y="5261"/>
                  <a:pt x="15982" y="5302"/>
                </a:cubicBezTo>
                <a:cubicBezTo>
                  <a:pt x="16010" y="5317"/>
                  <a:pt x="16033" y="5325"/>
                  <a:pt x="16052" y="5330"/>
                </a:cubicBezTo>
                <a:cubicBezTo>
                  <a:pt x="16064" y="5327"/>
                  <a:pt x="16091" y="5329"/>
                  <a:pt x="16100" y="5326"/>
                </a:cubicBezTo>
                <a:cubicBezTo>
                  <a:pt x="16119" y="5312"/>
                  <a:pt x="16121" y="5280"/>
                  <a:pt x="16112" y="5225"/>
                </a:cubicBezTo>
                <a:cubicBezTo>
                  <a:pt x="16107" y="5199"/>
                  <a:pt x="16146" y="5161"/>
                  <a:pt x="16198" y="5142"/>
                </a:cubicBezTo>
                <a:cubicBezTo>
                  <a:pt x="16199" y="5142"/>
                  <a:pt x="16199" y="5140"/>
                  <a:pt x="16200" y="5140"/>
                </a:cubicBezTo>
                <a:cubicBezTo>
                  <a:pt x="16204" y="5139"/>
                  <a:pt x="16206" y="5136"/>
                  <a:pt x="16209" y="5135"/>
                </a:cubicBezTo>
                <a:cubicBezTo>
                  <a:pt x="16256" y="5113"/>
                  <a:pt x="16294" y="5063"/>
                  <a:pt x="16294" y="5019"/>
                </a:cubicBezTo>
                <a:cubicBezTo>
                  <a:pt x="16294" y="4992"/>
                  <a:pt x="16309" y="4965"/>
                  <a:pt x="16332" y="4942"/>
                </a:cubicBezTo>
                <a:cubicBezTo>
                  <a:pt x="16348" y="4918"/>
                  <a:pt x="16366" y="4894"/>
                  <a:pt x="16388" y="4877"/>
                </a:cubicBezTo>
                <a:cubicBezTo>
                  <a:pt x="16440" y="4835"/>
                  <a:pt x="16467" y="4778"/>
                  <a:pt x="16448" y="4748"/>
                </a:cubicBezTo>
                <a:cubicBezTo>
                  <a:pt x="16429" y="4719"/>
                  <a:pt x="16456" y="4678"/>
                  <a:pt x="16510" y="4658"/>
                </a:cubicBezTo>
                <a:cubicBezTo>
                  <a:pt x="16537" y="4648"/>
                  <a:pt x="16564" y="4631"/>
                  <a:pt x="16581" y="4611"/>
                </a:cubicBezTo>
                <a:cubicBezTo>
                  <a:pt x="16599" y="4591"/>
                  <a:pt x="16610" y="4569"/>
                  <a:pt x="16610" y="4548"/>
                </a:cubicBezTo>
                <a:cubicBezTo>
                  <a:pt x="16610" y="4465"/>
                  <a:pt x="16807" y="4325"/>
                  <a:pt x="17040" y="4207"/>
                </a:cubicBezTo>
                <a:cubicBezTo>
                  <a:pt x="17173" y="4130"/>
                  <a:pt x="17293" y="4079"/>
                  <a:pt x="17425" y="4048"/>
                </a:cubicBezTo>
                <a:cubicBezTo>
                  <a:pt x="17489" y="4030"/>
                  <a:pt x="17550" y="4014"/>
                  <a:pt x="17604" y="4009"/>
                </a:cubicBezTo>
                <a:cubicBezTo>
                  <a:pt x="17762" y="3992"/>
                  <a:pt x="17915" y="3957"/>
                  <a:pt x="18058" y="3909"/>
                </a:cubicBezTo>
                <a:cubicBezTo>
                  <a:pt x="18140" y="3881"/>
                  <a:pt x="18221" y="3847"/>
                  <a:pt x="18301" y="3810"/>
                </a:cubicBezTo>
                <a:cubicBezTo>
                  <a:pt x="18879" y="3530"/>
                  <a:pt x="19280" y="2998"/>
                  <a:pt x="19396" y="2381"/>
                </a:cubicBezTo>
                <a:cubicBezTo>
                  <a:pt x="19410" y="2264"/>
                  <a:pt x="19418" y="2140"/>
                  <a:pt x="19419" y="1998"/>
                </a:cubicBezTo>
                <a:cubicBezTo>
                  <a:pt x="19419" y="1899"/>
                  <a:pt x="19416" y="1821"/>
                  <a:pt x="19413" y="1747"/>
                </a:cubicBezTo>
                <a:cubicBezTo>
                  <a:pt x="19397" y="1626"/>
                  <a:pt x="19373" y="1505"/>
                  <a:pt x="19334" y="1383"/>
                </a:cubicBezTo>
                <a:cubicBezTo>
                  <a:pt x="19253" y="1127"/>
                  <a:pt x="19134" y="904"/>
                  <a:pt x="18979" y="715"/>
                </a:cubicBezTo>
                <a:cubicBezTo>
                  <a:pt x="18970" y="705"/>
                  <a:pt x="18961" y="694"/>
                  <a:pt x="18953" y="684"/>
                </a:cubicBezTo>
                <a:cubicBezTo>
                  <a:pt x="18905" y="629"/>
                  <a:pt x="18855" y="577"/>
                  <a:pt x="18800" y="527"/>
                </a:cubicBezTo>
                <a:cubicBezTo>
                  <a:pt x="18800" y="527"/>
                  <a:pt x="18799" y="526"/>
                  <a:pt x="18799" y="526"/>
                </a:cubicBezTo>
                <a:cubicBezTo>
                  <a:pt x="18795" y="523"/>
                  <a:pt x="18793" y="520"/>
                  <a:pt x="18789" y="517"/>
                </a:cubicBezTo>
                <a:cubicBezTo>
                  <a:pt x="18545" y="299"/>
                  <a:pt x="18236" y="142"/>
                  <a:pt x="17865" y="51"/>
                </a:cubicBezTo>
                <a:cubicBezTo>
                  <a:pt x="17765" y="26"/>
                  <a:pt x="17671" y="14"/>
                  <a:pt x="17577" y="4"/>
                </a:cubicBezTo>
                <a:cubicBezTo>
                  <a:pt x="17521" y="3"/>
                  <a:pt x="17469" y="0"/>
                  <a:pt x="17399" y="0"/>
                </a:cubicBezTo>
                <a:close/>
                <a:moveTo>
                  <a:pt x="9682" y="17"/>
                </a:moveTo>
                <a:cubicBezTo>
                  <a:pt x="9676" y="17"/>
                  <a:pt x="9677" y="22"/>
                  <a:pt x="9675" y="24"/>
                </a:cubicBezTo>
                <a:cubicBezTo>
                  <a:pt x="9694" y="158"/>
                  <a:pt x="9888" y="502"/>
                  <a:pt x="9994" y="580"/>
                </a:cubicBezTo>
                <a:cubicBezTo>
                  <a:pt x="10147" y="692"/>
                  <a:pt x="10098" y="780"/>
                  <a:pt x="9906" y="805"/>
                </a:cubicBezTo>
                <a:cubicBezTo>
                  <a:pt x="9881" y="810"/>
                  <a:pt x="9854" y="812"/>
                  <a:pt x="9823" y="813"/>
                </a:cubicBezTo>
                <a:cubicBezTo>
                  <a:pt x="9811" y="813"/>
                  <a:pt x="9805" y="816"/>
                  <a:pt x="9793" y="816"/>
                </a:cubicBezTo>
                <a:cubicBezTo>
                  <a:pt x="9493" y="816"/>
                  <a:pt x="9238" y="727"/>
                  <a:pt x="9051" y="558"/>
                </a:cubicBezTo>
                <a:cubicBezTo>
                  <a:pt x="8986" y="500"/>
                  <a:pt x="8955" y="476"/>
                  <a:pt x="8936" y="471"/>
                </a:cubicBezTo>
                <a:cubicBezTo>
                  <a:pt x="8932" y="470"/>
                  <a:pt x="8929" y="469"/>
                  <a:pt x="8927" y="470"/>
                </a:cubicBezTo>
                <a:cubicBezTo>
                  <a:pt x="8922" y="471"/>
                  <a:pt x="8918" y="474"/>
                  <a:pt x="8915" y="482"/>
                </a:cubicBezTo>
                <a:cubicBezTo>
                  <a:pt x="8911" y="507"/>
                  <a:pt x="8917" y="560"/>
                  <a:pt x="8936" y="665"/>
                </a:cubicBezTo>
                <a:cubicBezTo>
                  <a:pt x="8943" y="701"/>
                  <a:pt x="8961" y="741"/>
                  <a:pt x="8974" y="780"/>
                </a:cubicBezTo>
                <a:cubicBezTo>
                  <a:pt x="9071" y="1019"/>
                  <a:pt x="9262" y="1319"/>
                  <a:pt x="9406" y="1417"/>
                </a:cubicBezTo>
                <a:cubicBezTo>
                  <a:pt x="9513" y="1491"/>
                  <a:pt x="9751" y="1597"/>
                  <a:pt x="9934" y="1657"/>
                </a:cubicBezTo>
                <a:lnTo>
                  <a:pt x="10266" y="1767"/>
                </a:lnTo>
                <a:lnTo>
                  <a:pt x="10298" y="2792"/>
                </a:lnTo>
                <a:cubicBezTo>
                  <a:pt x="10329" y="3797"/>
                  <a:pt x="10334" y="3822"/>
                  <a:pt x="10524" y="4149"/>
                </a:cubicBezTo>
                <a:cubicBezTo>
                  <a:pt x="10671" y="4403"/>
                  <a:pt x="10817" y="4547"/>
                  <a:pt x="11138" y="4754"/>
                </a:cubicBezTo>
                <a:lnTo>
                  <a:pt x="11456" y="4958"/>
                </a:lnTo>
                <a:lnTo>
                  <a:pt x="11565" y="5001"/>
                </a:lnTo>
                <a:lnTo>
                  <a:pt x="11561" y="5176"/>
                </a:lnTo>
                <a:lnTo>
                  <a:pt x="11561" y="5524"/>
                </a:lnTo>
                <a:cubicBezTo>
                  <a:pt x="11561" y="5971"/>
                  <a:pt x="11576" y="6032"/>
                  <a:pt x="11704" y="6120"/>
                </a:cubicBezTo>
                <a:cubicBezTo>
                  <a:pt x="11879" y="6241"/>
                  <a:pt x="12249" y="6200"/>
                  <a:pt x="12367" y="6046"/>
                </a:cubicBezTo>
                <a:cubicBezTo>
                  <a:pt x="12377" y="6033"/>
                  <a:pt x="12387" y="6010"/>
                  <a:pt x="12395" y="5988"/>
                </a:cubicBezTo>
                <a:cubicBezTo>
                  <a:pt x="12401" y="5972"/>
                  <a:pt x="12405" y="5954"/>
                  <a:pt x="12410" y="5934"/>
                </a:cubicBezTo>
                <a:cubicBezTo>
                  <a:pt x="12414" y="5917"/>
                  <a:pt x="12418" y="5898"/>
                  <a:pt x="12422" y="5878"/>
                </a:cubicBezTo>
                <a:cubicBezTo>
                  <a:pt x="12425" y="5860"/>
                  <a:pt x="12424" y="5829"/>
                  <a:pt x="12427" y="5810"/>
                </a:cubicBezTo>
                <a:cubicBezTo>
                  <a:pt x="12436" y="5720"/>
                  <a:pt x="12442" y="5616"/>
                  <a:pt x="12438" y="5485"/>
                </a:cubicBezTo>
                <a:lnTo>
                  <a:pt x="12423" y="5032"/>
                </a:lnTo>
                <a:lnTo>
                  <a:pt x="12701" y="4891"/>
                </a:lnTo>
                <a:cubicBezTo>
                  <a:pt x="12840" y="4821"/>
                  <a:pt x="13009" y="4709"/>
                  <a:pt x="13109" y="4626"/>
                </a:cubicBezTo>
                <a:cubicBezTo>
                  <a:pt x="13133" y="4604"/>
                  <a:pt x="13158" y="4582"/>
                  <a:pt x="13181" y="4559"/>
                </a:cubicBezTo>
                <a:cubicBezTo>
                  <a:pt x="13391" y="4344"/>
                  <a:pt x="13625" y="3922"/>
                  <a:pt x="13678" y="3644"/>
                </a:cubicBezTo>
                <a:cubicBezTo>
                  <a:pt x="13714" y="3460"/>
                  <a:pt x="13761" y="3398"/>
                  <a:pt x="13904" y="3350"/>
                </a:cubicBezTo>
                <a:cubicBezTo>
                  <a:pt x="13966" y="3329"/>
                  <a:pt x="14003" y="3308"/>
                  <a:pt x="14030" y="3281"/>
                </a:cubicBezTo>
                <a:cubicBezTo>
                  <a:pt x="14054" y="3238"/>
                  <a:pt x="14065" y="3172"/>
                  <a:pt x="14073" y="3061"/>
                </a:cubicBezTo>
                <a:cubicBezTo>
                  <a:pt x="14076" y="3023"/>
                  <a:pt x="14086" y="2983"/>
                  <a:pt x="14094" y="2944"/>
                </a:cubicBezTo>
                <a:cubicBezTo>
                  <a:pt x="14105" y="2813"/>
                  <a:pt x="14138" y="2673"/>
                  <a:pt x="14184" y="2606"/>
                </a:cubicBezTo>
                <a:cubicBezTo>
                  <a:pt x="14220" y="2554"/>
                  <a:pt x="14244" y="2405"/>
                  <a:pt x="14259" y="2213"/>
                </a:cubicBezTo>
                <a:cubicBezTo>
                  <a:pt x="14268" y="2048"/>
                  <a:pt x="14274" y="1870"/>
                  <a:pt x="14274" y="1563"/>
                </a:cubicBezTo>
                <a:cubicBezTo>
                  <a:pt x="14274" y="1487"/>
                  <a:pt x="14273" y="1444"/>
                  <a:pt x="14272" y="1376"/>
                </a:cubicBezTo>
                <a:cubicBezTo>
                  <a:pt x="14257" y="886"/>
                  <a:pt x="14208" y="422"/>
                  <a:pt x="14131" y="349"/>
                </a:cubicBezTo>
                <a:cubicBezTo>
                  <a:pt x="14029" y="251"/>
                  <a:pt x="13828" y="237"/>
                  <a:pt x="12014" y="210"/>
                </a:cubicBezTo>
                <a:cubicBezTo>
                  <a:pt x="10234" y="183"/>
                  <a:pt x="9989" y="166"/>
                  <a:pt x="9838" y="71"/>
                </a:cubicBezTo>
                <a:cubicBezTo>
                  <a:pt x="9815" y="57"/>
                  <a:pt x="9799" y="51"/>
                  <a:pt x="9780" y="40"/>
                </a:cubicBezTo>
                <a:cubicBezTo>
                  <a:pt x="9737" y="25"/>
                  <a:pt x="9701" y="15"/>
                  <a:pt x="9682" y="17"/>
                </a:cubicBezTo>
                <a:close/>
                <a:moveTo>
                  <a:pt x="4299" y="1695"/>
                </a:moveTo>
                <a:cubicBezTo>
                  <a:pt x="4277" y="1695"/>
                  <a:pt x="4258" y="1704"/>
                  <a:pt x="4243" y="1715"/>
                </a:cubicBezTo>
                <a:cubicBezTo>
                  <a:pt x="4242" y="1720"/>
                  <a:pt x="4239" y="1721"/>
                  <a:pt x="4239" y="1727"/>
                </a:cubicBezTo>
                <a:cubicBezTo>
                  <a:pt x="4239" y="1762"/>
                  <a:pt x="4630" y="2227"/>
                  <a:pt x="5107" y="2762"/>
                </a:cubicBezTo>
                <a:cubicBezTo>
                  <a:pt x="5172" y="2835"/>
                  <a:pt x="5207" y="2880"/>
                  <a:pt x="5267" y="2949"/>
                </a:cubicBezTo>
                <a:cubicBezTo>
                  <a:pt x="5454" y="3159"/>
                  <a:pt x="5613" y="3341"/>
                  <a:pt x="5819" y="3566"/>
                </a:cubicBezTo>
                <a:lnTo>
                  <a:pt x="6001" y="3765"/>
                </a:lnTo>
                <a:lnTo>
                  <a:pt x="5958" y="3826"/>
                </a:lnTo>
                <a:cubicBezTo>
                  <a:pt x="5963" y="3837"/>
                  <a:pt x="5978" y="3860"/>
                  <a:pt x="5979" y="3866"/>
                </a:cubicBezTo>
                <a:cubicBezTo>
                  <a:pt x="5987" y="4068"/>
                  <a:pt x="5860" y="4333"/>
                  <a:pt x="5556" y="4750"/>
                </a:cubicBezTo>
                <a:cubicBezTo>
                  <a:pt x="5404" y="4958"/>
                  <a:pt x="5251" y="5174"/>
                  <a:pt x="5216" y="5230"/>
                </a:cubicBezTo>
                <a:cubicBezTo>
                  <a:pt x="4980" y="5605"/>
                  <a:pt x="4932" y="5643"/>
                  <a:pt x="4712" y="5636"/>
                </a:cubicBezTo>
                <a:cubicBezTo>
                  <a:pt x="4460" y="5628"/>
                  <a:pt x="4458" y="5632"/>
                  <a:pt x="4588" y="5871"/>
                </a:cubicBezTo>
                <a:cubicBezTo>
                  <a:pt x="4651" y="5987"/>
                  <a:pt x="4663" y="6070"/>
                  <a:pt x="4622" y="6109"/>
                </a:cubicBezTo>
                <a:cubicBezTo>
                  <a:pt x="4588" y="6142"/>
                  <a:pt x="4297" y="6219"/>
                  <a:pt x="3974" y="6281"/>
                </a:cubicBezTo>
                <a:cubicBezTo>
                  <a:pt x="3651" y="6342"/>
                  <a:pt x="3068" y="6456"/>
                  <a:pt x="2677" y="6535"/>
                </a:cubicBezTo>
                <a:cubicBezTo>
                  <a:pt x="2146" y="6643"/>
                  <a:pt x="1946" y="6661"/>
                  <a:pt x="1881" y="6611"/>
                </a:cubicBezTo>
                <a:cubicBezTo>
                  <a:pt x="1811" y="6557"/>
                  <a:pt x="1380" y="5950"/>
                  <a:pt x="862" y="5173"/>
                </a:cubicBezTo>
                <a:cubicBezTo>
                  <a:pt x="418" y="4505"/>
                  <a:pt x="218" y="4273"/>
                  <a:pt x="88" y="4272"/>
                </a:cubicBezTo>
                <a:lnTo>
                  <a:pt x="0" y="4270"/>
                </a:lnTo>
                <a:cubicBezTo>
                  <a:pt x="1" y="4273"/>
                  <a:pt x="3" y="4297"/>
                  <a:pt x="4" y="4297"/>
                </a:cubicBezTo>
                <a:cubicBezTo>
                  <a:pt x="35" y="4316"/>
                  <a:pt x="421" y="4919"/>
                  <a:pt x="862" y="5636"/>
                </a:cubicBezTo>
                <a:lnTo>
                  <a:pt x="1667" y="6941"/>
                </a:lnTo>
                <a:lnTo>
                  <a:pt x="1896" y="6900"/>
                </a:lnTo>
                <a:cubicBezTo>
                  <a:pt x="2022" y="6878"/>
                  <a:pt x="2464" y="6798"/>
                  <a:pt x="2878" y="6721"/>
                </a:cubicBezTo>
                <a:cubicBezTo>
                  <a:pt x="3293" y="6644"/>
                  <a:pt x="3655" y="6594"/>
                  <a:pt x="3683" y="6611"/>
                </a:cubicBezTo>
                <a:cubicBezTo>
                  <a:pt x="3711" y="6628"/>
                  <a:pt x="3733" y="6683"/>
                  <a:pt x="3733" y="6734"/>
                </a:cubicBezTo>
                <a:cubicBezTo>
                  <a:pt x="3733" y="6819"/>
                  <a:pt x="4818" y="7362"/>
                  <a:pt x="4989" y="7362"/>
                </a:cubicBezTo>
                <a:cubicBezTo>
                  <a:pt x="5028" y="7362"/>
                  <a:pt x="5116" y="7450"/>
                  <a:pt x="5184" y="7556"/>
                </a:cubicBezTo>
                <a:cubicBezTo>
                  <a:pt x="5320" y="7771"/>
                  <a:pt x="5266" y="7907"/>
                  <a:pt x="5047" y="7907"/>
                </a:cubicBezTo>
                <a:cubicBezTo>
                  <a:pt x="4887" y="7907"/>
                  <a:pt x="4917" y="8012"/>
                  <a:pt x="5293" y="8757"/>
                </a:cubicBezTo>
                <a:cubicBezTo>
                  <a:pt x="5672" y="9509"/>
                  <a:pt x="6282" y="10121"/>
                  <a:pt x="6858" y="10328"/>
                </a:cubicBezTo>
                <a:cubicBezTo>
                  <a:pt x="7553" y="10579"/>
                  <a:pt x="8471" y="10402"/>
                  <a:pt x="9182" y="9881"/>
                </a:cubicBezTo>
                <a:cubicBezTo>
                  <a:pt x="9298" y="9796"/>
                  <a:pt x="9413" y="9745"/>
                  <a:pt x="9436" y="9767"/>
                </a:cubicBezTo>
                <a:cubicBezTo>
                  <a:pt x="9459" y="9789"/>
                  <a:pt x="9477" y="10713"/>
                  <a:pt x="9477" y="11823"/>
                </a:cubicBezTo>
                <a:cubicBezTo>
                  <a:pt x="9477" y="13828"/>
                  <a:pt x="9479" y="13842"/>
                  <a:pt x="9620" y="13995"/>
                </a:cubicBezTo>
                <a:cubicBezTo>
                  <a:pt x="9724" y="14109"/>
                  <a:pt x="9853" y="14162"/>
                  <a:pt x="10109" y="14196"/>
                </a:cubicBezTo>
                <a:cubicBezTo>
                  <a:pt x="10352" y="14228"/>
                  <a:pt x="10456" y="14270"/>
                  <a:pt x="10456" y="14333"/>
                </a:cubicBezTo>
                <a:cubicBezTo>
                  <a:pt x="10456" y="14411"/>
                  <a:pt x="10040" y="14428"/>
                  <a:pt x="7332" y="14454"/>
                </a:cubicBezTo>
                <a:cubicBezTo>
                  <a:pt x="3886" y="14487"/>
                  <a:pt x="4004" y="14473"/>
                  <a:pt x="3649" y="14878"/>
                </a:cubicBezTo>
                <a:cubicBezTo>
                  <a:pt x="3186" y="15407"/>
                  <a:pt x="3344" y="16265"/>
                  <a:pt x="3970" y="16618"/>
                </a:cubicBezTo>
                <a:cubicBezTo>
                  <a:pt x="4118" y="16701"/>
                  <a:pt x="4225" y="16791"/>
                  <a:pt x="4207" y="16818"/>
                </a:cubicBezTo>
                <a:cubicBezTo>
                  <a:pt x="4189" y="16845"/>
                  <a:pt x="3892" y="16871"/>
                  <a:pt x="3547" y="16874"/>
                </a:cubicBezTo>
                <a:cubicBezTo>
                  <a:pt x="3203" y="16877"/>
                  <a:pt x="2856" y="16903"/>
                  <a:pt x="2773" y="16933"/>
                </a:cubicBezTo>
                <a:cubicBezTo>
                  <a:pt x="2299" y="17107"/>
                  <a:pt x="1991" y="17619"/>
                  <a:pt x="2044" y="18148"/>
                </a:cubicBezTo>
                <a:cubicBezTo>
                  <a:pt x="2107" y="18771"/>
                  <a:pt x="2643" y="19182"/>
                  <a:pt x="3395" y="19182"/>
                </a:cubicBezTo>
                <a:cubicBezTo>
                  <a:pt x="3845" y="19182"/>
                  <a:pt x="3948" y="19257"/>
                  <a:pt x="3681" y="19390"/>
                </a:cubicBezTo>
                <a:cubicBezTo>
                  <a:pt x="3255" y="19601"/>
                  <a:pt x="2997" y="20094"/>
                  <a:pt x="3065" y="20566"/>
                </a:cubicBezTo>
                <a:cubicBezTo>
                  <a:pt x="3136" y="21064"/>
                  <a:pt x="3481" y="21421"/>
                  <a:pt x="4017" y="21550"/>
                </a:cubicBezTo>
                <a:cubicBezTo>
                  <a:pt x="4121" y="21575"/>
                  <a:pt x="5926" y="21591"/>
                  <a:pt x="8027" y="21586"/>
                </a:cubicBezTo>
                <a:cubicBezTo>
                  <a:pt x="11374" y="21577"/>
                  <a:pt x="11845" y="21564"/>
                  <a:pt x="11845" y="21485"/>
                </a:cubicBezTo>
                <a:cubicBezTo>
                  <a:pt x="11845" y="21434"/>
                  <a:pt x="11789" y="21395"/>
                  <a:pt x="11719" y="21395"/>
                </a:cubicBezTo>
                <a:cubicBezTo>
                  <a:pt x="11609" y="21395"/>
                  <a:pt x="11589" y="21347"/>
                  <a:pt x="11572" y="21032"/>
                </a:cubicBezTo>
                <a:cubicBezTo>
                  <a:pt x="11557" y="20743"/>
                  <a:pt x="11574" y="20653"/>
                  <a:pt x="11662" y="20591"/>
                </a:cubicBezTo>
                <a:cubicBezTo>
                  <a:pt x="11767" y="20518"/>
                  <a:pt x="11768" y="20511"/>
                  <a:pt x="11657" y="20433"/>
                </a:cubicBezTo>
                <a:cubicBezTo>
                  <a:pt x="11536" y="20348"/>
                  <a:pt x="11564" y="20109"/>
                  <a:pt x="11687" y="20182"/>
                </a:cubicBezTo>
                <a:cubicBezTo>
                  <a:pt x="11722" y="20203"/>
                  <a:pt x="11751" y="20192"/>
                  <a:pt x="11751" y="20160"/>
                </a:cubicBezTo>
                <a:cubicBezTo>
                  <a:pt x="11751" y="20128"/>
                  <a:pt x="11711" y="20088"/>
                  <a:pt x="11662" y="20070"/>
                </a:cubicBezTo>
                <a:cubicBezTo>
                  <a:pt x="11602" y="20048"/>
                  <a:pt x="11577" y="19947"/>
                  <a:pt x="11584" y="19747"/>
                </a:cubicBezTo>
                <a:cubicBezTo>
                  <a:pt x="11592" y="19476"/>
                  <a:pt x="11605" y="19452"/>
                  <a:pt x="11766" y="19435"/>
                </a:cubicBezTo>
                <a:cubicBezTo>
                  <a:pt x="11861" y="19424"/>
                  <a:pt x="11939" y="19379"/>
                  <a:pt x="11939" y="19334"/>
                </a:cubicBezTo>
                <a:cubicBezTo>
                  <a:pt x="11939" y="19288"/>
                  <a:pt x="11861" y="19241"/>
                  <a:pt x="11766" y="19231"/>
                </a:cubicBezTo>
                <a:lnTo>
                  <a:pt x="11593" y="19211"/>
                </a:lnTo>
                <a:lnTo>
                  <a:pt x="11593" y="18029"/>
                </a:lnTo>
                <a:lnTo>
                  <a:pt x="11593" y="16847"/>
                </a:lnTo>
                <a:lnTo>
                  <a:pt x="11903" y="16818"/>
                </a:lnTo>
                <a:cubicBezTo>
                  <a:pt x="12074" y="16801"/>
                  <a:pt x="12225" y="16753"/>
                  <a:pt x="12239" y="16711"/>
                </a:cubicBezTo>
                <a:cubicBezTo>
                  <a:pt x="12254" y="16670"/>
                  <a:pt x="12227" y="16633"/>
                  <a:pt x="12181" y="16630"/>
                </a:cubicBezTo>
                <a:cubicBezTo>
                  <a:pt x="12135" y="16628"/>
                  <a:pt x="11984" y="16621"/>
                  <a:pt x="11845" y="16616"/>
                </a:cubicBezTo>
                <a:lnTo>
                  <a:pt x="11593" y="16605"/>
                </a:lnTo>
                <a:lnTo>
                  <a:pt x="11593" y="16271"/>
                </a:lnTo>
                <a:lnTo>
                  <a:pt x="11593" y="15939"/>
                </a:lnTo>
                <a:lnTo>
                  <a:pt x="11830" y="15919"/>
                </a:lnTo>
                <a:cubicBezTo>
                  <a:pt x="11960" y="15909"/>
                  <a:pt x="12065" y="15876"/>
                  <a:pt x="12065" y="15847"/>
                </a:cubicBezTo>
                <a:cubicBezTo>
                  <a:pt x="12065" y="15818"/>
                  <a:pt x="11960" y="15785"/>
                  <a:pt x="11830" y="15775"/>
                </a:cubicBezTo>
                <a:cubicBezTo>
                  <a:pt x="11699" y="15765"/>
                  <a:pt x="11593" y="15731"/>
                  <a:pt x="11593" y="15697"/>
                </a:cubicBezTo>
                <a:cubicBezTo>
                  <a:pt x="11593" y="15664"/>
                  <a:pt x="11699" y="15628"/>
                  <a:pt x="11830" y="15618"/>
                </a:cubicBezTo>
                <a:cubicBezTo>
                  <a:pt x="11960" y="15608"/>
                  <a:pt x="12065" y="15575"/>
                  <a:pt x="12065" y="15546"/>
                </a:cubicBezTo>
                <a:cubicBezTo>
                  <a:pt x="12065" y="15516"/>
                  <a:pt x="11960" y="15484"/>
                  <a:pt x="11830" y="15473"/>
                </a:cubicBezTo>
                <a:lnTo>
                  <a:pt x="11593" y="15454"/>
                </a:lnTo>
                <a:lnTo>
                  <a:pt x="11593" y="15060"/>
                </a:lnTo>
                <a:lnTo>
                  <a:pt x="11593" y="14665"/>
                </a:lnTo>
                <a:lnTo>
                  <a:pt x="11924" y="14647"/>
                </a:lnTo>
                <a:cubicBezTo>
                  <a:pt x="12156" y="14634"/>
                  <a:pt x="12254" y="14603"/>
                  <a:pt x="12254" y="14544"/>
                </a:cubicBezTo>
                <a:cubicBezTo>
                  <a:pt x="12254" y="14485"/>
                  <a:pt x="12156" y="14454"/>
                  <a:pt x="11924" y="14441"/>
                </a:cubicBezTo>
                <a:cubicBezTo>
                  <a:pt x="11680" y="14428"/>
                  <a:pt x="11593" y="14400"/>
                  <a:pt x="11593" y="14333"/>
                </a:cubicBezTo>
                <a:cubicBezTo>
                  <a:pt x="11593" y="14261"/>
                  <a:pt x="11680" y="14241"/>
                  <a:pt x="12003" y="14241"/>
                </a:cubicBezTo>
                <a:lnTo>
                  <a:pt x="12412" y="14241"/>
                </a:lnTo>
                <a:lnTo>
                  <a:pt x="12444" y="17877"/>
                </a:lnTo>
                <a:lnTo>
                  <a:pt x="12476" y="21514"/>
                </a:lnTo>
                <a:lnTo>
                  <a:pt x="13169" y="21562"/>
                </a:lnTo>
                <a:cubicBezTo>
                  <a:pt x="13551" y="21588"/>
                  <a:pt x="14021" y="21600"/>
                  <a:pt x="14212" y="21591"/>
                </a:cubicBezTo>
                <a:lnTo>
                  <a:pt x="14560" y="21575"/>
                </a:lnTo>
                <a:lnTo>
                  <a:pt x="14037" y="21256"/>
                </a:lnTo>
                <a:lnTo>
                  <a:pt x="13517" y="20934"/>
                </a:lnTo>
                <a:lnTo>
                  <a:pt x="13517" y="18372"/>
                </a:lnTo>
                <a:cubicBezTo>
                  <a:pt x="13517" y="16962"/>
                  <a:pt x="13530" y="15794"/>
                  <a:pt x="13547" y="15778"/>
                </a:cubicBezTo>
                <a:cubicBezTo>
                  <a:pt x="13563" y="15763"/>
                  <a:pt x="14928" y="16024"/>
                  <a:pt x="16580" y="16358"/>
                </a:cubicBezTo>
                <a:cubicBezTo>
                  <a:pt x="18847" y="16816"/>
                  <a:pt x="19610" y="16949"/>
                  <a:pt x="19691" y="16901"/>
                </a:cubicBezTo>
                <a:cubicBezTo>
                  <a:pt x="19774" y="16851"/>
                  <a:pt x="19992" y="15911"/>
                  <a:pt x="20664" y="12691"/>
                </a:cubicBezTo>
                <a:cubicBezTo>
                  <a:pt x="21140" y="10410"/>
                  <a:pt x="21559" y="8497"/>
                  <a:pt x="21594" y="8439"/>
                </a:cubicBezTo>
                <a:cubicBezTo>
                  <a:pt x="21597" y="8435"/>
                  <a:pt x="21598" y="8399"/>
                  <a:pt x="21600" y="8369"/>
                </a:cubicBezTo>
                <a:cubicBezTo>
                  <a:pt x="21586" y="8252"/>
                  <a:pt x="21570" y="8197"/>
                  <a:pt x="21547" y="8170"/>
                </a:cubicBezTo>
                <a:cubicBezTo>
                  <a:pt x="21493" y="8105"/>
                  <a:pt x="21380" y="8051"/>
                  <a:pt x="21175" y="7995"/>
                </a:cubicBezTo>
                <a:cubicBezTo>
                  <a:pt x="21133" y="7983"/>
                  <a:pt x="21084" y="7973"/>
                  <a:pt x="21038" y="7961"/>
                </a:cubicBezTo>
                <a:cubicBezTo>
                  <a:pt x="20969" y="7944"/>
                  <a:pt x="20900" y="7928"/>
                  <a:pt x="20813" y="7910"/>
                </a:cubicBezTo>
                <a:cubicBezTo>
                  <a:pt x="20096" y="7763"/>
                  <a:pt x="20082" y="7756"/>
                  <a:pt x="20082" y="7607"/>
                </a:cubicBezTo>
                <a:cubicBezTo>
                  <a:pt x="20082" y="7527"/>
                  <a:pt x="20017" y="7486"/>
                  <a:pt x="19845" y="7455"/>
                </a:cubicBezTo>
                <a:cubicBezTo>
                  <a:pt x="19530" y="7400"/>
                  <a:pt x="19356" y="7364"/>
                  <a:pt x="19227" y="7327"/>
                </a:cubicBezTo>
                <a:lnTo>
                  <a:pt x="19007" y="7286"/>
                </a:lnTo>
                <a:lnTo>
                  <a:pt x="18932" y="7123"/>
                </a:lnTo>
                <a:cubicBezTo>
                  <a:pt x="18915" y="7091"/>
                  <a:pt x="18899" y="7065"/>
                  <a:pt x="18879" y="7021"/>
                </a:cubicBezTo>
                <a:cubicBezTo>
                  <a:pt x="18873" y="7006"/>
                  <a:pt x="18865" y="6995"/>
                  <a:pt x="18859" y="6981"/>
                </a:cubicBezTo>
                <a:cubicBezTo>
                  <a:pt x="18798" y="6866"/>
                  <a:pt x="18721" y="6772"/>
                  <a:pt x="18624" y="6707"/>
                </a:cubicBezTo>
                <a:cubicBezTo>
                  <a:pt x="18593" y="6689"/>
                  <a:pt x="18562" y="6671"/>
                  <a:pt x="18524" y="6656"/>
                </a:cubicBezTo>
                <a:cubicBezTo>
                  <a:pt x="18249" y="6546"/>
                  <a:pt x="17979" y="6572"/>
                  <a:pt x="17782" y="6719"/>
                </a:cubicBezTo>
                <a:cubicBezTo>
                  <a:pt x="17762" y="6737"/>
                  <a:pt x="17742" y="6753"/>
                  <a:pt x="17720" y="6775"/>
                </a:cubicBezTo>
                <a:lnTo>
                  <a:pt x="17643" y="6854"/>
                </a:lnTo>
                <a:lnTo>
                  <a:pt x="17523" y="6990"/>
                </a:lnTo>
                <a:lnTo>
                  <a:pt x="17066" y="6894"/>
                </a:lnTo>
                <a:cubicBezTo>
                  <a:pt x="16640" y="6804"/>
                  <a:pt x="16602" y="6806"/>
                  <a:pt x="16489" y="6903"/>
                </a:cubicBezTo>
                <a:cubicBezTo>
                  <a:pt x="16439" y="6947"/>
                  <a:pt x="16399" y="6969"/>
                  <a:pt x="16335" y="6975"/>
                </a:cubicBezTo>
                <a:cubicBezTo>
                  <a:pt x="16263" y="6983"/>
                  <a:pt x="16159" y="6969"/>
                  <a:pt x="15969" y="6934"/>
                </a:cubicBezTo>
                <a:cubicBezTo>
                  <a:pt x="15697" y="6884"/>
                  <a:pt x="15548" y="6851"/>
                  <a:pt x="15462" y="6797"/>
                </a:cubicBezTo>
                <a:cubicBezTo>
                  <a:pt x="15453" y="6794"/>
                  <a:pt x="15407" y="6784"/>
                  <a:pt x="15403" y="6782"/>
                </a:cubicBezTo>
                <a:cubicBezTo>
                  <a:pt x="15387" y="6773"/>
                  <a:pt x="15372" y="6726"/>
                  <a:pt x="15362" y="6661"/>
                </a:cubicBezTo>
                <a:cubicBezTo>
                  <a:pt x="15349" y="6607"/>
                  <a:pt x="15347" y="6539"/>
                  <a:pt x="15347" y="6448"/>
                </a:cubicBezTo>
                <a:cubicBezTo>
                  <a:pt x="15347" y="6448"/>
                  <a:pt x="15347" y="6447"/>
                  <a:pt x="15347" y="6447"/>
                </a:cubicBezTo>
                <a:cubicBezTo>
                  <a:pt x="15347" y="6388"/>
                  <a:pt x="15346" y="6337"/>
                  <a:pt x="15341" y="6293"/>
                </a:cubicBezTo>
                <a:cubicBezTo>
                  <a:pt x="15341" y="6293"/>
                  <a:pt x="15341" y="6292"/>
                  <a:pt x="15341" y="6291"/>
                </a:cubicBezTo>
                <a:cubicBezTo>
                  <a:pt x="15337" y="6248"/>
                  <a:pt x="15328" y="6211"/>
                  <a:pt x="15317" y="6178"/>
                </a:cubicBezTo>
                <a:cubicBezTo>
                  <a:pt x="15317" y="6177"/>
                  <a:pt x="15317" y="6176"/>
                  <a:pt x="15317" y="6176"/>
                </a:cubicBezTo>
                <a:cubicBezTo>
                  <a:pt x="15306" y="6142"/>
                  <a:pt x="15289" y="6112"/>
                  <a:pt x="15270" y="6084"/>
                </a:cubicBezTo>
                <a:cubicBezTo>
                  <a:pt x="15251" y="6056"/>
                  <a:pt x="15227" y="6029"/>
                  <a:pt x="15199" y="6001"/>
                </a:cubicBezTo>
                <a:cubicBezTo>
                  <a:pt x="15198" y="6000"/>
                  <a:pt x="15197" y="6000"/>
                  <a:pt x="15197" y="5999"/>
                </a:cubicBezTo>
                <a:cubicBezTo>
                  <a:pt x="15162" y="5965"/>
                  <a:pt x="15132" y="5941"/>
                  <a:pt x="15097" y="5921"/>
                </a:cubicBezTo>
                <a:cubicBezTo>
                  <a:pt x="14989" y="5863"/>
                  <a:pt x="14821" y="5860"/>
                  <a:pt x="14246" y="5867"/>
                </a:cubicBezTo>
                <a:lnTo>
                  <a:pt x="13444" y="5876"/>
                </a:lnTo>
                <a:lnTo>
                  <a:pt x="12927" y="7057"/>
                </a:lnTo>
                <a:cubicBezTo>
                  <a:pt x="12824" y="7292"/>
                  <a:pt x="12736" y="7476"/>
                  <a:pt x="12649" y="7659"/>
                </a:cubicBezTo>
                <a:cubicBezTo>
                  <a:pt x="12496" y="7982"/>
                  <a:pt x="12370" y="8230"/>
                  <a:pt x="12348" y="8226"/>
                </a:cubicBezTo>
                <a:cubicBezTo>
                  <a:pt x="12341" y="8225"/>
                  <a:pt x="12334" y="8206"/>
                  <a:pt x="12326" y="8188"/>
                </a:cubicBezTo>
                <a:cubicBezTo>
                  <a:pt x="12313" y="8182"/>
                  <a:pt x="12302" y="8170"/>
                  <a:pt x="12294" y="8145"/>
                </a:cubicBezTo>
                <a:cubicBezTo>
                  <a:pt x="12283" y="8110"/>
                  <a:pt x="12267" y="8009"/>
                  <a:pt x="12251" y="7874"/>
                </a:cubicBezTo>
                <a:cubicBezTo>
                  <a:pt x="12250" y="7872"/>
                  <a:pt x="12249" y="7869"/>
                  <a:pt x="12249" y="7867"/>
                </a:cubicBezTo>
                <a:cubicBezTo>
                  <a:pt x="12184" y="7510"/>
                  <a:pt x="12127" y="6990"/>
                  <a:pt x="12149" y="6777"/>
                </a:cubicBezTo>
                <a:cubicBezTo>
                  <a:pt x="12152" y="6745"/>
                  <a:pt x="12150" y="6723"/>
                  <a:pt x="12151" y="6696"/>
                </a:cubicBezTo>
                <a:cubicBezTo>
                  <a:pt x="12151" y="6670"/>
                  <a:pt x="12148" y="6620"/>
                  <a:pt x="12149" y="6605"/>
                </a:cubicBezTo>
                <a:cubicBezTo>
                  <a:pt x="12150" y="6586"/>
                  <a:pt x="12149" y="6572"/>
                  <a:pt x="12149" y="6557"/>
                </a:cubicBezTo>
                <a:cubicBezTo>
                  <a:pt x="12143" y="6509"/>
                  <a:pt x="12133" y="6470"/>
                  <a:pt x="12113" y="6445"/>
                </a:cubicBezTo>
                <a:cubicBezTo>
                  <a:pt x="12091" y="6429"/>
                  <a:pt x="12058" y="6421"/>
                  <a:pt x="12003" y="6421"/>
                </a:cubicBezTo>
                <a:cubicBezTo>
                  <a:pt x="11931" y="6421"/>
                  <a:pt x="11895" y="6428"/>
                  <a:pt x="11873" y="6466"/>
                </a:cubicBezTo>
                <a:cubicBezTo>
                  <a:pt x="11867" y="6479"/>
                  <a:pt x="11862" y="6495"/>
                  <a:pt x="11860" y="6512"/>
                </a:cubicBezTo>
                <a:cubicBezTo>
                  <a:pt x="11859" y="6516"/>
                  <a:pt x="11859" y="6520"/>
                  <a:pt x="11858" y="6524"/>
                </a:cubicBezTo>
                <a:cubicBezTo>
                  <a:pt x="11856" y="6547"/>
                  <a:pt x="11856" y="6574"/>
                  <a:pt x="11858" y="6605"/>
                </a:cubicBezTo>
                <a:cubicBezTo>
                  <a:pt x="11863" y="6683"/>
                  <a:pt x="11846" y="6937"/>
                  <a:pt x="11824" y="7212"/>
                </a:cubicBezTo>
                <a:cubicBezTo>
                  <a:pt x="11824" y="7213"/>
                  <a:pt x="11824" y="7214"/>
                  <a:pt x="11824" y="7215"/>
                </a:cubicBezTo>
                <a:cubicBezTo>
                  <a:pt x="11824" y="7217"/>
                  <a:pt x="11822" y="7219"/>
                  <a:pt x="11822" y="7221"/>
                </a:cubicBezTo>
                <a:cubicBezTo>
                  <a:pt x="11788" y="7642"/>
                  <a:pt x="11740" y="8122"/>
                  <a:pt x="11713" y="8203"/>
                </a:cubicBezTo>
                <a:cubicBezTo>
                  <a:pt x="11691" y="8271"/>
                  <a:pt x="11654" y="8273"/>
                  <a:pt x="11591" y="8190"/>
                </a:cubicBezTo>
                <a:cubicBezTo>
                  <a:pt x="11557" y="8183"/>
                  <a:pt x="11495" y="8062"/>
                  <a:pt x="11364" y="7768"/>
                </a:cubicBezTo>
                <a:cubicBezTo>
                  <a:pt x="11272" y="7574"/>
                  <a:pt x="11165" y="7336"/>
                  <a:pt x="11020" y="6999"/>
                </a:cubicBezTo>
                <a:lnTo>
                  <a:pt x="10526" y="5851"/>
                </a:lnTo>
                <a:lnTo>
                  <a:pt x="9817" y="5851"/>
                </a:lnTo>
                <a:cubicBezTo>
                  <a:pt x="9752" y="5851"/>
                  <a:pt x="9702" y="5853"/>
                  <a:pt x="9644" y="5853"/>
                </a:cubicBezTo>
                <a:cubicBezTo>
                  <a:pt x="9512" y="5856"/>
                  <a:pt x="9372" y="5858"/>
                  <a:pt x="9267" y="5866"/>
                </a:cubicBezTo>
                <a:cubicBezTo>
                  <a:pt x="9246" y="5867"/>
                  <a:pt x="9235" y="5868"/>
                  <a:pt x="9216" y="5869"/>
                </a:cubicBezTo>
                <a:cubicBezTo>
                  <a:pt x="8805" y="5921"/>
                  <a:pt x="8800" y="6127"/>
                  <a:pt x="8765" y="6950"/>
                </a:cubicBezTo>
                <a:cubicBezTo>
                  <a:pt x="8733" y="7725"/>
                  <a:pt x="8671" y="8099"/>
                  <a:pt x="8483" y="8390"/>
                </a:cubicBezTo>
                <a:cubicBezTo>
                  <a:pt x="8483" y="8391"/>
                  <a:pt x="8482" y="8391"/>
                  <a:pt x="8481" y="8392"/>
                </a:cubicBezTo>
                <a:cubicBezTo>
                  <a:pt x="8401" y="8528"/>
                  <a:pt x="8297" y="8641"/>
                  <a:pt x="8168" y="8737"/>
                </a:cubicBezTo>
                <a:cubicBezTo>
                  <a:pt x="7773" y="9071"/>
                  <a:pt x="7349" y="9106"/>
                  <a:pt x="6971" y="8865"/>
                </a:cubicBezTo>
                <a:cubicBezTo>
                  <a:pt x="6962" y="8859"/>
                  <a:pt x="6953" y="8856"/>
                  <a:pt x="6944" y="8850"/>
                </a:cubicBezTo>
                <a:cubicBezTo>
                  <a:pt x="6938" y="8846"/>
                  <a:pt x="6931" y="8837"/>
                  <a:pt x="6924" y="8832"/>
                </a:cubicBezTo>
                <a:cubicBezTo>
                  <a:pt x="6864" y="8790"/>
                  <a:pt x="6804" y="8740"/>
                  <a:pt x="6747" y="8684"/>
                </a:cubicBezTo>
                <a:cubicBezTo>
                  <a:pt x="6722" y="8659"/>
                  <a:pt x="6700" y="8629"/>
                  <a:pt x="6676" y="8601"/>
                </a:cubicBezTo>
                <a:cubicBezTo>
                  <a:pt x="6631" y="8551"/>
                  <a:pt x="6585" y="8504"/>
                  <a:pt x="6542" y="8444"/>
                </a:cubicBezTo>
                <a:cubicBezTo>
                  <a:pt x="6542" y="8444"/>
                  <a:pt x="6543" y="8441"/>
                  <a:pt x="6542" y="8441"/>
                </a:cubicBezTo>
                <a:cubicBezTo>
                  <a:pt x="6464" y="8334"/>
                  <a:pt x="6397" y="8223"/>
                  <a:pt x="6341" y="8112"/>
                </a:cubicBezTo>
                <a:cubicBezTo>
                  <a:pt x="6224" y="7888"/>
                  <a:pt x="6106" y="7674"/>
                  <a:pt x="6078" y="7640"/>
                </a:cubicBezTo>
                <a:cubicBezTo>
                  <a:pt x="6049" y="7603"/>
                  <a:pt x="5975" y="7384"/>
                  <a:pt x="5915" y="7150"/>
                </a:cubicBezTo>
                <a:cubicBezTo>
                  <a:pt x="5775" y="6605"/>
                  <a:pt x="5547" y="6161"/>
                  <a:pt x="5302" y="5965"/>
                </a:cubicBezTo>
                <a:lnTo>
                  <a:pt x="5107" y="5808"/>
                </a:lnTo>
                <a:lnTo>
                  <a:pt x="5723" y="4830"/>
                </a:lnTo>
                <a:lnTo>
                  <a:pt x="6227" y="4028"/>
                </a:lnTo>
                <a:cubicBezTo>
                  <a:pt x="6261" y="3968"/>
                  <a:pt x="6323" y="3869"/>
                  <a:pt x="6323" y="3862"/>
                </a:cubicBezTo>
                <a:cubicBezTo>
                  <a:pt x="6323" y="3851"/>
                  <a:pt x="6265" y="3782"/>
                  <a:pt x="6187" y="3691"/>
                </a:cubicBezTo>
                <a:lnTo>
                  <a:pt x="5462" y="2906"/>
                </a:lnTo>
                <a:cubicBezTo>
                  <a:pt x="5252" y="2678"/>
                  <a:pt x="5196" y="2612"/>
                  <a:pt x="5028" y="2428"/>
                </a:cubicBezTo>
                <a:cubicBezTo>
                  <a:pt x="4657" y="2037"/>
                  <a:pt x="4325" y="1695"/>
                  <a:pt x="4299" y="1695"/>
                </a:cubicBezTo>
                <a:close/>
                <a:moveTo>
                  <a:pt x="4355" y="2677"/>
                </a:moveTo>
                <a:cubicBezTo>
                  <a:pt x="4306" y="2661"/>
                  <a:pt x="4260" y="2706"/>
                  <a:pt x="4149" y="2846"/>
                </a:cubicBezTo>
                <a:cubicBezTo>
                  <a:pt x="4030" y="2996"/>
                  <a:pt x="3953" y="3046"/>
                  <a:pt x="3903" y="3007"/>
                </a:cubicBezTo>
                <a:cubicBezTo>
                  <a:pt x="3851" y="2967"/>
                  <a:pt x="3757" y="3052"/>
                  <a:pt x="3592" y="3281"/>
                </a:cubicBezTo>
                <a:cubicBezTo>
                  <a:pt x="3462" y="3463"/>
                  <a:pt x="3383" y="3594"/>
                  <a:pt x="3418" y="3574"/>
                </a:cubicBezTo>
                <a:cubicBezTo>
                  <a:pt x="3492" y="3530"/>
                  <a:pt x="3544" y="3641"/>
                  <a:pt x="3547" y="3763"/>
                </a:cubicBezTo>
                <a:cubicBezTo>
                  <a:pt x="3591" y="3793"/>
                  <a:pt x="3583" y="3823"/>
                  <a:pt x="3530" y="3898"/>
                </a:cubicBezTo>
                <a:cubicBezTo>
                  <a:pt x="3524" y="3917"/>
                  <a:pt x="3516" y="3935"/>
                  <a:pt x="3506" y="3951"/>
                </a:cubicBezTo>
                <a:cubicBezTo>
                  <a:pt x="3457" y="4025"/>
                  <a:pt x="3418" y="4115"/>
                  <a:pt x="3418" y="4151"/>
                </a:cubicBezTo>
                <a:cubicBezTo>
                  <a:pt x="3418" y="4274"/>
                  <a:pt x="3522" y="4157"/>
                  <a:pt x="4017" y="3480"/>
                </a:cubicBezTo>
                <a:cubicBezTo>
                  <a:pt x="4373" y="2992"/>
                  <a:pt x="4466" y="2846"/>
                  <a:pt x="4444" y="2765"/>
                </a:cubicBezTo>
                <a:cubicBezTo>
                  <a:pt x="4424" y="2734"/>
                  <a:pt x="4392" y="2704"/>
                  <a:pt x="4355" y="2677"/>
                </a:cubicBezTo>
                <a:close/>
                <a:moveTo>
                  <a:pt x="1772" y="4097"/>
                </a:moveTo>
                <a:cubicBezTo>
                  <a:pt x="1750" y="4096"/>
                  <a:pt x="1725" y="4099"/>
                  <a:pt x="1702" y="4108"/>
                </a:cubicBezTo>
                <a:cubicBezTo>
                  <a:pt x="1652" y="4127"/>
                  <a:pt x="1666" y="4141"/>
                  <a:pt x="1740" y="4144"/>
                </a:cubicBezTo>
                <a:cubicBezTo>
                  <a:pt x="1806" y="4147"/>
                  <a:pt x="1845" y="4133"/>
                  <a:pt x="1824" y="4113"/>
                </a:cubicBezTo>
                <a:cubicBezTo>
                  <a:pt x="1814" y="4103"/>
                  <a:pt x="1794" y="4098"/>
                  <a:pt x="1772" y="4097"/>
                </a:cubicBezTo>
                <a:close/>
                <a:moveTo>
                  <a:pt x="2788" y="4389"/>
                </a:moveTo>
                <a:cubicBezTo>
                  <a:pt x="2671" y="4386"/>
                  <a:pt x="2397" y="4402"/>
                  <a:pt x="2078" y="4433"/>
                </a:cubicBezTo>
                <a:cubicBezTo>
                  <a:pt x="1653" y="4473"/>
                  <a:pt x="1252" y="4506"/>
                  <a:pt x="1189" y="4508"/>
                </a:cubicBezTo>
                <a:cubicBezTo>
                  <a:pt x="1184" y="4509"/>
                  <a:pt x="1183" y="4513"/>
                  <a:pt x="1178" y="4514"/>
                </a:cubicBezTo>
                <a:cubicBezTo>
                  <a:pt x="1136" y="4534"/>
                  <a:pt x="1108" y="4557"/>
                  <a:pt x="1120" y="4579"/>
                </a:cubicBezTo>
                <a:cubicBezTo>
                  <a:pt x="1125" y="4586"/>
                  <a:pt x="1132" y="4592"/>
                  <a:pt x="1142" y="4597"/>
                </a:cubicBezTo>
                <a:cubicBezTo>
                  <a:pt x="1144" y="4598"/>
                  <a:pt x="1144" y="4598"/>
                  <a:pt x="1146" y="4599"/>
                </a:cubicBezTo>
                <a:cubicBezTo>
                  <a:pt x="1146" y="4599"/>
                  <a:pt x="1148" y="4599"/>
                  <a:pt x="1148" y="4599"/>
                </a:cubicBezTo>
                <a:cubicBezTo>
                  <a:pt x="1188" y="4617"/>
                  <a:pt x="1258" y="4624"/>
                  <a:pt x="1327" y="4611"/>
                </a:cubicBezTo>
                <a:cubicBezTo>
                  <a:pt x="1419" y="4595"/>
                  <a:pt x="1692" y="4564"/>
                  <a:pt x="1935" y="4545"/>
                </a:cubicBezTo>
                <a:cubicBezTo>
                  <a:pt x="2561" y="4494"/>
                  <a:pt x="2850" y="4449"/>
                  <a:pt x="2850" y="4400"/>
                </a:cubicBezTo>
                <a:cubicBezTo>
                  <a:pt x="2850" y="4394"/>
                  <a:pt x="2828" y="4391"/>
                  <a:pt x="2788" y="4389"/>
                </a:cubicBezTo>
                <a:close/>
                <a:moveTo>
                  <a:pt x="3384" y="5068"/>
                </a:moveTo>
                <a:cubicBezTo>
                  <a:pt x="3321" y="5064"/>
                  <a:pt x="3230" y="5066"/>
                  <a:pt x="3117" y="5077"/>
                </a:cubicBezTo>
                <a:cubicBezTo>
                  <a:pt x="2918" y="5097"/>
                  <a:pt x="2523" y="5134"/>
                  <a:pt x="2238" y="5156"/>
                </a:cubicBezTo>
                <a:cubicBezTo>
                  <a:pt x="1977" y="5177"/>
                  <a:pt x="1806" y="5209"/>
                  <a:pt x="1770" y="5239"/>
                </a:cubicBezTo>
                <a:cubicBezTo>
                  <a:pt x="1798" y="5260"/>
                  <a:pt x="1837" y="5276"/>
                  <a:pt x="1883" y="5288"/>
                </a:cubicBezTo>
                <a:cubicBezTo>
                  <a:pt x="1940" y="5291"/>
                  <a:pt x="2008" y="5290"/>
                  <a:pt x="2084" y="5281"/>
                </a:cubicBezTo>
                <a:cubicBezTo>
                  <a:pt x="2244" y="5262"/>
                  <a:pt x="2625" y="5226"/>
                  <a:pt x="2929" y="5203"/>
                </a:cubicBezTo>
                <a:cubicBezTo>
                  <a:pt x="3233" y="5181"/>
                  <a:pt x="3482" y="5136"/>
                  <a:pt x="3482" y="5102"/>
                </a:cubicBezTo>
                <a:cubicBezTo>
                  <a:pt x="3482" y="5083"/>
                  <a:pt x="3446" y="5072"/>
                  <a:pt x="3384" y="5068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" grpId="0" animBg="1" advAuto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٢٢٣"/>
          <p:cNvSpPr/>
          <p:nvPr/>
        </p:nvSpPr>
        <p:spPr>
          <a:xfrm>
            <a:off x="0" y="12698248"/>
            <a:ext cx="2281512" cy="1017752"/>
          </a:xfrm>
          <a:prstGeom prst="roundRect">
            <a:avLst>
              <a:gd name="adj" fmla="val 36757"/>
            </a:avLst>
          </a:prstGeom>
          <a:solidFill>
            <a:srgbClr val="81978C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6500" spc="-13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٢٢٣</a:t>
            </a:r>
          </a:p>
        </p:txBody>
      </p:sp>
      <p:pic>
        <p:nvPicPr>
          <p:cNvPr id="597" name="IMG_7776.jpeg" descr="IMG_777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0" y="1649706"/>
            <a:ext cx="11061700" cy="173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98" name="IMG_7907.png" descr="IMG_7907.png"/>
          <p:cNvPicPr>
            <a:picLocks noChangeAspect="1"/>
          </p:cNvPicPr>
          <p:nvPr/>
        </p:nvPicPr>
        <p:blipFill>
          <a:blip r:embed="rId3"/>
          <a:srcRect l="43958" t="28451" r="18654" b="67951"/>
          <a:stretch>
            <a:fillRect/>
          </a:stretch>
        </p:blipFill>
        <p:spPr>
          <a:xfrm>
            <a:off x="3017443" y="5542107"/>
            <a:ext cx="16293619" cy="1095061"/>
          </a:xfrm>
          <a:prstGeom prst="rect">
            <a:avLst/>
          </a:prstGeom>
          <a:ln w="12700">
            <a:miter lim="400000"/>
          </a:ln>
        </p:spPr>
      </p:pic>
      <p:pic>
        <p:nvPicPr>
          <p:cNvPr id="599" name="IMG_6746.jpeg" descr="IMG_6746.jpeg"/>
          <p:cNvPicPr>
            <a:picLocks noChangeAspect="1"/>
          </p:cNvPicPr>
          <p:nvPr/>
        </p:nvPicPr>
        <p:blipFill>
          <a:blip r:embed="rId4"/>
          <a:srcRect l="245" t="705" r="273" b="607"/>
          <a:stretch>
            <a:fillRect/>
          </a:stretch>
        </p:blipFill>
        <p:spPr>
          <a:xfrm>
            <a:off x="5389495" y="8567840"/>
            <a:ext cx="4562476" cy="4748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4" extrusionOk="0">
                <a:moveTo>
                  <a:pt x="17399" y="0"/>
                </a:moveTo>
                <a:cubicBezTo>
                  <a:pt x="17303" y="1"/>
                  <a:pt x="17225" y="3"/>
                  <a:pt x="17153" y="8"/>
                </a:cubicBezTo>
                <a:cubicBezTo>
                  <a:pt x="16947" y="36"/>
                  <a:pt x="16739" y="98"/>
                  <a:pt x="16504" y="204"/>
                </a:cubicBezTo>
                <a:cubicBezTo>
                  <a:pt x="16076" y="399"/>
                  <a:pt x="15773" y="705"/>
                  <a:pt x="15542" y="1177"/>
                </a:cubicBezTo>
                <a:cubicBezTo>
                  <a:pt x="15404" y="1460"/>
                  <a:pt x="15379" y="1594"/>
                  <a:pt x="15383" y="2027"/>
                </a:cubicBezTo>
                <a:cubicBezTo>
                  <a:pt x="15384" y="2220"/>
                  <a:pt x="15401" y="2397"/>
                  <a:pt x="15426" y="2538"/>
                </a:cubicBezTo>
                <a:cubicBezTo>
                  <a:pt x="15435" y="2573"/>
                  <a:pt x="15443" y="2608"/>
                  <a:pt x="15454" y="2641"/>
                </a:cubicBezTo>
                <a:cubicBezTo>
                  <a:pt x="15475" y="2699"/>
                  <a:pt x="15480" y="2740"/>
                  <a:pt x="15494" y="2789"/>
                </a:cubicBezTo>
                <a:cubicBezTo>
                  <a:pt x="15552" y="2933"/>
                  <a:pt x="15559" y="3049"/>
                  <a:pt x="15518" y="3240"/>
                </a:cubicBezTo>
                <a:cubicBezTo>
                  <a:pt x="15479" y="3422"/>
                  <a:pt x="15483" y="3545"/>
                  <a:pt x="15529" y="3615"/>
                </a:cubicBezTo>
                <a:cubicBezTo>
                  <a:pt x="15610" y="3739"/>
                  <a:pt x="15532" y="3803"/>
                  <a:pt x="15373" y="3745"/>
                </a:cubicBezTo>
                <a:cubicBezTo>
                  <a:pt x="15356" y="3739"/>
                  <a:pt x="15345" y="3735"/>
                  <a:pt x="15334" y="3732"/>
                </a:cubicBezTo>
                <a:cubicBezTo>
                  <a:pt x="15316" y="3747"/>
                  <a:pt x="15304" y="3765"/>
                  <a:pt x="15296" y="3785"/>
                </a:cubicBezTo>
                <a:cubicBezTo>
                  <a:pt x="15299" y="3793"/>
                  <a:pt x="15300" y="3798"/>
                  <a:pt x="15304" y="3808"/>
                </a:cubicBezTo>
                <a:cubicBezTo>
                  <a:pt x="15330" y="3873"/>
                  <a:pt x="15309" y="3924"/>
                  <a:pt x="15251" y="3945"/>
                </a:cubicBezTo>
                <a:cubicBezTo>
                  <a:pt x="15200" y="3964"/>
                  <a:pt x="15157" y="4019"/>
                  <a:pt x="15157" y="4066"/>
                </a:cubicBezTo>
                <a:cubicBezTo>
                  <a:pt x="15157" y="4091"/>
                  <a:pt x="15146" y="4118"/>
                  <a:pt x="15127" y="4140"/>
                </a:cubicBezTo>
                <a:cubicBezTo>
                  <a:pt x="15116" y="4159"/>
                  <a:pt x="15094" y="4178"/>
                  <a:pt x="15063" y="4189"/>
                </a:cubicBezTo>
                <a:cubicBezTo>
                  <a:pt x="15036" y="4199"/>
                  <a:pt x="15018" y="4216"/>
                  <a:pt x="15005" y="4236"/>
                </a:cubicBezTo>
                <a:cubicBezTo>
                  <a:pt x="15004" y="4237"/>
                  <a:pt x="15002" y="4237"/>
                  <a:pt x="15001" y="4238"/>
                </a:cubicBezTo>
                <a:cubicBezTo>
                  <a:pt x="15001" y="4239"/>
                  <a:pt x="15002" y="4242"/>
                  <a:pt x="15001" y="4243"/>
                </a:cubicBezTo>
                <a:cubicBezTo>
                  <a:pt x="14991" y="4264"/>
                  <a:pt x="14985" y="4287"/>
                  <a:pt x="14994" y="4308"/>
                </a:cubicBezTo>
                <a:cubicBezTo>
                  <a:pt x="15003" y="4331"/>
                  <a:pt x="15000" y="4357"/>
                  <a:pt x="14986" y="4382"/>
                </a:cubicBezTo>
                <a:cubicBezTo>
                  <a:pt x="14973" y="4407"/>
                  <a:pt x="14951" y="4430"/>
                  <a:pt x="14922" y="4445"/>
                </a:cubicBezTo>
                <a:cubicBezTo>
                  <a:pt x="14921" y="4446"/>
                  <a:pt x="14920" y="4446"/>
                  <a:pt x="14919" y="4447"/>
                </a:cubicBezTo>
                <a:cubicBezTo>
                  <a:pt x="14897" y="4459"/>
                  <a:pt x="14881" y="4470"/>
                  <a:pt x="14870" y="4480"/>
                </a:cubicBezTo>
                <a:cubicBezTo>
                  <a:pt x="14842" y="4504"/>
                  <a:pt x="14849" y="4531"/>
                  <a:pt x="14885" y="4577"/>
                </a:cubicBezTo>
                <a:cubicBezTo>
                  <a:pt x="14887" y="4579"/>
                  <a:pt x="14888" y="4580"/>
                  <a:pt x="14890" y="4582"/>
                </a:cubicBezTo>
                <a:cubicBezTo>
                  <a:pt x="14891" y="4583"/>
                  <a:pt x="14891" y="4585"/>
                  <a:pt x="14892" y="4586"/>
                </a:cubicBezTo>
                <a:cubicBezTo>
                  <a:pt x="14898" y="4594"/>
                  <a:pt x="14902" y="4599"/>
                  <a:pt x="14909" y="4608"/>
                </a:cubicBezTo>
                <a:cubicBezTo>
                  <a:pt x="14960" y="4666"/>
                  <a:pt x="14993" y="4757"/>
                  <a:pt x="14984" y="4810"/>
                </a:cubicBezTo>
                <a:cubicBezTo>
                  <a:pt x="14974" y="4870"/>
                  <a:pt x="15107" y="4994"/>
                  <a:pt x="15332" y="5135"/>
                </a:cubicBezTo>
                <a:cubicBezTo>
                  <a:pt x="15468" y="5220"/>
                  <a:pt x="15551" y="5268"/>
                  <a:pt x="15618" y="5302"/>
                </a:cubicBezTo>
                <a:cubicBezTo>
                  <a:pt x="15618" y="5303"/>
                  <a:pt x="15619" y="5302"/>
                  <a:pt x="15619" y="5302"/>
                </a:cubicBezTo>
                <a:cubicBezTo>
                  <a:pt x="15675" y="5322"/>
                  <a:pt x="15729" y="5332"/>
                  <a:pt x="15785" y="5339"/>
                </a:cubicBezTo>
                <a:cubicBezTo>
                  <a:pt x="15797" y="5330"/>
                  <a:pt x="15809" y="5318"/>
                  <a:pt x="15820" y="5301"/>
                </a:cubicBezTo>
                <a:cubicBezTo>
                  <a:pt x="15846" y="5260"/>
                  <a:pt x="15901" y="5261"/>
                  <a:pt x="15982" y="5302"/>
                </a:cubicBezTo>
                <a:cubicBezTo>
                  <a:pt x="16010" y="5317"/>
                  <a:pt x="16033" y="5325"/>
                  <a:pt x="16052" y="5330"/>
                </a:cubicBezTo>
                <a:cubicBezTo>
                  <a:pt x="16064" y="5327"/>
                  <a:pt x="16091" y="5329"/>
                  <a:pt x="16100" y="5326"/>
                </a:cubicBezTo>
                <a:cubicBezTo>
                  <a:pt x="16119" y="5312"/>
                  <a:pt x="16121" y="5280"/>
                  <a:pt x="16112" y="5225"/>
                </a:cubicBezTo>
                <a:cubicBezTo>
                  <a:pt x="16107" y="5199"/>
                  <a:pt x="16146" y="5161"/>
                  <a:pt x="16198" y="5142"/>
                </a:cubicBezTo>
                <a:cubicBezTo>
                  <a:pt x="16199" y="5142"/>
                  <a:pt x="16199" y="5140"/>
                  <a:pt x="16200" y="5140"/>
                </a:cubicBezTo>
                <a:cubicBezTo>
                  <a:pt x="16204" y="5139"/>
                  <a:pt x="16206" y="5136"/>
                  <a:pt x="16209" y="5135"/>
                </a:cubicBezTo>
                <a:cubicBezTo>
                  <a:pt x="16256" y="5113"/>
                  <a:pt x="16294" y="5063"/>
                  <a:pt x="16294" y="5019"/>
                </a:cubicBezTo>
                <a:cubicBezTo>
                  <a:pt x="16294" y="4992"/>
                  <a:pt x="16309" y="4965"/>
                  <a:pt x="16332" y="4942"/>
                </a:cubicBezTo>
                <a:cubicBezTo>
                  <a:pt x="16348" y="4918"/>
                  <a:pt x="16366" y="4894"/>
                  <a:pt x="16388" y="4877"/>
                </a:cubicBezTo>
                <a:cubicBezTo>
                  <a:pt x="16440" y="4835"/>
                  <a:pt x="16467" y="4778"/>
                  <a:pt x="16448" y="4748"/>
                </a:cubicBezTo>
                <a:cubicBezTo>
                  <a:pt x="16429" y="4719"/>
                  <a:pt x="16456" y="4678"/>
                  <a:pt x="16510" y="4658"/>
                </a:cubicBezTo>
                <a:cubicBezTo>
                  <a:pt x="16537" y="4648"/>
                  <a:pt x="16564" y="4631"/>
                  <a:pt x="16581" y="4611"/>
                </a:cubicBezTo>
                <a:cubicBezTo>
                  <a:pt x="16599" y="4591"/>
                  <a:pt x="16610" y="4569"/>
                  <a:pt x="16610" y="4548"/>
                </a:cubicBezTo>
                <a:cubicBezTo>
                  <a:pt x="16610" y="4465"/>
                  <a:pt x="16807" y="4325"/>
                  <a:pt x="17040" y="4207"/>
                </a:cubicBezTo>
                <a:cubicBezTo>
                  <a:pt x="17173" y="4130"/>
                  <a:pt x="17293" y="4079"/>
                  <a:pt x="17425" y="4048"/>
                </a:cubicBezTo>
                <a:cubicBezTo>
                  <a:pt x="17489" y="4030"/>
                  <a:pt x="17550" y="4014"/>
                  <a:pt x="17604" y="4009"/>
                </a:cubicBezTo>
                <a:cubicBezTo>
                  <a:pt x="17762" y="3992"/>
                  <a:pt x="17915" y="3957"/>
                  <a:pt x="18058" y="3909"/>
                </a:cubicBezTo>
                <a:cubicBezTo>
                  <a:pt x="18140" y="3881"/>
                  <a:pt x="18221" y="3847"/>
                  <a:pt x="18301" y="3810"/>
                </a:cubicBezTo>
                <a:cubicBezTo>
                  <a:pt x="18879" y="3530"/>
                  <a:pt x="19280" y="2998"/>
                  <a:pt x="19396" y="2381"/>
                </a:cubicBezTo>
                <a:cubicBezTo>
                  <a:pt x="19410" y="2264"/>
                  <a:pt x="19418" y="2140"/>
                  <a:pt x="19419" y="1998"/>
                </a:cubicBezTo>
                <a:cubicBezTo>
                  <a:pt x="19419" y="1899"/>
                  <a:pt x="19416" y="1821"/>
                  <a:pt x="19413" y="1747"/>
                </a:cubicBezTo>
                <a:cubicBezTo>
                  <a:pt x="19397" y="1626"/>
                  <a:pt x="19373" y="1505"/>
                  <a:pt x="19334" y="1383"/>
                </a:cubicBezTo>
                <a:cubicBezTo>
                  <a:pt x="19253" y="1127"/>
                  <a:pt x="19134" y="904"/>
                  <a:pt x="18979" y="715"/>
                </a:cubicBezTo>
                <a:cubicBezTo>
                  <a:pt x="18970" y="705"/>
                  <a:pt x="18961" y="694"/>
                  <a:pt x="18953" y="684"/>
                </a:cubicBezTo>
                <a:cubicBezTo>
                  <a:pt x="18905" y="629"/>
                  <a:pt x="18855" y="577"/>
                  <a:pt x="18800" y="527"/>
                </a:cubicBezTo>
                <a:cubicBezTo>
                  <a:pt x="18800" y="527"/>
                  <a:pt x="18799" y="526"/>
                  <a:pt x="18799" y="526"/>
                </a:cubicBezTo>
                <a:cubicBezTo>
                  <a:pt x="18795" y="523"/>
                  <a:pt x="18793" y="520"/>
                  <a:pt x="18789" y="517"/>
                </a:cubicBezTo>
                <a:cubicBezTo>
                  <a:pt x="18545" y="299"/>
                  <a:pt x="18236" y="142"/>
                  <a:pt x="17865" y="51"/>
                </a:cubicBezTo>
                <a:cubicBezTo>
                  <a:pt x="17765" y="26"/>
                  <a:pt x="17671" y="14"/>
                  <a:pt x="17577" y="4"/>
                </a:cubicBezTo>
                <a:cubicBezTo>
                  <a:pt x="17521" y="3"/>
                  <a:pt x="17469" y="0"/>
                  <a:pt x="17399" y="0"/>
                </a:cubicBezTo>
                <a:close/>
                <a:moveTo>
                  <a:pt x="9682" y="17"/>
                </a:moveTo>
                <a:cubicBezTo>
                  <a:pt x="9676" y="17"/>
                  <a:pt x="9677" y="22"/>
                  <a:pt x="9675" y="24"/>
                </a:cubicBezTo>
                <a:cubicBezTo>
                  <a:pt x="9694" y="158"/>
                  <a:pt x="9888" y="502"/>
                  <a:pt x="9994" y="580"/>
                </a:cubicBezTo>
                <a:cubicBezTo>
                  <a:pt x="10147" y="692"/>
                  <a:pt x="10098" y="780"/>
                  <a:pt x="9906" y="805"/>
                </a:cubicBezTo>
                <a:cubicBezTo>
                  <a:pt x="9881" y="810"/>
                  <a:pt x="9854" y="812"/>
                  <a:pt x="9823" y="813"/>
                </a:cubicBezTo>
                <a:cubicBezTo>
                  <a:pt x="9811" y="813"/>
                  <a:pt x="9805" y="816"/>
                  <a:pt x="9793" y="816"/>
                </a:cubicBezTo>
                <a:cubicBezTo>
                  <a:pt x="9493" y="816"/>
                  <a:pt x="9238" y="727"/>
                  <a:pt x="9051" y="558"/>
                </a:cubicBezTo>
                <a:cubicBezTo>
                  <a:pt x="8986" y="500"/>
                  <a:pt x="8955" y="476"/>
                  <a:pt x="8936" y="471"/>
                </a:cubicBezTo>
                <a:cubicBezTo>
                  <a:pt x="8932" y="470"/>
                  <a:pt x="8929" y="469"/>
                  <a:pt x="8927" y="470"/>
                </a:cubicBezTo>
                <a:cubicBezTo>
                  <a:pt x="8922" y="471"/>
                  <a:pt x="8918" y="474"/>
                  <a:pt x="8915" y="482"/>
                </a:cubicBezTo>
                <a:cubicBezTo>
                  <a:pt x="8911" y="507"/>
                  <a:pt x="8917" y="560"/>
                  <a:pt x="8936" y="665"/>
                </a:cubicBezTo>
                <a:cubicBezTo>
                  <a:pt x="8943" y="701"/>
                  <a:pt x="8961" y="741"/>
                  <a:pt x="8974" y="780"/>
                </a:cubicBezTo>
                <a:cubicBezTo>
                  <a:pt x="9071" y="1019"/>
                  <a:pt x="9262" y="1319"/>
                  <a:pt x="9406" y="1417"/>
                </a:cubicBezTo>
                <a:cubicBezTo>
                  <a:pt x="9513" y="1491"/>
                  <a:pt x="9751" y="1597"/>
                  <a:pt x="9934" y="1657"/>
                </a:cubicBezTo>
                <a:lnTo>
                  <a:pt x="10266" y="1767"/>
                </a:lnTo>
                <a:lnTo>
                  <a:pt x="10298" y="2792"/>
                </a:lnTo>
                <a:cubicBezTo>
                  <a:pt x="10329" y="3797"/>
                  <a:pt x="10334" y="3822"/>
                  <a:pt x="10524" y="4149"/>
                </a:cubicBezTo>
                <a:cubicBezTo>
                  <a:pt x="10671" y="4403"/>
                  <a:pt x="10817" y="4547"/>
                  <a:pt x="11138" y="4754"/>
                </a:cubicBezTo>
                <a:lnTo>
                  <a:pt x="11456" y="4958"/>
                </a:lnTo>
                <a:lnTo>
                  <a:pt x="11565" y="5001"/>
                </a:lnTo>
                <a:lnTo>
                  <a:pt x="11561" y="5176"/>
                </a:lnTo>
                <a:lnTo>
                  <a:pt x="11561" y="5524"/>
                </a:lnTo>
                <a:cubicBezTo>
                  <a:pt x="11561" y="5971"/>
                  <a:pt x="11576" y="6032"/>
                  <a:pt x="11704" y="6120"/>
                </a:cubicBezTo>
                <a:cubicBezTo>
                  <a:pt x="11879" y="6241"/>
                  <a:pt x="12249" y="6200"/>
                  <a:pt x="12367" y="6046"/>
                </a:cubicBezTo>
                <a:cubicBezTo>
                  <a:pt x="12377" y="6033"/>
                  <a:pt x="12387" y="6010"/>
                  <a:pt x="12395" y="5988"/>
                </a:cubicBezTo>
                <a:cubicBezTo>
                  <a:pt x="12401" y="5972"/>
                  <a:pt x="12405" y="5954"/>
                  <a:pt x="12410" y="5934"/>
                </a:cubicBezTo>
                <a:cubicBezTo>
                  <a:pt x="12414" y="5917"/>
                  <a:pt x="12418" y="5898"/>
                  <a:pt x="12422" y="5878"/>
                </a:cubicBezTo>
                <a:cubicBezTo>
                  <a:pt x="12425" y="5860"/>
                  <a:pt x="12424" y="5829"/>
                  <a:pt x="12427" y="5810"/>
                </a:cubicBezTo>
                <a:cubicBezTo>
                  <a:pt x="12436" y="5720"/>
                  <a:pt x="12442" y="5616"/>
                  <a:pt x="12438" y="5485"/>
                </a:cubicBezTo>
                <a:lnTo>
                  <a:pt x="12423" y="5032"/>
                </a:lnTo>
                <a:lnTo>
                  <a:pt x="12701" y="4891"/>
                </a:lnTo>
                <a:cubicBezTo>
                  <a:pt x="12840" y="4821"/>
                  <a:pt x="13009" y="4709"/>
                  <a:pt x="13109" y="4626"/>
                </a:cubicBezTo>
                <a:cubicBezTo>
                  <a:pt x="13133" y="4604"/>
                  <a:pt x="13158" y="4582"/>
                  <a:pt x="13181" y="4559"/>
                </a:cubicBezTo>
                <a:cubicBezTo>
                  <a:pt x="13391" y="4344"/>
                  <a:pt x="13625" y="3922"/>
                  <a:pt x="13678" y="3644"/>
                </a:cubicBezTo>
                <a:cubicBezTo>
                  <a:pt x="13714" y="3460"/>
                  <a:pt x="13761" y="3398"/>
                  <a:pt x="13904" y="3350"/>
                </a:cubicBezTo>
                <a:cubicBezTo>
                  <a:pt x="13966" y="3329"/>
                  <a:pt x="14003" y="3308"/>
                  <a:pt x="14030" y="3281"/>
                </a:cubicBezTo>
                <a:cubicBezTo>
                  <a:pt x="14054" y="3238"/>
                  <a:pt x="14065" y="3172"/>
                  <a:pt x="14073" y="3061"/>
                </a:cubicBezTo>
                <a:cubicBezTo>
                  <a:pt x="14076" y="3023"/>
                  <a:pt x="14086" y="2983"/>
                  <a:pt x="14094" y="2944"/>
                </a:cubicBezTo>
                <a:cubicBezTo>
                  <a:pt x="14105" y="2813"/>
                  <a:pt x="14138" y="2673"/>
                  <a:pt x="14184" y="2606"/>
                </a:cubicBezTo>
                <a:cubicBezTo>
                  <a:pt x="14220" y="2554"/>
                  <a:pt x="14244" y="2405"/>
                  <a:pt x="14259" y="2213"/>
                </a:cubicBezTo>
                <a:cubicBezTo>
                  <a:pt x="14268" y="2048"/>
                  <a:pt x="14274" y="1870"/>
                  <a:pt x="14274" y="1563"/>
                </a:cubicBezTo>
                <a:cubicBezTo>
                  <a:pt x="14274" y="1487"/>
                  <a:pt x="14273" y="1444"/>
                  <a:pt x="14272" y="1376"/>
                </a:cubicBezTo>
                <a:cubicBezTo>
                  <a:pt x="14257" y="886"/>
                  <a:pt x="14208" y="422"/>
                  <a:pt x="14131" y="349"/>
                </a:cubicBezTo>
                <a:cubicBezTo>
                  <a:pt x="14029" y="251"/>
                  <a:pt x="13828" y="237"/>
                  <a:pt x="12014" y="210"/>
                </a:cubicBezTo>
                <a:cubicBezTo>
                  <a:pt x="10234" y="183"/>
                  <a:pt x="9989" y="166"/>
                  <a:pt x="9838" y="71"/>
                </a:cubicBezTo>
                <a:cubicBezTo>
                  <a:pt x="9815" y="57"/>
                  <a:pt x="9799" y="51"/>
                  <a:pt x="9780" y="40"/>
                </a:cubicBezTo>
                <a:cubicBezTo>
                  <a:pt x="9737" y="25"/>
                  <a:pt x="9701" y="15"/>
                  <a:pt x="9682" y="17"/>
                </a:cubicBezTo>
                <a:close/>
                <a:moveTo>
                  <a:pt x="4299" y="1695"/>
                </a:moveTo>
                <a:cubicBezTo>
                  <a:pt x="4277" y="1695"/>
                  <a:pt x="4258" y="1704"/>
                  <a:pt x="4243" y="1715"/>
                </a:cubicBezTo>
                <a:cubicBezTo>
                  <a:pt x="4242" y="1720"/>
                  <a:pt x="4239" y="1721"/>
                  <a:pt x="4239" y="1727"/>
                </a:cubicBezTo>
                <a:cubicBezTo>
                  <a:pt x="4239" y="1762"/>
                  <a:pt x="4630" y="2227"/>
                  <a:pt x="5107" y="2762"/>
                </a:cubicBezTo>
                <a:cubicBezTo>
                  <a:pt x="5172" y="2835"/>
                  <a:pt x="5207" y="2880"/>
                  <a:pt x="5267" y="2949"/>
                </a:cubicBezTo>
                <a:cubicBezTo>
                  <a:pt x="5454" y="3159"/>
                  <a:pt x="5613" y="3341"/>
                  <a:pt x="5819" y="3566"/>
                </a:cubicBezTo>
                <a:lnTo>
                  <a:pt x="6001" y="3765"/>
                </a:lnTo>
                <a:lnTo>
                  <a:pt x="5958" y="3826"/>
                </a:lnTo>
                <a:cubicBezTo>
                  <a:pt x="5963" y="3837"/>
                  <a:pt x="5978" y="3860"/>
                  <a:pt x="5979" y="3866"/>
                </a:cubicBezTo>
                <a:cubicBezTo>
                  <a:pt x="5987" y="4068"/>
                  <a:pt x="5860" y="4333"/>
                  <a:pt x="5556" y="4750"/>
                </a:cubicBezTo>
                <a:cubicBezTo>
                  <a:pt x="5404" y="4958"/>
                  <a:pt x="5251" y="5174"/>
                  <a:pt x="5216" y="5230"/>
                </a:cubicBezTo>
                <a:cubicBezTo>
                  <a:pt x="4980" y="5605"/>
                  <a:pt x="4932" y="5643"/>
                  <a:pt x="4712" y="5636"/>
                </a:cubicBezTo>
                <a:cubicBezTo>
                  <a:pt x="4460" y="5628"/>
                  <a:pt x="4458" y="5632"/>
                  <a:pt x="4588" y="5871"/>
                </a:cubicBezTo>
                <a:cubicBezTo>
                  <a:pt x="4651" y="5987"/>
                  <a:pt x="4663" y="6070"/>
                  <a:pt x="4622" y="6109"/>
                </a:cubicBezTo>
                <a:cubicBezTo>
                  <a:pt x="4588" y="6142"/>
                  <a:pt x="4297" y="6219"/>
                  <a:pt x="3974" y="6281"/>
                </a:cubicBezTo>
                <a:cubicBezTo>
                  <a:pt x="3651" y="6342"/>
                  <a:pt x="3068" y="6456"/>
                  <a:pt x="2677" y="6535"/>
                </a:cubicBezTo>
                <a:cubicBezTo>
                  <a:pt x="2146" y="6643"/>
                  <a:pt x="1946" y="6661"/>
                  <a:pt x="1881" y="6611"/>
                </a:cubicBezTo>
                <a:cubicBezTo>
                  <a:pt x="1811" y="6557"/>
                  <a:pt x="1380" y="5950"/>
                  <a:pt x="862" y="5173"/>
                </a:cubicBezTo>
                <a:cubicBezTo>
                  <a:pt x="418" y="4505"/>
                  <a:pt x="218" y="4273"/>
                  <a:pt x="88" y="4272"/>
                </a:cubicBezTo>
                <a:lnTo>
                  <a:pt x="0" y="4270"/>
                </a:lnTo>
                <a:cubicBezTo>
                  <a:pt x="1" y="4273"/>
                  <a:pt x="3" y="4297"/>
                  <a:pt x="4" y="4297"/>
                </a:cubicBezTo>
                <a:cubicBezTo>
                  <a:pt x="35" y="4316"/>
                  <a:pt x="421" y="4919"/>
                  <a:pt x="862" y="5636"/>
                </a:cubicBezTo>
                <a:lnTo>
                  <a:pt x="1667" y="6941"/>
                </a:lnTo>
                <a:lnTo>
                  <a:pt x="1896" y="6900"/>
                </a:lnTo>
                <a:cubicBezTo>
                  <a:pt x="2022" y="6878"/>
                  <a:pt x="2464" y="6798"/>
                  <a:pt x="2878" y="6721"/>
                </a:cubicBezTo>
                <a:cubicBezTo>
                  <a:pt x="3293" y="6644"/>
                  <a:pt x="3655" y="6594"/>
                  <a:pt x="3683" y="6611"/>
                </a:cubicBezTo>
                <a:cubicBezTo>
                  <a:pt x="3711" y="6628"/>
                  <a:pt x="3733" y="6683"/>
                  <a:pt x="3733" y="6734"/>
                </a:cubicBezTo>
                <a:cubicBezTo>
                  <a:pt x="3733" y="6819"/>
                  <a:pt x="4818" y="7362"/>
                  <a:pt x="4989" y="7362"/>
                </a:cubicBezTo>
                <a:cubicBezTo>
                  <a:pt x="5028" y="7362"/>
                  <a:pt x="5116" y="7450"/>
                  <a:pt x="5184" y="7556"/>
                </a:cubicBezTo>
                <a:cubicBezTo>
                  <a:pt x="5320" y="7771"/>
                  <a:pt x="5266" y="7907"/>
                  <a:pt x="5047" y="7907"/>
                </a:cubicBezTo>
                <a:cubicBezTo>
                  <a:pt x="4887" y="7907"/>
                  <a:pt x="4917" y="8012"/>
                  <a:pt x="5293" y="8757"/>
                </a:cubicBezTo>
                <a:cubicBezTo>
                  <a:pt x="5672" y="9509"/>
                  <a:pt x="6282" y="10121"/>
                  <a:pt x="6858" y="10328"/>
                </a:cubicBezTo>
                <a:cubicBezTo>
                  <a:pt x="7553" y="10579"/>
                  <a:pt x="8471" y="10402"/>
                  <a:pt x="9182" y="9881"/>
                </a:cubicBezTo>
                <a:cubicBezTo>
                  <a:pt x="9298" y="9796"/>
                  <a:pt x="9413" y="9745"/>
                  <a:pt x="9436" y="9767"/>
                </a:cubicBezTo>
                <a:cubicBezTo>
                  <a:pt x="9459" y="9789"/>
                  <a:pt x="9477" y="10713"/>
                  <a:pt x="9477" y="11823"/>
                </a:cubicBezTo>
                <a:cubicBezTo>
                  <a:pt x="9477" y="13828"/>
                  <a:pt x="9479" y="13842"/>
                  <a:pt x="9620" y="13995"/>
                </a:cubicBezTo>
                <a:cubicBezTo>
                  <a:pt x="9724" y="14109"/>
                  <a:pt x="9853" y="14162"/>
                  <a:pt x="10109" y="14196"/>
                </a:cubicBezTo>
                <a:cubicBezTo>
                  <a:pt x="10352" y="14228"/>
                  <a:pt x="10456" y="14270"/>
                  <a:pt x="10456" y="14333"/>
                </a:cubicBezTo>
                <a:cubicBezTo>
                  <a:pt x="10456" y="14411"/>
                  <a:pt x="10040" y="14428"/>
                  <a:pt x="7332" y="14454"/>
                </a:cubicBezTo>
                <a:cubicBezTo>
                  <a:pt x="3886" y="14487"/>
                  <a:pt x="4004" y="14473"/>
                  <a:pt x="3649" y="14878"/>
                </a:cubicBezTo>
                <a:cubicBezTo>
                  <a:pt x="3186" y="15407"/>
                  <a:pt x="3344" y="16265"/>
                  <a:pt x="3970" y="16618"/>
                </a:cubicBezTo>
                <a:cubicBezTo>
                  <a:pt x="4118" y="16701"/>
                  <a:pt x="4225" y="16791"/>
                  <a:pt x="4207" y="16818"/>
                </a:cubicBezTo>
                <a:cubicBezTo>
                  <a:pt x="4189" y="16845"/>
                  <a:pt x="3892" y="16871"/>
                  <a:pt x="3547" y="16874"/>
                </a:cubicBezTo>
                <a:cubicBezTo>
                  <a:pt x="3203" y="16877"/>
                  <a:pt x="2856" y="16903"/>
                  <a:pt x="2773" y="16933"/>
                </a:cubicBezTo>
                <a:cubicBezTo>
                  <a:pt x="2299" y="17107"/>
                  <a:pt x="1991" y="17619"/>
                  <a:pt x="2044" y="18148"/>
                </a:cubicBezTo>
                <a:cubicBezTo>
                  <a:pt x="2107" y="18771"/>
                  <a:pt x="2643" y="19182"/>
                  <a:pt x="3395" y="19182"/>
                </a:cubicBezTo>
                <a:cubicBezTo>
                  <a:pt x="3845" y="19182"/>
                  <a:pt x="3948" y="19257"/>
                  <a:pt x="3681" y="19390"/>
                </a:cubicBezTo>
                <a:cubicBezTo>
                  <a:pt x="3255" y="19601"/>
                  <a:pt x="2997" y="20094"/>
                  <a:pt x="3065" y="20566"/>
                </a:cubicBezTo>
                <a:cubicBezTo>
                  <a:pt x="3136" y="21064"/>
                  <a:pt x="3481" y="21421"/>
                  <a:pt x="4017" y="21550"/>
                </a:cubicBezTo>
                <a:cubicBezTo>
                  <a:pt x="4121" y="21575"/>
                  <a:pt x="5926" y="21591"/>
                  <a:pt x="8027" y="21586"/>
                </a:cubicBezTo>
                <a:cubicBezTo>
                  <a:pt x="11374" y="21577"/>
                  <a:pt x="11845" y="21564"/>
                  <a:pt x="11845" y="21485"/>
                </a:cubicBezTo>
                <a:cubicBezTo>
                  <a:pt x="11845" y="21434"/>
                  <a:pt x="11789" y="21395"/>
                  <a:pt x="11719" y="21395"/>
                </a:cubicBezTo>
                <a:cubicBezTo>
                  <a:pt x="11609" y="21395"/>
                  <a:pt x="11589" y="21347"/>
                  <a:pt x="11572" y="21032"/>
                </a:cubicBezTo>
                <a:cubicBezTo>
                  <a:pt x="11557" y="20743"/>
                  <a:pt x="11574" y="20653"/>
                  <a:pt x="11662" y="20591"/>
                </a:cubicBezTo>
                <a:cubicBezTo>
                  <a:pt x="11767" y="20518"/>
                  <a:pt x="11768" y="20511"/>
                  <a:pt x="11657" y="20433"/>
                </a:cubicBezTo>
                <a:cubicBezTo>
                  <a:pt x="11536" y="20348"/>
                  <a:pt x="11564" y="20109"/>
                  <a:pt x="11687" y="20182"/>
                </a:cubicBezTo>
                <a:cubicBezTo>
                  <a:pt x="11722" y="20203"/>
                  <a:pt x="11751" y="20192"/>
                  <a:pt x="11751" y="20160"/>
                </a:cubicBezTo>
                <a:cubicBezTo>
                  <a:pt x="11751" y="20128"/>
                  <a:pt x="11711" y="20088"/>
                  <a:pt x="11662" y="20070"/>
                </a:cubicBezTo>
                <a:cubicBezTo>
                  <a:pt x="11602" y="20048"/>
                  <a:pt x="11577" y="19947"/>
                  <a:pt x="11584" y="19747"/>
                </a:cubicBezTo>
                <a:cubicBezTo>
                  <a:pt x="11592" y="19476"/>
                  <a:pt x="11605" y="19452"/>
                  <a:pt x="11766" y="19435"/>
                </a:cubicBezTo>
                <a:cubicBezTo>
                  <a:pt x="11861" y="19424"/>
                  <a:pt x="11939" y="19379"/>
                  <a:pt x="11939" y="19334"/>
                </a:cubicBezTo>
                <a:cubicBezTo>
                  <a:pt x="11939" y="19288"/>
                  <a:pt x="11861" y="19241"/>
                  <a:pt x="11766" y="19231"/>
                </a:cubicBezTo>
                <a:lnTo>
                  <a:pt x="11593" y="19211"/>
                </a:lnTo>
                <a:lnTo>
                  <a:pt x="11593" y="18029"/>
                </a:lnTo>
                <a:lnTo>
                  <a:pt x="11593" y="16847"/>
                </a:lnTo>
                <a:lnTo>
                  <a:pt x="11903" y="16818"/>
                </a:lnTo>
                <a:cubicBezTo>
                  <a:pt x="12074" y="16801"/>
                  <a:pt x="12225" y="16753"/>
                  <a:pt x="12239" y="16711"/>
                </a:cubicBezTo>
                <a:cubicBezTo>
                  <a:pt x="12254" y="16670"/>
                  <a:pt x="12227" y="16633"/>
                  <a:pt x="12181" y="16630"/>
                </a:cubicBezTo>
                <a:cubicBezTo>
                  <a:pt x="12135" y="16628"/>
                  <a:pt x="11984" y="16621"/>
                  <a:pt x="11845" y="16616"/>
                </a:cubicBezTo>
                <a:lnTo>
                  <a:pt x="11593" y="16605"/>
                </a:lnTo>
                <a:lnTo>
                  <a:pt x="11593" y="16271"/>
                </a:lnTo>
                <a:lnTo>
                  <a:pt x="11593" y="15939"/>
                </a:lnTo>
                <a:lnTo>
                  <a:pt x="11830" y="15919"/>
                </a:lnTo>
                <a:cubicBezTo>
                  <a:pt x="11960" y="15909"/>
                  <a:pt x="12065" y="15876"/>
                  <a:pt x="12065" y="15847"/>
                </a:cubicBezTo>
                <a:cubicBezTo>
                  <a:pt x="12065" y="15818"/>
                  <a:pt x="11960" y="15785"/>
                  <a:pt x="11830" y="15775"/>
                </a:cubicBezTo>
                <a:cubicBezTo>
                  <a:pt x="11699" y="15765"/>
                  <a:pt x="11593" y="15731"/>
                  <a:pt x="11593" y="15697"/>
                </a:cubicBezTo>
                <a:cubicBezTo>
                  <a:pt x="11593" y="15664"/>
                  <a:pt x="11699" y="15628"/>
                  <a:pt x="11830" y="15618"/>
                </a:cubicBezTo>
                <a:cubicBezTo>
                  <a:pt x="11960" y="15608"/>
                  <a:pt x="12065" y="15575"/>
                  <a:pt x="12065" y="15546"/>
                </a:cubicBezTo>
                <a:cubicBezTo>
                  <a:pt x="12065" y="15516"/>
                  <a:pt x="11960" y="15484"/>
                  <a:pt x="11830" y="15473"/>
                </a:cubicBezTo>
                <a:lnTo>
                  <a:pt x="11593" y="15454"/>
                </a:lnTo>
                <a:lnTo>
                  <a:pt x="11593" y="15060"/>
                </a:lnTo>
                <a:lnTo>
                  <a:pt x="11593" y="14665"/>
                </a:lnTo>
                <a:lnTo>
                  <a:pt x="11924" y="14647"/>
                </a:lnTo>
                <a:cubicBezTo>
                  <a:pt x="12156" y="14634"/>
                  <a:pt x="12254" y="14603"/>
                  <a:pt x="12254" y="14544"/>
                </a:cubicBezTo>
                <a:cubicBezTo>
                  <a:pt x="12254" y="14485"/>
                  <a:pt x="12156" y="14454"/>
                  <a:pt x="11924" y="14441"/>
                </a:cubicBezTo>
                <a:cubicBezTo>
                  <a:pt x="11680" y="14428"/>
                  <a:pt x="11593" y="14400"/>
                  <a:pt x="11593" y="14333"/>
                </a:cubicBezTo>
                <a:cubicBezTo>
                  <a:pt x="11593" y="14261"/>
                  <a:pt x="11680" y="14241"/>
                  <a:pt x="12003" y="14241"/>
                </a:cubicBezTo>
                <a:lnTo>
                  <a:pt x="12412" y="14241"/>
                </a:lnTo>
                <a:lnTo>
                  <a:pt x="12444" y="17877"/>
                </a:lnTo>
                <a:lnTo>
                  <a:pt x="12476" y="21514"/>
                </a:lnTo>
                <a:lnTo>
                  <a:pt x="13169" y="21562"/>
                </a:lnTo>
                <a:cubicBezTo>
                  <a:pt x="13551" y="21588"/>
                  <a:pt x="14021" y="21600"/>
                  <a:pt x="14212" y="21591"/>
                </a:cubicBezTo>
                <a:lnTo>
                  <a:pt x="14560" y="21575"/>
                </a:lnTo>
                <a:lnTo>
                  <a:pt x="14037" y="21256"/>
                </a:lnTo>
                <a:lnTo>
                  <a:pt x="13517" y="20934"/>
                </a:lnTo>
                <a:lnTo>
                  <a:pt x="13517" y="18372"/>
                </a:lnTo>
                <a:cubicBezTo>
                  <a:pt x="13517" y="16962"/>
                  <a:pt x="13530" y="15794"/>
                  <a:pt x="13547" y="15778"/>
                </a:cubicBezTo>
                <a:cubicBezTo>
                  <a:pt x="13563" y="15763"/>
                  <a:pt x="14928" y="16024"/>
                  <a:pt x="16580" y="16358"/>
                </a:cubicBezTo>
                <a:cubicBezTo>
                  <a:pt x="18847" y="16816"/>
                  <a:pt x="19610" y="16949"/>
                  <a:pt x="19691" y="16901"/>
                </a:cubicBezTo>
                <a:cubicBezTo>
                  <a:pt x="19774" y="16851"/>
                  <a:pt x="19992" y="15911"/>
                  <a:pt x="20664" y="12691"/>
                </a:cubicBezTo>
                <a:cubicBezTo>
                  <a:pt x="21140" y="10410"/>
                  <a:pt x="21559" y="8497"/>
                  <a:pt x="21594" y="8439"/>
                </a:cubicBezTo>
                <a:cubicBezTo>
                  <a:pt x="21597" y="8435"/>
                  <a:pt x="21598" y="8399"/>
                  <a:pt x="21600" y="8369"/>
                </a:cubicBezTo>
                <a:cubicBezTo>
                  <a:pt x="21586" y="8252"/>
                  <a:pt x="21570" y="8197"/>
                  <a:pt x="21547" y="8170"/>
                </a:cubicBezTo>
                <a:cubicBezTo>
                  <a:pt x="21493" y="8105"/>
                  <a:pt x="21380" y="8051"/>
                  <a:pt x="21175" y="7995"/>
                </a:cubicBezTo>
                <a:cubicBezTo>
                  <a:pt x="21133" y="7983"/>
                  <a:pt x="21084" y="7973"/>
                  <a:pt x="21038" y="7961"/>
                </a:cubicBezTo>
                <a:cubicBezTo>
                  <a:pt x="20969" y="7944"/>
                  <a:pt x="20900" y="7928"/>
                  <a:pt x="20813" y="7910"/>
                </a:cubicBezTo>
                <a:cubicBezTo>
                  <a:pt x="20096" y="7763"/>
                  <a:pt x="20082" y="7756"/>
                  <a:pt x="20082" y="7607"/>
                </a:cubicBezTo>
                <a:cubicBezTo>
                  <a:pt x="20082" y="7527"/>
                  <a:pt x="20017" y="7486"/>
                  <a:pt x="19845" y="7455"/>
                </a:cubicBezTo>
                <a:cubicBezTo>
                  <a:pt x="19530" y="7400"/>
                  <a:pt x="19356" y="7364"/>
                  <a:pt x="19227" y="7327"/>
                </a:cubicBezTo>
                <a:lnTo>
                  <a:pt x="19007" y="7286"/>
                </a:lnTo>
                <a:lnTo>
                  <a:pt x="18932" y="7123"/>
                </a:lnTo>
                <a:cubicBezTo>
                  <a:pt x="18915" y="7091"/>
                  <a:pt x="18899" y="7065"/>
                  <a:pt x="18879" y="7021"/>
                </a:cubicBezTo>
                <a:cubicBezTo>
                  <a:pt x="18873" y="7006"/>
                  <a:pt x="18865" y="6995"/>
                  <a:pt x="18859" y="6981"/>
                </a:cubicBezTo>
                <a:cubicBezTo>
                  <a:pt x="18798" y="6866"/>
                  <a:pt x="18721" y="6772"/>
                  <a:pt x="18624" y="6707"/>
                </a:cubicBezTo>
                <a:cubicBezTo>
                  <a:pt x="18593" y="6689"/>
                  <a:pt x="18562" y="6671"/>
                  <a:pt x="18524" y="6656"/>
                </a:cubicBezTo>
                <a:cubicBezTo>
                  <a:pt x="18249" y="6546"/>
                  <a:pt x="17979" y="6572"/>
                  <a:pt x="17782" y="6719"/>
                </a:cubicBezTo>
                <a:cubicBezTo>
                  <a:pt x="17762" y="6737"/>
                  <a:pt x="17742" y="6753"/>
                  <a:pt x="17720" y="6775"/>
                </a:cubicBezTo>
                <a:lnTo>
                  <a:pt x="17643" y="6854"/>
                </a:lnTo>
                <a:lnTo>
                  <a:pt x="17523" y="6990"/>
                </a:lnTo>
                <a:lnTo>
                  <a:pt x="17066" y="6894"/>
                </a:lnTo>
                <a:cubicBezTo>
                  <a:pt x="16640" y="6804"/>
                  <a:pt x="16602" y="6806"/>
                  <a:pt x="16489" y="6903"/>
                </a:cubicBezTo>
                <a:cubicBezTo>
                  <a:pt x="16439" y="6947"/>
                  <a:pt x="16399" y="6969"/>
                  <a:pt x="16335" y="6975"/>
                </a:cubicBezTo>
                <a:cubicBezTo>
                  <a:pt x="16263" y="6983"/>
                  <a:pt x="16159" y="6969"/>
                  <a:pt x="15969" y="6934"/>
                </a:cubicBezTo>
                <a:cubicBezTo>
                  <a:pt x="15697" y="6884"/>
                  <a:pt x="15548" y="6851"/>
                  <a:pt x="15462" y="6797"/>
                </a:cubicBezTo>
                <a:cubicBezTo>
                  <a:pt x="15453" y="6794"/>
                  <a:pt x="15407" y="6784"/>
                  <a:pt x="15403" y="6782"/>
                </a:cubicBezTo>
                <a:cubicBezTo>
                  <a:pt x="15387" y="6773"/>
                  <a:pt x="15372" y="6726"/>
                  <a:pt x="15362" y="6661"/>
                </a:cubicBezTo>
                <a:cubicBezTo>
                  <a:pt x="15349" y="6607"/>
                  <a:pt x="15347" y="6539"/>
                  <a:pt x="15347" y="6448"/>
                </a:cubicBezTo>
                <a:cubicBezTo>
                  <a:pt x="15347" y="6448"/>
                  <a:pt x="15347" y="6447"/>
                  <a:pt x="15347" y="6447"/>
                </a:cubicBezTo>
                <a:cubicBezTo>
                  <a:pt x="15347" y="6388"/>
                  <a:pt x="15346" y="6337"/>
                  <a:pt x="15341" y="6293"/>
                </a:cubicBezTo>
                <a:cubicBezTo>
                  <a:pt x="15341" y="6293"/>
                  <a:pt x="15341" y="6292"/>
                  <a:pt x="15341" y="6291"/>
                </a:cubicBezTo>
                <a:cubicBezTo>
                  <a:pt x="15337" y="6248"/>
                  <a:pt x="15328" y="6211"/>
                  <a:pt x="15317" y="6178"/>
                </a:cubicBezTo>
                <a:cubicBezTo>
                  <a:pt x="15317" y="6177"/>
                  <a:pt x="15317" y="6176"/>
                  <a:pt x="15317" y="6176"/>
                </a:cubicBezTo>
                <a:cubicBezTo>
                  <a:pt x="15306" y="6142"/>
                  <a:pt x="15289" y="6112"/>
                  <a:pt x="15270" y="6084"/>
                </a:cubicBezTo>
                <a:cubicBezTo>
                  <a:pt x="15251" y="6056"/>
                  <a:pt x="15227" y="6029"/>
                  <a:pt x="15199" y="6001"/>
                </a:cubicBezTo>
                <a:cubicBezTo>
                  <a:pt x="15198" y="6000"/>
                  <a:pt x="15197" y="6000"/>
                  <a:pt x="15197" y="5999"/>
                </a:cubicBezTo>
                <a:cubicBezTo>
                  <a:pt x="15162" y="5965"/>
                  <a:pt x="15132" y="5941"/>
                  <a:pt x="15097" y="5921"/>
                </a:cubicBezTo>
                <a:cubicBezTo>
                  <a:pt x="14989" y="5863"/>
                  <a:pt x="14821" y="5860"/>
                  <a:pt x="14246" y="5867"/>
                </a:cubicBezTo>
                <a:lnTo>
                  <a:pt x="13444" y="5876"/>
                </a:lnTo>
                <a:lnTo>
                  <a:pt x="12927" y="7057"/>
                </a:lnTo>
                <a:cubicBezTo>
                  <a:pt x="12824" y="7292"/>
                  <a:pt x="12736" y="7476"/>
                  <a:pt x="12649" y="7659"/>
                </a:cubicBezTo>
                <a:cubicBezTo>
                  <a:pt x="12496" y="7982"/>
                  <a:pt x="12370" y="8230"/>
                  <a:pt x="12348" y="8226"/>
                </a:cubicBezTo>
                <a:cubicBezTo>
                  <a:pt x="12341" y="8225"/>
                  <a:pt x="12334" y="8206"/>
                  <a:pt x="12326" y="8188"/>
                </a:cubicBezTo>
                <a:cubicBezTo>
                  <a:pt x="12313" y="8182"/>
                  <a:pt x="12302" y="8170"/>
                  <a:pt x="12294" y="8145"/>
                </a:cubicBezTo>
                <a:cubicBezTo>
                  <a:pt x="12283" y="8110"/>
                  <a:pt x="12267" y="8009"/>
                  <a:pt x="12251" y="7874"/>
                </a:cubicBezTo>
                <a:cubicBezTo>
                  <a:pt x="12250" y="7872"/>
                  <a:pt x="12249" y="7869"/>
                  <a:pt x="12249" y="7867"/>
                </a:cubicBezTo>
                <a:cubicBezTo>
                  <a:pt x="12184" y="7510"/>
                  <a:pt x="12127" y="6990"/>
                  <a:pt x="12149" y="6777"/>
                </a:cubicBezTo>
                <a:cubicBezTo>
                  <a:pt x="12152" y="6745"/>
                  <a:pt x="12150" y="6723"/>
                  <a:pt x="12151" y="6696"/>
                </a:cubicBezTo>
                <a:cubicBezTo>
                  <a:pt x="12151" y="6670"/>
                  <a:pt x="12148" y="6620"/>
                  <a:pt x="12149" y="6605"/>
                </a:cubicBezTo>
                <a:cubicBezTo>
                  <a:pt x="12150" y="6586"/>
                  <a:pt x="12149" y="6572"/>
                  <a:pt x="12149" y="6557"/>
                </a:cubicBezTo>
                <a:cubicBezTo>
                  <a:pt x="12143" y="6509"/>
                  <a:pt x="12133" y="6470"/>
                  <a:pt x="12113" y="6445"/>
                </a:cubicBezTo>
                <a:cubicBezTo>
                  <a:pt x="12091" y="6429"/>
                  <a:pt x="12058" y="6421"/>
                  <a:pt x="12003" y="6421"/>
                </a:cubicBezTo>
                <a:cubicBezTo>
                  <a:pt x="11931" y="6421"/>
                  <a:pt x="11895" y="6428"/>
                  <a:pt x="11873" y="6466"/>
                </a:cubicBezTo>
                <a:cubicBezTo>
                  <a:pt x="11867" y="6479"/>
                  <a:pt x="11862" y="6495"/>
                  <a:pt x="11860" y="6512"/>
                </a:cubicBezTo>
                <a:cubicBezTo>
                  <a:pt x="11859" y="6516"/>
                  <a:pt x="11859" y="6520"/>
                  <a:pt x="11858" y="6524"/>
                </a:cubicBezTo>
                <a:cubicBezTo>
                  <a:pt x="11856" y="6547"/>
                  <a:pt x="11856" y="6574"/>
                  <a:pt x="11858" y="6605"/>
                </a:cubicBezTo>
                <a:cubicBezTo>
                  <a:pt x="11863" y="6683"/>
                  <a:pt x="11846" y="6937"/>
                  <a:pt x="11824" y="7212"/>
                </a:cubicBezTo>
                <a:cubicBezTo>
                  <a:pt x="11824" y="7213"/>
                  <a:pt x="11824" y="7214"/>
                  <a:pt x="11824" y="7215"/>
                </a:cubicBezTo>
                <a:cubicBezTo>
                  <a:pt x="11824" y="7217"/>
                  <a:pt x="11822" y="7219"/>
                  <a:pt x="11822" y="7221"/>
                </a:cubicBezTo>
                <a:cubicBezTo>
                  <a:pt x="11788" y="7642"/>
                  <a:pt x="11740" y="8122"/>
                  <a:pt x="11713" y="8203"/>
                </a:cubicBezTo>
                <a:cubicBezTo>
                  <a:pt x="11691" y="8271"/>
                  <a:pt x="11654" y="8273"/>
                  <a:pt x="11591" y="8190"/>
                </a:cubicBezTo>
                <a:cubicBezTo>
                  <a:pt x="11557" y="8183"/>
                  <a:pt x="11495" y="8062"/>
                  <a:pt x="11364" y="7768"/>
                </a:cubicBezTo>
                <a:cubicBezTo>
                  <a:pt x="11272" y="7574"/>
                  <a:pt x="11165" y="7336"/>
                  <a:pt x="11020" y="6999"/>
                </a:cubicBezTo>
                <a:lnTo>
                  <a:pt x="10526" y="5851"/>
                </a:lnTo>
                <a:lnTo>
                  <a:pt x="9817" y="5851"/>
                </a:lnTo>
                <a:cubicBezTo>
                  <a:pt x="9752" y="5851"/>
                  <a:pt x="9702" y="5853"/>
                  <a:pt x="9644" y="5853"/>
                </a:cubicBezTo>
                <a:cubicBezTo>
                  <a:pt x="9512" y="5856"/>
                  <a:pt x="9372" y="5858"/>
                  <a:pt x="9267" y="5866"/>
                </a:cubicBezTo>
                <a:cubicBezTo>
                  <a:pt x="9246" y="5867"/>
                  <a:pt x="9235" y="5868"/>
                  <a:pt x="9216" y="5869"/>
                </a:cubicBezTo>
                <a:cubicBezTo>
                  <a:pt x="8805" y="5921"/>
                  <a:pt x="8800" y="6127"/>
                  <a:pt x="8765" y="6950"/>
                </a:cubicBezTo>
                <a:cubicBezTo>
                  <a:pt x="8733" y="7725"/>
                  <a:pt x="8671" y="8099"/>
                  <a:pt x="8483" y="8390"/>
                </a:cubicBezTo>
                <a:cubicBezTo>
                  <a:pt x="8483" y="8391"/>
                  <a:pt x="8482" y="8391"/>
                  <a:pt x="8481" y="8392"/>
                </a:cubicBezTo>
                <a:cubicBezTo>
                  <a:pt x="8401" y="8528"/>
                  <a:pt x="8297" y="8641"/>
                  <a:pt x="8168" y="8737"/>
                </a:cubicBezTo>
                <a:cubicBezTo>
                  <a:pt x="7773" y="9071"/>
                  <a:pt x="7349" y="9106"/>
                  <a:pt x="6971" y="8865"/>
                </a:cubicBezTo>
                <a:cubicBezTo>
                  <a:pt x="6962" y="8859"/>
                  <a:pt x="6953" y="8856"/>
                  <a:pt x="6944" y="8850"/>
                </a:cubicBezTo>
                <a:cubicBezTo>
                  <a:pt x="6938" y="8846"/>
                  <a:pt x="6931" y="8837"/>
                  <a:pt x="6924" y="8832"/>
                </a:cubicBezTo>
                <a:cubicBezTo>
                  <a:pt x="6864" y="8790"/>
                  <a:pt x="6804" y="8740"/>
                  <a:pt x="6747" y="8684"/>
                </a:cubicBezTo>
                <a:cubicBezTo>
                  <a:pt x="6722" y="8659"/>
                  <a:pt x="6700" y="8629"/>
                  <a:pt x="6676" y="8601"/>
                </a:cubicBezTo>
                <a:cubicBezTo>
                  <a:pt x="6631" y="8551"/>
                  <a:pt x="6585" y="8504"/>
                  <a:pt x="6542" y="8444"/>
                </a:cubicBezTo>
                <a:cubicBezTo>
                  <a:pt x="6542" y="8444"/>
                  <a:pt x="6543" y="8441"/>
                  <a:pt x="6542" y="8441"/>
                </a:cubicBezTo>
                <a:cubicBezTo>
                  <a:pt x="6464" y="8334"/>
                  <a:pt x="6397" y="8223"/>
                  <a:pt x="6341" y="8112"/>
                </a:cubicBezTo>
                <a:cubicBezTo>
                  <a:pt x="6224" y="7888"/>
                  <a:pt x="6106" y="7674"/>
                  <a:pt x="6078" y="7640"/>
                </a:cubicBezTo>
                <a:cubicBezTo>
                  <a:pt x="6049" y="7603"/>
                  <a:pt x="5975" y="7384"/>
                  <a:pt x="5915" y="7150"/>
                </a:cubicBezTo>
                <a:cubicBezTo>
                  <a:pt x="5775" y="6605"/>
                  <a:pt x="5547" y="6161"/>
                  <a:pt x="5302" y="5965"/>
                </a:cubicBezTo>
                <a:lnTo>
                  <a:pt x="5107" y="5808"/>
                </a:lnTo>
                <a:lnTo>
                  <a:pt x="5723" y="4830"/>
                </a:lnTo>
                <a:lnTo>
                  <a:pt x="6227" y="4028"/>
                </a:lnTo>
                <a:cubicBezTo>
                  <a:pt x="6261" y="3968"/>
                  <a:pt x="6323" y="3869"/>
                  <a:pt x="6323" y="3862"/>
                </a:cubicBezTo>
                <a:cubicBezTo>
                  <a:pt x="6323" y="3851"/>
                  <a:pt x="6265" y="3782"/>
                  <a:pt x="6187" y="3691"/>
                </a:cubicBezTo>
                <a:lnTo>
                  <a:pt x="5462" y="2906"/>
                </a:lnTo>
                <a:cubicBezTo>
                  <a:pt x="5252" y="2678"/>
                  <a:pt x="5196" y="2612"/>
                  <a:pt x="5028" y="2428"/>
                </a:cubicBezTo>
                <a:cubicBezTo>
                  <a:pt x="4657" y="2037"/>
                  <a:pt x="4325" y="1695"/>
                  <a:pt x="4299" y="1695"/>
                </a:cubicBezTo>
                <a:close/>
                <a:moveTo>
                  <a:pt x="4355" y="2677"/>
                </a:moveTo>
                <a:cubicBezTo>
                  <a:pt x="4306" y="2661"/>
                  <a:pt x="4260" y="2706"/>
                  <a:pt x="4149" y="2846"/>
                </a:cubicBezTo>
                <a:cubicBezTo>
                  <a:pt x="4030" y="2996"/>
                  <a:pt x="3953" y="3046"/>
                  <a:pt x="3903" y="3007"/>
                </a:cubicBezTo>
                <a:cubicBezTo>
                  <a:pt x="3851" y="2967"/>
                  <a:pt x="3757" y="3052"/>
                  <a:pt x="3592" y="3281"/>
                </a:cubicBezTo>
                <a:cubicBezTo>
                  <a:pt x="3462" y="3463"/>
                  <a:pt x="3383" y="3594"/>
                  <a:pt x="3418" y="3574"/>
                </a:cubicBezTo>
                <a:cubicBezTo>
                  <a:pt x="3492" y="3530"/>
                  <a:pt x="3544" y="3641"/>
                  <a:pt x="3547" y="3763"/>
                </a:cubicBezTo>
                <a:cubicBezTo>
                  <a:pt x="3591" y="3793"/>
                  <a:pt x="3583" y="3823"/>
                  <a:pt x="3530" y="3898"/>
                </a:cubicBezTo>
                <a:cubicBezTo>
                  <a:pt x="3524" y="3917"/>
                  <a:pt x="3516" y="3935"/>
                  <a:pt x="3506" y="3951"/>
                </a:cubicBezTo>
                <a:cubicBezTo>
                  <a:pt x="3457" y="4025"/>
                  <a:pt x="3418" y="4115"/>
                  <a:pt x="3418" y="4151"/>
                </a:cubicBezTo>
                <a:cubicBezTo>
                  <a:pt x="3418" y="4274"/>
                  <a:pt x="3522" y="4157"/>
                  <a:pt x="4017" y="3480"/>
                </a:cubicBezTo>
                <a:cubicBezTo>
                  <a:pt x="4373" y="2992"/>
                  <a:pt x="4466" y="2846"/>
                  <a:pt x="4444" y="2765"/>
                </a:cubicBezTo>
                <a:cubicBezTo>
                  <a:pt x="4424" y="2734"/>
                  <a:pt x="4392" y="2704"/>
                  <a:pt x="4355" y="2677"/>
                </a:cubicBezTo>
                <a:close/>
                <a:moveTo>
                  <a:pt x="1772" y="4097"/>
                </a:moveTo>
                <a:cubicBezTo>
                  <a:pt x="1750" y="4096"/>
                  <a:pt x="1725" y="4099"/>
                  <a:pt x="1702" y="4108"/>
                </a:cubicBezTo>
                <a:cubicBezTo>
                  <a:pt x="1652" y="4127"/>
                  <a:pt x="1666" y="4141"/>
                  <a:pt x="1740" y="4144"/>
                </a:cubicBezTo>
                <a:cubicBezTo>
                  <a:pt x="1806" y="4147"/>
                  <a:pt x="1845" y="4133"/>
                  <a:pt x="1824" y="4113"/>
                </a:cubicBezTo>
                <a:cubicBezTo>
                  <a:pt x="1814" y="4103"/>
                  <a:pt x="1794" y="4098"/>
                  <a:pt x="1772" y="4097"/>
                </a:cubicBezTo>
                <a:close/>
                <a:moveTo>
                  <a:pt x="2788" y="4389"/>
                </a:moveTo>
                <a:cubicBezTo>
                  <a:pt x="2671" y="4386"/>
                  <a:pt x="2397" y="4402"/>
                  <a:pt x="2078" y="4433"/>
                </a:cubicBezTo>
                <a:cubicBezTo>
                  <a:pt x="1653" y="4473"/>
                  <a:pt x="1252" y="4506"/>
                  <a:pt x="1189" y="4508"/>
                </a:cubicBezTo>
                <a:cubicBezTo>
                  <a:pt x="1184" y="4509"/>
                  <a:pt x="1183" y="4513"/>
                  <a:pt x="1178" y="4514"/>
                </a:cubicBezTo>
                <a:cubicBezTo>
                  <a:pt x="1136" y="4534"/>
                  <a:pt x="1108" y="4557"/>
                  <a:pt x="1120" y="4579"/>
                </a:cubicBezTo>
                <a:cubicBezTo>
                  <a:pt x="1125" y="4586"/>
                  <a:pt x="1132" y="4592"/>
                  <a:pt x="1142" y="4597"/>
                </a:cubicBezTo>
                <a:cubicBezTo>
                  <a:pt x="1144" y="4598"/>
                  <a:pt x="1144" y="4598"/>
                  <a:pt x="1146" y="4599"/>
                </a:cubicBezTo>
                <a:cubicBezTo>
                  <a:pt x="1146" y="4599"/>
                  <a:pt x="1148" y="4599"/>
                  <a:pt x="1148" y="4599"/>
                </a:cubicBezTo>
                <a:cubicBezTo>
                  <a:pt x="1188" y="4617"/>
                  <a:pt x="1258" y="4624"/>
                  <a:pt x="1327" y="4611"/>
                </a:cubicBezTo>
                <a:cubicBezTo>
                  <a:pt x="1419" y="4595"/>
                  <a:pt x="1692" y="4564"/>
                  <a:pt x="1935" y="4545"/>
                </a:cubicBezTo>
                <a:cubicBezTo>
                  <a:pt x="2561" y="4494"/>
                  <a:pt x="2850" y="4449"/>
                  <a:pt x="2850" y="4400"/>
                </a:cubicBezTo>
                <a:cubicBezTo>
                  <a:pt x="2850" y="4394"/>
                  <a:pt x="2828" y="4391"/>
                  <a:pt x="2788" y="4389"/>
                </a:cubicBezTo>
                <a:close/>
                <a:moveTo>
                  <a:pt x="3384" y="5068"/>
                </a:moveTo>
                <a:cubicBezTo>
                  <a:pt x="3321" y="5064"/>
                  <a:pt x="3230" y="5066"/>
                  <a:pt x="3117" y="5077"/>
                </a:cubicBezTo>
                <a:cubicBezTo>
                  <a:pt x="2918" y="5097"/>
                  <a:pt x="2523" y="5134"/>
                  <a:pt x="2238" y="5156"/>
                </a:cubicBezTo>
                <a:cubicBezTo>
                  <a:pt x="1977" y="5177"/>
                  <a:pt x="1806" y="5209"/>
                  <a:pt x="1770" y="5239"/>
                </a:cubicBezTo>
                <a:cubicBezTo>
                  <a:pt x="1798" y="5260"/>
                  <a:pt x="1837" y="5276"/>
                  <a:pt x="1883" y="5288"/>
                </a:cubicBezTo>
                <a:cubicBezTo>
                  <a:pt x="1940" y="5291"/>
                  <a:pt x="2008" y="5290"/>
                  <a:pt x="2084" y="5281"/>
                </a:cubicBezTo>
                <a:cubicBezTo>
                  <a:pt x="2244" y="5262"/>
                  <a:pt x="2625" y="5226"/>
                  <a:pt x="2929" y="5203"/>
                </a:cubicBezTo>
                <a:cubicBezTo>
                  <a:pt x="3233" y="5181"/>
                  <a:pt x="3482" y="5136"/>
                  <a:pt x="3482" y="5102"/>
                </a:cubicBezTo>
                <a:cubicBezTo>
                  <a:pt x="3482" y="5083"/>
                  <a:pt x="3446" y="5072"/>
                  <a:pt x="3384" y="5068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8" grpId="0" animBg="1" advAuto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٢٢٣"/>
          <p:cNvSpPr/>
          <p:nvPr/>
        </p:nvSpPr>
        <p:spPr>
          <a:xfrm>
            <a:off x="0" y="12698248"/>
            <a:ext cx="2281512" cy="1017752"/>
          </a:xfrm>
          <a:prstGeom prst="roundRect">
            <a:avLst>
              <a:gd name="adj" fmla="val 36757"/>
            </a:avLst>
          </a:prstGeom>
          <a:solidFill>
            <a:srgbClr val="81978C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6500" spc="-13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٢٢٣</a:t>
            </a:r>
          </a:p>
        </p:txBody>
      </p:sp>
      <p:pic>
        <p:nvPicPr>
          <p:cNvPr id="602" name="IMG_7776.jpeg" descr="IMG_777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0" y="1649706"/>
            <a:ext cx="11061700" cy="173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03" name="IMG_7907.png" descr="IMG_7907.png"/>
          <p:cNvPicPr>
            <a:picLocks noChangeAspect="1"/>
          </p:cNvPicPr>
          <p:nvPr/>
        </p:nvPicPr>
        <p:blipFill>
          <a:blip r:embed="rId3"/>
          <a:srcRect l="44034" t="38342" r="19037" b="57173"/>
          <a:stretch>
            <a:fillRect/>
          </a:stretch>
        </p:blipFill>
        <p:spPr>
          <a:xfrm>
            <a:off x="1905131" y="5310505"/>
            <a:ext cx="16093734" cy="1365111"/>
          </a:xfrm>
          <a:prstGeom prst="rect">
            <a:avLst/>
          </a:prstGeom>
          <a:ln w="12700">
            <a:miter lim="400000"/>
          </a:ln>
        </p:spPr>
      </p:pic>
      <p:pic>
        <p:nvPicPr>
          <p:cNvPr id="604" name="IMG_6746.jpeg" descr="IMG_6746.jpeg"/>
          <p:cNvPicPr>
            <a:picLocks noChangeAspect="1"/>
          </p:cNvPicPr>
          <p:nvPr/>
        </p:nvPicPr>
        <p:blipFill>
          <a:blip r:embed="rId4"/>
          <a:srcRect l="245" t="705" r="273" b="607"/>
          <a:stretch>
            <a:fillRect/>
          </a:stretch>
        </p:blipFill>
        <p:spPr>
          <a:xfrm>
            <a:off x="5389495" y="8567840"/>
            <a:ext cx="4562476" cy="4748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4" extrusionOk="0">
                <a:moveTo>
                  <a:pt x="17399" y="0"/>
                </a:moveTo>
                <a:cubicBezTo>
                  <a:pt x="17303" y="1"/>
                  <a:pt x="17225" y="3"/>
                  <a:pt x="17153" y="8"/>
                </a:cubicBezTo>
                <a:cubicBezTo>
                  <a:pt x="16947" y="36"/>
                  <a:pt x="16739" y="98"/>
                  <a:pt x="16504" y="204"/>
                </a:cubicBezTo>
                <a:cubicBezTo>
                  <a:pt x="16076" y="399"/>
                  <a:pt x="15773" y="705"/>
                  <a:pt x="15542" y="1177"/>
                </a:cubicBezTo>
                <a:cubicBezTo>
                  <a:pt x="15404" y="1460"/>
                  <a:pt x="15379" y="1594"/>
                  <a:pt x="15383" y="2027"/>
                </a:cubicBezTo>
                <a:cubicBezTo>
                  <a:pt x="15384" y="2220"/>
                  <a:pt x="15401" y="2397"/>
                  <a:pt x="15426" y="2538"/>
                </a:cubicBezTo>
                <a:cubicBezTo>
                  <a:pt x="15435" y="2573"/>
                  <a:pt x="15443" y="2608"/>
                  <a:pt x="15454" y="2641"/>
                </a:cubicBezTo>
                <a:cubicBezTo>
                  <a:pt x="15475" y="2699"/>
                  <a:pt x="15480" y="2740"/>
                  <a:pt x="15494" y="2789"/>
                </a:cubicBezTo>
                <a:cubicBezTo>
                  <a:pt x="15552" y="2933"/>
                  <a:pt x="15559" y="3049"/>
                  <a:pt x="15518" y="3240"/>
                </a:cubicBezTo>
                <a:cubicBezTo>
                  <a:pt x="15479" y="3422"/>
                  <a:pt x="15483" y="3545"/>
                  <a:pt x="15529" y="3615"/>
                </a:cubicBezTo>
                <a:cubicBezTo>
                  <a:pt x="15610" y="3739"/>
                  <a:pt x="15532" y="3803"/>
                  <a:pt x="15373" y="3745"/>
                </a:cubicBezTo>
                <a:cubicBezTo>
                  <a:pt x="15356" y="3739"/>
                  <a:pt x="15345" y="3735"/>
                  <a:pt x="15334" y="3732"/>
                </a:cubicBezTo>
                <a:cubicBezTo>
                  <a:pt x="15316" y="3747"/>
                  <a:pt x="15304" y="3765"/>
                  <a:pt x="15296" y="3785"/>
                </a:cubicBezTo>
                <a:cubicBezTo>
                  <a:pt x="15299" y="3793"/>
                  <a:pt x="15300" y="3798"/>
                  <a:pt x="15304" y="3808"/>
                </a:cubicBezTo>
                <a:cubicBezTo>
                  <a:pt x="15330" y="3873"/>
                  <a:pt x="15309" y="3924"/>
                  <a:pt x="15251" y="3945"/>
                </a:cubicBezTo>
                <a:cubicBezTo>
                  <a:pt x="15200" y="3964"/>
                  <a:pt x="15157" y="4019"/>
                  <a:pt x="15157" y="4066"/>
                </a:cubicBezTo>
                <a:cubicBezTo>
                  <a:pt x="15157" y="4091"/>
                  <a:pt x="15146" y="4118"/>
                  <a:pt x="15127" y="4140"/>
                </a:cubicBezTo>
                <a:cubicBezTo>
                  <a:pt x="15116" y="4159"/>
                  <a:pt x="15094" y="4178"/>
                  <a:pt x="15063" y="4189"/>
                </a:cubicBezTo>
                <a:cubicBezTo>
                  <a:pt x="15036" y="4199"/>
                  <a:pt x="15018" y="4216"/>
                  <a:pt x="15005" y="4236"/>
                </a:cubicBezTo>
                <a:cubicBezTo>
                  <a:pt x="15004" y="4237"/>
                  <a:pt x="15002" y="4237"/>
                  <a:pt x="15001" y="4238"/>
                </a:cubicBezTo>
                <a:cubicBezTo>
                  <a:pt x="15001" y="4239"/>
                  <a:pt x="15002" y="4242"/>
                  <a:pt x="15001" y="4243"/>
                </a:cubicBezTo>
                <a:cubicBezTo>
                  <a:pt x="14991" y="4264"/>
                  <a:pt x="14985" y="4287"/>
                  <a:pt x="14994" y="4308"/>
                </a:cubicBezTo>
                <a:cubicBezTo>
                  <a:pt x="15003" y="4331"/>
                  <a:pt x="15000" y="4357"/>
                  <a:pt x="14986" y="4382"/>
                </a:cubicBezTo>
                <a:cubicBezTo>
                  <a:pt x="14973" y="4407"/>
                  <a:pt x="14951" y="4430"/>
                  <a:pt x="14922" y="4445"/>
                </a:cubicBezTo>
                <a:cubicBezTo>
                  <a:pt x="14921" y="4446"/>
                  <a:pt x="14920" y="4446"/>
                  <a:pt x="14919" y="4447"/>
                </a:cubicBezTo>
                <a:cubicBezTo>
                  <a:pt x="14897" y="4459"/>
                  <a:pt x="14881" y="4470"/>
                  <a:pt x="14870" y="4480"/>
                </a:cubicBezTo>
                <a:cubicBezTo>
                  <a:pt x="14842" y="4504"/>
                  <a:pt x="14849" y="4531"/>
                  <a:pt x="14885" y="4577"/>
                </a:cubicBezTo>
                <a:cubicBezTo>
                  <a:pt x="14887" y="4579"/>
                  <a:pt x="14888" y="4580"/>
                  <a:pt x="14890" y="4582"/>
                </a:cubicBezTo>
                <a:cubicBezTo>
                  <a:pt x="14891" y="4583"/>
                  <a:pt x="14891" y="4585"/>
                  <a:pt x="14892" y="4586"/>
                </a:cubicBezTo>
                <a:cubicBezTo>
                  <a:pt x="14898" y="4594"/>
                  <a:pt x="14902" y="4599"/>
                  <a:pt x="14909" y="4608"/>
                </a:cubicBezTo>
                <a:cubicBezTo>
                  <a:pt x="14960" y="4666"/>
                  <a:pt x="14993" y="4757"/>
                  <a:pt x="14984" y="4810"/>
                </a:cubicBezTo>
                <a:cubicBezTo>
                  <a:pt x="14974" y="4870"/>
                  <a:pt x="15107" y="4994"/>
                  <a:pt x="15332" y="5135"/>
                </a:cubicBezTo>
                <a:cubicBezTo>
                  <a:pt x="15468" y="5220"/>
                  <a:pt x="15551" y="5268"/>
                  <a:pt x="15618" y="5302"/>
                </a:cubicBezTo>
                <a:cubicBezTo>
                  <a:pt x="15618" y="5303"/>
                  <a:pt x="15619" y="5302"/>
                  <a:pt x="15619" y="5302"/>
                </a:cubicBezTo>
                <a:cubicBezTo>
                  <a:pt x="15675" y="5322"/>
                  <a:pt x="15729" y="5332"/>
                  <a:pt x="15785" y="5339"/>
                </a:cubicBezTo>
                <a:cubicBezTo>
                  <a:pt x="15797" y="5330"/>
                  <a:pt x="15809" y="5318"/>
                  <a:pt x="15820" y="5301"/>
                </a:cubicBezTo>
                <a:cubicBezTo>
                  <a:pt x="15846" y="5260"/>
                  <a:pt x="15901" y="5261"/>
                  <a:pt x="15982" y="5302"/>
                </a:cubicBezTo>
                <a:cubicBezTo>
                  <a:pt x="16010" y="5317"/>
                  <a:pt x="16033" y="5325"/>
                  <a:pt x="16052" y="5330"/>
                </a:cubicBezTo>
                <a:cubicBezTo>
                  <a:pt x="16064" y="5327"/>
                  <a:pt x="16091" y="5329"/>
                  <a:pt x="16100" y="5326"/>
                </a:cubicBezTo>
                <a:cubicBezTo>
                  <a:pt x="16119" y="5312"/>
                  <a:pt x="16121" y="5280"/>
                  <a:pt x="16112" y="5225"/>
                </a:cubicBezTo>
                <a:cubicBezTo>
                  <a:pt x="16107" y="5199"/>
                  <a:pt x="16146" y="5161"/>
                  <a:pt x="16198" y="5142"/>
                </a:cubicBezTo>
                <a:cubicBezTo>
                  <a:pt x="16199" y="5142"/>
                  <a:pt x="16199" y="5140"/>
                  <a:pt x="16200" y="5140"/>
                </a:cubicBezTo>
                <a:cubicBezTo>
                  <a:pt x="16204" y="5139"/>
                  <a:pt x="16206" y="5136"/>
                  <a:pt x="16209" y="5135"/>
                </a:cubicBezTo>
                <a:cubicBezTo>
                  <a:pt x="16256" y="5113"/>
                  <a:pt x="16294" y="5063"/>
                  <a:pt x="16294" y="5019"/>
                </a:cubicBezTo>
                <a:cubicBezTo>
                  <a:pt x="16294" y="4992"/>
                  <a:pt x="16309" y="4965"/>
                  <a:pt x="16332" y="4942"/>
                </a:cubicBezTo>
                <a:cubicBezTo>
                  <a:pt x="16348" y="4918"/>
                  <a:pt x="16366" y="4894"/>
                  <a:pt x="16388" y="4877"/>
                </a:cubicBezTo>
                <a:cubicBezTo>
                  <a:pt x="16440" y="4835"/>
                  <a:pt x="16467" y="4778"/>
                  <a:pt x="16448" y="4748"/>
                </a:cubicBezTo>
                <a:cubicBezTo>
                  <a:pt x="16429" y="4719"/>
                  <a:pt x="16456" y="4678"/>
                  <a:pt x="16510" y="4658"/>
                </a:cubicBezTo>
                <a:cubicBezTo>
                  <a:pt x="16537" y="4648"/>
                  <a:pt x="16564" y="4631"/>
                  <a:pt x="16581" y="4611"/>
                </a:cubicBezTo>
                <a:cubicBezTo>
                  <a:pt x="16599" y="4591"/>
                  <a:pt x="16610" y="4569"/>
                  <a:pt x="16610" y="4548"/>
                </a:cubicBezTo>
                <a:cubicBezTo>
                  <a:pt x="16610" y="4465"/>
                  <a:pt x="16807" y="4325"/>
                  <a:pt x="17040" y="4207"/>
                </a:cubicBezTo>
                <a:cubicBezTo>
                  <a:pt x="17173" y="4130"/>
                  <a:pt x="17293" y="4079"/>
                  <a:pt x="17425" y="4048"/>
                </a:cubicBezTo>
                <a:cubicBezTo>
                  <a:pt x="17489" y="4030"/>
                  <a:pt x="17550" y="4014"/>
                  <a:pt x="17604" y="4009"/>
                </a:cubicBezTo>
                <a:cubicBezTo>
                  <a:pt x="17762" y="3992"/>
                  <a:pt x="17915" y="3957"/>
                  <a:pt x="18058" y="3909"/>
                </a:cubicBezTo>
                <a:cubicBezTo>
                  <a:pt x="18140" y="3881"/>
                  <a:pt x="18221" y="3847"/>
                  <a:pt x="18301" y="3810"/>
                </a:cubicBezTo>
                <a:cubicBezTo>
                  <a:pt x="18879" y="3530"/>
                  <a:pt x="19280" y="2998"/>
                  <a:pt x="19396" y="2381"/>
                </a:cubicBezTo>
                <a:cubicBezTo>
                  <a:pt x="19410" y="2264"/>
                  <a:pt x="19418" y="2140"/>
                  <a:pt x="19419" y="1998"/>
                </a:cubicBezTo>
                <a:cubicBezTo>
                  <a:pt x="19419" y="1899"/>
                  <a:pt x="19416" y="1821"/>
                  <a:pt x="19413" y="1747"/>
                </a:cubicBezTo>
                <a:cubicBezTo>
                  <a:pt x="19397" y="1626"/>
                  <a:pt x="19373" y="1505"/>
                  <a:pt x="19334" y="1383"/>
                </a:cubicBezTo>
                <a:cubicBezTo>
                  <a:pt x="19253" y="1127"/>
                  <a:pt x="19134" y="904"/>
                  <a:pt x="18979" y="715"/>
                </a:cubicBezTo>
                <a:cubicBezTo>
                  <a:pt x="18970" y="705"/>
                  <a:pt x="18961" y="694"/>
                  <a:pt x="18953" y="684"/>
                </a:cubicBezTo>
                <a:cubicBezTo>
                  <a:pt x="18905" y="629"/>
                  <a:pt x="18855" y="577"/>
                  <a:pt x="18800" y="527"/>
                </a:cubicBezTo>
                <a:cubicBezTo>
                  <a:pt x="18800" y="527"/>
                  <a:pt x="18799" y="526"/>
                  <a:pt x="18799" y="526"/>
                </a:cubicBezTo>
                <a:cubicBezTo>
                  <a:pt x="18795" y="523"/>
                  <a:pt x="18793" y="520"/>
                  <a:pt x="18789" y="517"/>
                </a:cubicBezTo>
                <a:cubicBezTo>
                  <a:pt x="18545" y="299"/>
                  <a:pt x="18236" y="142"/>
                  <a:pt x="17865" y="51"/>
                </a:cubicBezTo>
                <a:cubicBezTo>
                  <a:pt x="17765" y="26"/>
                  <a:pt x="17671" y="14"/>
                  <a:pt x="17577" y="4"/>
                </a:cubicBezTo>
                <a:cubicBezTo>
                  <a:pt x="17521" y="3"/>
                  <a:pt x="17469" y="0"/>
                  <a:pt x="17399" y="0"/>
                </a:cubicBezTo>
                <a:close/>
                <a:moveTo>
                  <a:pt x="9682" y="17"/>
                </a:moveTo>
                <a:cubicBezTo>
                  <a:pt x="9676" y="17"/>
                  <a:pt x="9677" y="22"/>
                  <a:pt x="9675" y="24"/>
                </a:cubicBezTo>
                <a:cubicBezTo>
                  <a:pt x="9694" y="158"/>
                  <a:pt x="9888" y="502"/>
                  <a:pt x="9994" y="580"/>
                </a:cubicBezTo>
                <a:cubicBezTo>
                  <a:pt x="10147" y="692"/>
                  <a:pt x="10098" y="780"/>
                  <a:pt x="9906" y="805"/>
                </a:cubicBezTo>
                <a:cubicBezTo>
                  <a:pt x="9881" y="810"/>
                  <a:pt x="9854" y="812"/>
                  <a:pt x="9823" y="813"/>
                </a:cubicBezTo>
                <a:cubicBezTo>
                  <a:pt x="9811" y="813"/>
                  <a:pt x="9805" y="816"/>
                  <a:pt x="9793" y="816"/>
                </a:cubicBezTo>
                <a:cubicBezTo>
                  <a:pt x="9493" y="816"/>
                  <a:pt x="9238" y="727"/>
                  <a:pt x="9051" y="558"/>
                </a:cubicBezTo>
                <a:cubicBezTo>
                  <a:pt x="8986" y="500"/>
                  <a:pt x="8955" y="476"/>
                  <a:pt x="8936" y="471"/>
                </a:cubicBezTo>
                <a:cubicBezTo>
                  <a:pt x="8932" y="470"/>
                  <a:pt x="8929" y="469"/>
                  <a:pt x="8927" y="470"/>
                </a:cubicBezTo>
                <a:cubicBezTo>
                  <a:pt x="8922" y="471"/>
                  <a:pt x="8918" y="474"/>
                  <a:pt x="8915" y="482"/>
                </a:cubicBezTo>
                <a:cubicBezTo>
                  <a:pt x="8911" y="507"/>
                  <a:pt x="8917" y="560"/>
                  <a:pt x="8936" y="665"/>
                </a:cubicBezTo>
                <a:cubicBezTo>
                  <a:pt x="8943" y="701"/>
                  <a:pt x="8961" y="741"/>
                  <a:pt x="8974" y="780"/>
                </a:cubicBezTo>
                <a:cubicBezTo>
                  <a:pt x="9071" y="1019"/>
                  <a:pt x="9262" y="1319"/>
                  <a:pt x="9406" y="1417"/>
                </a:cubicBezTo>
                <a:cubicBezTo>
                  <a:pt x="9513" y="1491"/>
                  <a:pt x="9751" y="1597"/>
                  <a:pt x="9934" y="1657"/>
                </a:cubicBezTo>
                <a:lnTo>
                  <a:pt x="10266" y="1767"/>
                </a:lnTo>
                <a:lnTo>
                  <a:pt x="10298" y="2792"/>
                </a:lnTo>
                <a:cubicBezTo>
                  <a:pt x="10329" y="3797"/>
                  <a:pt x="10334" y="3822"/>
                  <a:pt x="10524" y="4149"/>
                </a:cubicBezTo>
                <a:cubicBezTo>
                  <a:pt x="10671" y="4403"/>
                  <a:pt x="10817" y="4547"/>
                  <a:pt x="11138" y="4754"/>
                </a:cubicBezTo>
                <a:lnTo>
                  <a:pt x="11456" y="4958"/>
                </a:lnTo>
                <a:lnTo>
                  <a:pt x="11565" y="5001"/>
                </a:lnTo>
                <a:lnTo>
                  <a:pt x="11561" y="5176"/>
                </a:lnTo>
                <a:lnTo>
                  <a:pt x="11561" y="5524"/>
                </a:lnTo>
                <a:cubicBezTo>
                  <a:pt x="11561" y="5971"/>
                  <a:pt x="11576" y="6032"/>
                  <a:pt x="11704" y="6120"/>
                </a:cubicBezTo>
                <a:cubicBezTo>
                  <a:pt x="11879" y="6241"/>
                  <a:pt x="12249" y="6200"/>
                  <a:pt x="12367" y="6046"/>
                </a:cubicBezTo>
                <a:cubicBezTo>
                  <a:pt x="12377" y="6033"/>
                  <a:pt x="12387" y="6010"/>
                  <a:pt x="12395" y="5988"/>
                </a:cubicBezTo>
                <a:cubicBezTo>
                  <a:pt x="12401" y="5972"/>
                  <a:pt x="12405" y="5954"/>
                  <a:pt x="12410" y="5934"/>
                </a:cubicBezTo>
                <a:cubicBezTo>
                  <a:pt x="12414" y="5917"/>
                  <a:pt x="12418" y="5898"/>
                  <a:pt x="12422" y="5878"/>
                </a:cubicBezTo>
                <a:cubicBezTo>
                  <a:pt x="12425" y="5860"/>
                  <a:pt x="12424" y="5829"/>
                  <a:pt x="12427" y="5810"/>
                </a:cubicBezTo>
                <a:cubicBezTo>
                  <a:pt x="12436" y="5720"/>
                  <a:pt x="12442" y="5616"/>
                  <a:pt x="12438" y="5485"/>
                </a:cubicBezTo>
                <a:lnTo>
                  <a:pt x="12423" y="5032"/>
                </a:lnTo>
                <a:lnTo>
                  <a:pt x="12701" y="4891"/>
                </a:lnTo>
                <a:cubicBezTo>
                  <a:pt x="12840" y="4821"/>
                  <a:pt x="13009" y="4709"/>
                  <a:pt x="13109" y="4626"/>
                </a:cubicBezTo>
                <a:cubicBezTo>
                  <a:pt x="13133" y="4604"/>
                  <a:pt x="13158" y="4582"/>
                  <a:pt x="13181" y="4559"/>
                </a:cubicBezTo>
                <a:cubicBezTo>
                  <a:pt x="13391" y="4344"/>
                  <a:pt x="13625" y="3922"/>
                  <a:pt x="13678" y="3644"/>
                </a:cubicBezTo>
                <a:cubicBezTo>
                  <a:pt x="13714" y="3460"/>
                  <a:pt x="13761" y="3398"/>
                  <a:pt x="13904" y="3350"/>
                </a:cubicBezTo>
                <a:cubicBezTo>
                  <a:pt x="13966" y="3329"/>
                  <a:pt x="14003" y="3308"/>
                  <a:pt x="14030" y="3281"/>
                </a:cubicBezTo>
                <a:cubicBezTo>
                  <a:pt x="14054" y="3238"/>
                  <a:pt x="14065" y="3172"/>
                  <a:pt x="14073" y="3061"/>
                </a:cubicBezTo>
                <a:cubicBezTo>
                  <a:pt x="14076" y="3023"/>
                  <a:pt x="14086" y="2983"/>
                  <a:pt x="14094" y="2944"/>
                </a:cubicBezTo>
                <a:cubicBezTo>
                  <a:pt x="14105" y="2813"/>
                  <a:pt x="14138" y="2673"/>
                  <a:pt x="14184" y="2606"/>
                </a:cubicBezTo>
                <a:cubicBezTo>
                  <a:pt x="14220" y="2554"/>
                  <a:pt x="14244" y="2405"/>
                  <a:pt x="14259" y="2213"/>
                </a:cubicBezTo>
                <a:cubicBezTo>
                  <a:pt x="14268" y="2048"/>
                  <a:pt x="14274" y="1870"/>
                  <a:pt x="14274" y="1563"/>
                </a:cubicBezTo>
                <a:cubicBezTo>
                  <a:pt x="14274" y="1487"/>
                  <a:pt x="14273" y="1444"/>
                  <a:pt x="14272" y="1376"/>
                </a:cubicBezTo>
                <a:cubicBezTo>
                  <a:pt x="14257" y="886"/>
                  <a:pt x="14208" y="422"/>
                  <a:pt x="14131" y="349"/>
                </a:cubicBezTo>
                <a:cubicBezTo>
                  <a:pt x="14029" y="251"/>
                  <a:pt x="13828" y="237"/>
                  <a:pt x="12014" y="210"/>
                </a:cubicBezTo>
                <a:cubicBezTo>
                  <a:pt x="10234" y="183"/>
                  <a:pt x="9989" y="166"/>
                  <a:pt x="9838" y="71"/>
                </a:cubicBezTo>
                <a:cubicBezTo>
                  <a:pt x="9815" y="57"/>
                  <a:pt x="9799" y="51"/>
                  <a:pt x="9780" y="40"/>
                </a:cubicBezTo>
                <a:cubicBezTo>
                  <a:pt x="9737" y="25"/>
                  <a:pt x="9701" y="15"/>
                  <a:pt x="9682" y="17"/>
                </a:cubicBezTo>
                <a:close/>
                <a:moveTo>
                  <a:pt x="4299" y="1695"/>
                </a:moveTo>
                <a:cubicBezTo>
                  <a:pt x="4277" y="1695"/>
                  <a:pt x="4258" y="1704"/>
                  <a:pt x="4243" y="1715"/>
                </a:cubicBezTo>
                <a:cubicBezTo>
                  <a:pt x="4242" y="1720"/>
                  <a:pt x="4239" y="1721"/>
                  <a:pt x="4239" y="1727"/>
                </a:cubicBezTo>
                <a:cubicBezTo>
                  <a:pt x="4239" y="1762"/>
                  <a:pt x="4630" y="2227"/>
                  <a:pt x="5107" y="2762"/>
                </a:cubicBezTo>
                <a:cubicBezTo>
                  <a:pt x="5172" y="2835"/>
                  <a:pt x="5207" y="2880"/>
                  <a:pt x="5267" y="2949"/>
                </a:cubicBezTo>
                <a:cubicBezTo>
                  <a:pt x="5454" y="3159"/>
                  <a:pt x="5613" y="3341"/>
                  <a:pt x="5819" y="3566"/>
                </a:cubicBezTo>
                <a:lnTo>
                  <a:pt x="6001" y="3765"/>
                </a:lnTo>
                <a:lnTo>
                  <a:pt x="5958" y="3826"/>
                </a:lnTo>
                <a:cubicBezTo>
                  <a:pt x="5963" y="3837"/>
                  <a:pt x="5978" y="3860"/>
                  <a:pt x="5979" y="3866"/>
                </a:cubicBezTo>
                <a:cubicBezTo>
                  <a:pt x="5987" y="4068"/>
                  <a:pt x="5860" y="4333"/>
                  <a:pt x="5556" y="4750"/>
                </a:cubicBezTo>
                <a:cubicBezTo>
                  <a:pt x="5404" y="4958"/>
                  <a:pt x="5251" y="5174"/>
                  <a:pt x="5216" y="5230"/>
                </a:cubicBezTo>
                <a:cubicBezTo>
                  <a:pt x="4980" y="5605"/>
                  <a:pt x="4932" y="5643"/>
                  <a:pt x="4712" y="5636"/>
                </a:cubicBezTo>
                <a:cubicBezTo>
                  <a:pt x="4460" y="5628"/>
                  <a:pt x="4458" y="5632"/>
                  <a:pt x="4588" y="5871"/>
                </a:cubicBezTo>
                <a:cubicBezTo>
                  <a:pt x="4651" y="5987"/>
                  <a:pt x="4663" y="6070"/>
                  <a:pt x="4622" y="6109"/>
                </a:cubicBezTo>
                <a:cubicBezTo>
                  <a:pt x="4588" y="6142"/>
                  <a:pt x="4297" y="6219"/>
                  <a:pt x="3974" y="6281"/>
                </a:cubicBezTo>
                <a:cubicBezTo>
                  <a:pt x="3651" y="6342"/>
                  <a:pt x="3068" y="6456"/>
                  <a:pt x="2677" y="6535"/>
                </a:cubicBezTo>
                <a:cubicBezTo>
                  <a:pt x="2146" y="6643"/>
                  <a:pt x="1946" y="6661"/>
                  <a:pt x="1881" y="6611"/>
                </a:cubicBezTo>
                <a:cubicBezTo>
                  <a:pt x="1811" y="6557"/>
                  <a:pt x="1380" y="5950"/>
                  <a:pt x="862" y="5173"/>
                </a:cubicBezTo>
                <a:cubicBezTo>
                  <a:pt x="418" y="4505"/>
                  <a:pt x="218" y="4273"/>
                  <a:pt x="88" y="4272"/>
                </a:cubicBezTo>
                <a:lnTo>
                  <a:pt x="0" y="4270"/>
                </a:lnTo>
                <a:cubicBezTo>
                  <a:pt x="1" y="4273"/>
                  <a:pt x="3" y="4297"/>
                  <a:pt x="4" y="4297"/>
                </a:cubicBezTo>
                <a:cubicBezTo>
                  <a:pt x="35" y="4316"/>
                  <a:pt x="421" y="4919"/>
                  <a:pt x="862" y="5636"/>
                </a:cubicBezTo>
                <a:lnTo>
                  <a:pt x="1667" y="6941"/>
                </a:lnTo>
                <a:lnTo>
                  <a:pt x="1896" y="6900"/>
                </a:lnTo>
                <a:cubicBezTo>
                  <a:pt x="2022" y="6878"/>
                  <a:pt x="2464" y="6798"/>
                  <a:pt x="2878" y="6721"/>
                </a:cubicBezTo>
                <a:cubicBezTo>
                  <a:pt x="3293" y="6644"/>
                  <a:pt x="3655" y="6594"/>
                  <a:pt x="3683" y="6611"/>
                </a:cubicBezTo>
                <a:cubicBezTo>
                  <a:pt x="3711" y="6628"/>
                  <a:pt x="3733" y="6683"/>
                  <a:pt x="3733" y="6734"/>
                </a:cubicBezTo>
                <a:cubicBezTo>
                  <a:pt x="3733" y="6819"/>
                  <a:pt x="4818" y="7362"/>
                  <a:pt x="4989" y="7362"/>
                </a:cubicBezTo>
                <a:cubicBezTo>
                  <a:pt x="5028" y="7362"/>
                  <a:pt x="5116" y="7450"/>
                  <a:pt x="5184" y="7556"/>
                </a:cubicBezTo>
                <a:cubicBezTo>
                  <a:pt x="5320" y="7771"/>
                  <a:pt x="5266" y="7907"/>
                  <a:pt x="5047" y="7907"/>
                </a:cubicBezTo>
                <a:cubicBezTo>
                  <a:pt x="4887" y="7907"/>
                  <a:pt x="4917" y="8012"/>
                  <a:pt x="5293" y="8757"/>
                </a:cubicBezTo>
                <a:cubicBezTo>
                  <a:pt x="5672" y="9509"/>
                  <a:pt x="6282" y="10121"/>
                  <a:pt x="6858" y="10328"/>
                </a:cubicBezTo>
                <a:cubicBezTo>
                  <a:pt x="7553" y="10579"/>
                  <a:pt x="8471" y="10402"/>
                  <a:pt x="9182" y="9881"/>
                </a:cubicBezTo>
                <a:cubicBezTo>
                  <a:pt x="9298" y="9796"/>
                  <a:pt x="9413" y="9745"/>
                  <a:pt x="9436" y="9767"/>
                </a:cubicBezTo>
                <a:cubicBezTo>
                  <a:pt x="9459" y="9789"/>
                  <a:pt x="9477" y="10713"/>
                  <a:pt x="9477" y="11823"/>
                </a:cubicBezTo>
                <a:cubicBezTo>
                  <a:pt x="9477" y="13828"/>
                  <a:pt x="9479" y="13842"/>
                  <a:pt x="9620" y="13995"/>
                </a:cubicBezTo>
                <a:cubicBezTo>
                  <a:pt x="9724" y="14109"/>
                  <a:pt x="9853" y="14162"/>
                  <a:pt x="10109" y="14196"/>
                </a:cubicBezTo>
                <a:cubicBezTo>
                  <a:pt x="10352" y="14228"/>
                  <a:pt x="10456" y="14270"/>
                  <a:pt x="10456" y="14333"/>
                </a:cubicBezTo>
                <a:cubicBezTo>
                  <a:pt x="10456" y="14411"/>
                  <a:pt x="10040" y="14428"/>
                  <a:pt x="7332" y="14454"/>
                </a:cubicBezTo>
                <a:cubicBezTo>
                  <a:pt x="3886" y="14487"/>
                  <a:pt x="4004" y="14473"/>
                  <a:pt x="3649" y="14878"/>
                </a:cubicBezTo>
                <a:cubicBezTo>
                  <a:pt x="3186" y="15407"/>
                  <a:pt x="3344" y="16265"/>
                  <a:pt x="3970" y="16618"/>
                </a:cubicBezTo>
                <a:cubicBezTo>
                  <a:pt x="4118" y="16701"/>
                  <a:pt x="4225" y="16791"/>
                  <a:pt x="4207" y="16818"/>
                </a:cubicBezTo>
                <a:cubicBezTo>
                  <a:pt x="4189" y="16845"/>
                  <a:pt x="3892" y="16871"/>
                  <a:pt x="3547" y="16874"/>
                </a:cubicBezTo>
                <a:cubicBezTo>
                  <a:pt x="3203" y="16877"/>
                  <a:pt x="2856" y="16903"/>
                  <a:pt x="2773" y="16933"/>
                </a:cubicBezTo>
                <a:cubicBezTo>
                  <a:pt x="2299" y="17107"/>
                  <a:pt x="1991" y="17619"/>
                  <a:pt x="2044" y="18148"/>
                </a:cubicBezTo>
                <a:cubicBezTo>
                  <a:pt x="2107" y="18771"/>
                  <a:pt x="2643" y="19182"/>
                  <a:pt x="3395" y="19182"/>
                </a:cubicBezTo>
                <a:cubicBezTo>
                  <a:pt x="3845" y="19182"/>
                  <a:pt x="3948" y="19257"/>
                  <a:pt x="3681" y="19390"/>
                </a:cubicBezTo>
                <a:cubicBezTo>
                  <a:pt x="3255" y="19601"/>
                  <a:pt x="2997" y="20094"/>
                  <a:pt x="3065" y="20566"/>
                </a:cubicBezTo>
                <a:cubicBezTo>
                  <a:pt x="3136" y="21064"/>
                  <a:pt x="3481" y="21421"/>
                  <a:pt x="4017" y="21550"/>
                </a:cubicBezTo>
                <a:cubicBezTo>
                  <a:pt x="4121" y="21575"/>
                  <a:pt x="5926" y="21591"/>
                  <a:pt x="8027" y="21586"/>
                </a:cubicBezTo>
                <a:cubicBezTo>
                  <a:pt x="11374" y="21577"/>
                  <a:pt x="11845" y="21564"/>
                  <a:pt x="11845" y="21485"/>
                </a:cubicBezTo>
                <a:cubicBezTo>
                  <a:pt x="11845" y="21434"/>
                  <a:pt x="11789" y="21395"/>
                  <a:pt x="11719" y="21395"/>
                </a:cubicBezTo>
                <a:cubicBezTo>
                  <a:pt x="11609" y="21395"/>
                  <a:pt x="11589" y="21347"/>
                  <a:pt x="11572" y="21032"/>
                </a:cubicBezTo>
                <a:cubicBezTo>
                  <a:pt x="11557" y="20743"/>
                  <a:pt x="11574" y="20653"/>
                  <a:pt x="11662" y="20591"/>
                </a:cubicBezTo>
                <a:cubicBezTo>
                  <a:pt x="11767" y="20518"/>
                  <a:pt x="11768" y="20511"/>
                  <a:pt x="11657" y="20433"/>
                </a:cubicBezTo>
                <a:cubicBezTo>
                  <a:pt x="11536" y="20348"/>
                  <a:pt x="11564" y="20109"/>
                  <a:pt x="11687" y="20182"/>
                </a:cubicBezTo>
                <a:cubicBezTo>
                  <a:pt x="11722" y="20203"/>
                  <a:pt x="11751" y="20192"/>
                  <a:pt x="11751" y="20160"/>
                </a:cubicBezTo>
                <a:cubicBezTo>
                  <a:pt x="11751" y="20128"/>
                  <a:pt x="11711" y="20088"/>
                  <a:pt x="11662" y="20070"/>
                </a:cubicBezTo>
                <a:cubicBezTo>
                  <a:pt x="11602" y="20048"/>
                  <a:pt x="11577" y="19947"/>
                  <a:pt x="11584" y="19747"/>
                </a:cubicBezTo>
                <a:cubicBezTo>
                  <a:pt x="11592" y="19476"/>
                  <a:pt x="11605" y="19452"/>
                  <a:pt x="11766" y="19435"/>
                </a:cubicBezTo>
                <a:cubicBezTo>
                  <a:pt x="11861" y="19424"/>
                  <a:pt x="11939" y="19379"/>
                  <a:pt x="11939" y="19334"/>
                </a:cubicBezTo>
                <a:cubicBezTo>
                  <a:pt x="11939" y="19288"/>
                  <a:pt x="11861" y="19241"/>
                  <a:pt x="11766" y="19231"/>
                </a:cubicBezTo>
                <a:lnTo>
                  <a:pt x="11593" y="19211"/>
                </a:lnTo>
                <a:lnTo>
                  <a:pt x="11593" y="18029"/>
                </a:lnTo>
                <a:lnTo>
                  <a:pt x="11593" y="16847"/>
                </a:lnTo>
                <a:lnTo>
                  <a:pt x="11903" y="16818"/>
                </a:lnTo>
                <a:cubicBezTo>
                  <a:pt x="12074" y="16801"/>
                  <a:pt x="12225" y="16753"/>
                  <a:pt x="12239" y="16711"/>
                </a:cubicBezTo>
                <a:cubicBezTo>
                  <a:pt x="12254" y="16670"/>
                  <a:pt x="12227" y="16633"/>
                  <a:pt x="12181" y="16630"/>
                </a:cubicBezTo>
                <a:cubicBezTo>
                  <a:pt x="12135" y="16628"/>
                  <a:pt x="11984" y="16621"/>
                  <a:pt x="11845" y="16616"/>
                </a:cubicBezTo>
                <a:lnTo>
                  <a:pt x="11593" y="16605"/>
                </a:lnTo>
                <a:lnTo>
                  <a:pt x="11593" y="16271"/>
                </a:lnTo>
                <a:lnTo>
                  <a:pt x="11593" y="15939"/>
                </a:lnTo>
                <a:lnTo>
                  <a:pt x="11830" y="15919"/>
                </a:lnTo>
                <a:cubicBezTo>
                  <a:pt x="11960" y="15909"/>
                  <a:pt x="12065" y="15876"/>
                  <a:pt x="12065" y="15847"/>
                </a:cubicBezTo>
                <a:cubicBezTo>
                  <a:pt x="12065" y="15818"/>
                  <a:pt x="11960" y="15785"/>
                  <a:pt x="11830" y="15775"/>
                </a:cubicBezTo>
                <a:cubicBezTo>
                  <a:pt x="11699" y="15765"/>
                  <a:pt x="11593" y="15731"/>
                  <a:pt x="11593" y="15697"/>
                </a:cubicBezTo>
                <a:cubicBezTo>
                  <a:pt x="11593" y="15664"/>
                  <a:pt x="11699" y="15628"/>
                  <a:pt x="11830" y="15618"/>
                </a:cubicBezTo>
                <a:cubicBezTo>
                  <a:pt x="11960" y="15608"/>
                  <a:pt x="12065" y="15575"/>
                  <a:pt x="12065" y="15546"/>
                </a:cubicBezTo>
                <a:cubicBezTo>
                  <a:pt x="12065" y="15516"/>
                  <a:pt x="11960" y="15484"/>
                  <a:pt x="11830" y="15473"/>
                </a:cubicBezTo>
                <a:lnTo>
                  <a:pt x="11593" y="15454"/>
                </a:lnTo>
                <a:lnTo>
                  <a:pt x="11593" y="15060"/>
                </a:lnTo>
                <a:lnTo>
                  <a:pt x="11593" y="14665"/>
                </a:lnTo>
                <a:lnTo>
                  <a:pt x="11924" y="14647"/>
                </a:lnTo>
                <a:cubicBezTo>
                  <a:pt x="12156" y="14634"/>
                  <a:pt x="12254" y="14603"/>
                  <a:pt x="12254" y="14544"/>
                </a:cubicBezTo>
                <a:cubicBezTo>
                  <a:pt x="12254" y="14485"/>
                  <a:pt x="12156" y="14454"/>
                  <a:pt x="11924" y="14441"/>
                </a:cubicBezTo>
                <a:cubicBezTo>
                  <a:pt x="11680" y="14428"/>
                  <a:pt x="11593" y="14400"/>
                  <a:pt x="11593" y="14333"/>
                </a:cubicBezTo>
                <a:cubicBezTo>
                  <a:pt x="11593" y="14261"/>
                  <a:pt x="11680" y="14241"/>
                  <a:pt x="12003" y="14241"/>
                </a:cubicBezTo>
                <a:lnTo>
                  <a:pt x="12412" y="14241"/>
                </a:lnTo>
                <a:lnTo>
                  <a:pt x="12444" y="17877"/>
                </a:lnTo>
                <a:lnTo>
                  <a:pt x="12476" y="21514"/>
                </a:lnTo>
                <a:lnTo>
                  <a:pt x="13169" y="21562"/>
                </a:lnTo>
                <a:cubicBezTo>
                  <a:pt x="13551" y="21588"/>
                  <a:pt x="14021" y="21600"/>
                  <a:pt x="14212" y="21591"/>
                </a:cubicBezTo>
                <a:lnTo>
                  <a:pt x="14560" y="21575"/>
                </a:lnTo>
                <a:lnTo>
                  <a:pt x="14037" y="21256"/>
                </a:lnTo>
                <a:lnTo>
                  <a:pt x="13517" y="20934"/>
                </a:lnTo>
                <a:lnTo>
                  <a:pt x="13517" y="18372"/>
                </a:lnTo>
                <a:cubicBezTo>
                  <a:pt x="13517" y="16962"/>
                  <a:pt x="13530" y="15794"/>
                  <a:pt x="13547" y="15778"/>
                </a:cubicBezTo>
                <a:cubicBezTo>
                  <a:pt x="13563" y="15763"/>
                  <a:pt x="14928" y="16024"/>
                  <a:pt x="16580" y="16358"/>
                </a:cubicBezTo>
                <a:cubicBezTo>
                  <a:pt x="18847" y="16816"/>
                  <a:pt x="19610" y="16949"/>
                  <a:pt x="19691" y="16901"/>
                </a:cubicBezTo>
                <a:cubicBezTo>
                  <a:pt x="19774" y="16851"/>
                  <a:pt x="19992" y="15911"/>
                  <a:pt x="20664" y="12691"/>
                </a:cubicBezTo>
                <a:cubicBezTo>
                  <a:pt x="21140" y="10410"/>
                  <a:pt x="21559" y="8497"/>
                  <a:pt x="21594" y="8439"/>
                </a:cubicBezTo>
                <a:cubicBezTo>
                  <a:pt x="21597" y="8435"/>
                  <a:pt x="21598" y="8399"/>
                  <a:pt x="21600" y="8369"/>
                </a:cubicBezTo>
                <a:cubicBezTo>
                  <a:pt x="21586" y="8252"/>
                  <a:pt x="21570" y="8197"/>
                  <a:pt x="21547" y="8170"/>
                </a:cubicBezTo>
                <a:cubicBezTo>
                  <a:pt x="21493" y="8105"/>
                  <a:pt x="21380" y="8051"/>
                  <a:pt x="21175" y="7995"/>
                </a:cubicBezTo>
                <a:cubicBezTo>
                  <a:pt x="21133" y="7983"/>
                  <a:pt x="21084" y="7973"/>
                  <a:pt x="21038" y="7961"/>
                </a:cubicBezTo>
                <a:cubicBezTo>
                  <a:pt x="20969" y="7944"/>
                  <a:pt x="20900" y="7928"/>
                  <a:pt x="20813" y="7910"/>
                </a:cubicBezTo>
                <a:cubicBezTo>
                  <a:pt x="20096" y="7763"/>
                  <a:pt x="20082" y="7756"/>
                  <a:pt x="20082" y="7607"/>
                </a:cubicBezTo>
                <a:cubicBezTo>
                  <a:pt x="20082" y="7527"/>
                  <a:pt x="20017" y="7486"/>
                  <a:pt x="19845" y="7455"/>
                </a:cubicBezTo>
                <a:cubicBezTo>
                  <a:pt x="19530" y="7400"/>
                  <a:pt x="19356" y="7364"/>
                  <a:pt x="19227" y="7327"/>
                </a:cubicBezTo>
                <a:lnTo>
                  <a:pt x="19007" y="7286"/>
                </a:lnTo>
                <a:lnTo>
                  <a:pt x="18932" y="7123"/>
                </a:lnTo>
                <a:cubicBezTo>
                  <a:pt x="18915" y="7091"/>
                  <a:pt x="18899" y="7065"/>
                  <a:pt x="18879" y="7021"/>
                </a:cubicBezTo>
                <a:cubicBezTo>
                  <a:pt x="18873" y="7006"/>
                  <a:pt x="18865" y="6995"/>
                  <a:pt x="18859" y="6981"/>
                </a:cubicBezTo>
                <a:cubicBezTo>
                  <a:pt x="18798" y="6866"/>
                  <a:pt x="18721" y="6772"/>
                  <a:pt x="18624" y="6707"/>
                </a:cubicBezTo>
                <a:cubicBezTo>
                  <a:pt x="18593" y="6689"/>
                  <a:pt x="18562" y="6671"/>
                  <a:pt x="18524" y="6656"/>
                </a:cubicBezTo>
                <a:cubicBezTo>
                  <a:pt x="18249" y="6546"/>
                  <a:pt x="17979" y="6572"/>
                  <a:pt x="17782" y="6719"/>
                </a:cubicBezTo>
                <a:cubicBezTo>
                  <a:pt x="17762" y="6737"/>
                  <a:pt x="17742" y="6753"/>
                  <a:pt x="17720" y="6775"/>
                </a:cubicBezTo>
                <a:lnTo>
                  <a:pt x="17643" y="6854"/>
                </a:lnTo>
                <a:lnTo>
                  <a:pt x="17523" y="6990"/>
                </a:lnTo>
                <a:lnTo>
                  <a:pt x="17066" y="6894"/>
                </a:lnTo>
                <a:cubicBezTo>
                  <a:pt x="16640" y="6804"/>
                  <a:pt x="16602" y="6806"/>
                  <a:pt x="16489" y="6903"/>
                </a:cubicBezTo>
                <a:cubicBezTo>
                  <a:pt x="16439" y="6947"/>
                  <a:pt x="16399" y="6969"/>
                  <a:pt x="16335" y="6975"/>
                </a:cubicBezTo>
                <a:cubicBezTo>
                  <a:pt x="16263" y="6983"/>
                  <a:pt x="16159" y="6969"/>
                  <a:pt x="15969" y="6934"/>
                </a:cubicBezTo>
                <a:cubicBezTo>
                  <a:pt x="15697" y="6884"/>
                  <a:pt x="15548" y="6851"/>
                  <a:pt x="15462" y="6797"/>
                </a:cubicBezTo>
                <a:cubicBezTo>
                  <a:pt x="15453" y="6794"/>
                  <a:pt x="15407" y="6784"/>
                  <a:pt x="15403" y="6782"/>
                </a:cubicBezTo>
                <a:cubicBezTo>
                  <a:pt x="15387" y="6773"/>
                  <a:pt x="15372" y="6726"/>
                  <a:pt x="15362" y="6661"/>
                </a:cubicBezTo>
                <a:cubicBezTo>
                  <a:pt x="15349" y="6607"/>
                  <a:pt x="15347" y="6539"/>
                  <a:pt x="15347" y="6448"/>
                </a:cubicBezTo>
                <a:cubicBezTo>
                  <a:pt x="15347" y="6448"/>
                  <a:pt x="15347" y="6447"/>
                  <a:pt x="15347" y="6447"/>
                </a:cubicBezTo>
                <a:cubicBezTo>
                  <a:pt x="15347" y="6388"/>
                  <a:pt x="15346" y="6337"/>
                  <a:pt x="15341" y="6293"/>
                </a:cubicBezTo>
                <a:cubicBezTo>
                  <a:pt x="15341" y="6293"/>
                  <a:pt x="15341" y="6292"/>
                  <a:pt x="15341" y="6291"/>
                </a:cubicBezTo>
                <a:cubicBezTo>
                  <a:pt x="15337" y="6248"/>
                  <a:pt x="15328" y="6211"/>
                  <a:pt x="15317" y="6178"/>
                </a:cubicBezTo>
                <a:cubicBezTo>
                  <a:pt x="15317" y="6177"/>
                  <a:pt x="15317" y="6176"/>
                  <a:pt x="15317" y="6176"/>
                </a:cubicBezTo>
                <a:cubicBezTo>
                  <a:pt x="15306" y="6142"/>
                  <a:pt x="15289" y="6112"/>
                  <a:pt x="15270" y="6084"/>
                </a:cubicBezTo>
                <a:cubicBezTo>
                  <a:pt x="15251" y="6056"/>
                  <a:pt x="15227" y="6029"/>
                  <a:pt x="15199" y="6001"/>
                </a:cubicBezTo>
                <a:cubicBezTo>
                  <a:pt x="15198" y="6000"/>
                  <a:pt x="15197" y="6000"/>
                  <a:pt x="15197" y="5999"/>
                </a:cubicBezTo>
                <a:cubicBezTo>
                  <a:pt x="15162" y="5965"/>
                  <a:pt x="15132" y="5941"/>
                  <a:pt x="15097" y="5921"/>
                </a:cubicBezTo>
                <a:cubicBezTo>
                  <a:pt x="14989" y="5863"/>
                  <a:pt x="14821" y="5860"/>
                  <a:pt x="14246" y="5867"/>
                </a:cubicBezTo>
                <a:lnTo>
                  <a:pt x="13444" y="5876"/>
                </a:lnTo>
                <a:lnTo>
                  <a:pt x="12927" y="7057"/>
                </a:lnTo>
                <a:cubicBezTo>
                  <a:pt x="12824" y="7292"/>
                  <a:pt x="12736" y="7476"/>
                  <a:pt x="12649" y="7659"/>
                </a:cubicBezTo>
                <a:cubicBezTo>
                  <a:pt x="12496" y="7982"/>
                  <a:pt x="12370" y="8230"/>
                  <a:pt x="12348" y="8226"/>
                </a:cubicBezTo>
                <a:cubicBezTo>
                  <a:pt x="12341" y="8225"/>
                  <a:pt x="12334" y="8206"/>
                  <a:pt x="12326" y="8188"/>
                </a:cubicBezTo>
                <a:cubicBezTo>
                  <a:pt x="12313" y="8182"/>
                  <a:pt x="12302" y="8170"/>
                  <a:pt x="12294" y="8145"/>
                </a:cubicBezTo>
                <a:cubicBezTo>
                  <a:pt x="12283" y="8110"/>
                  <a:pt x="12267" y="8009"/>
                  <a:pt x="12251" y="7874"/>
                </a:cubicBezTo>
                <a:cubicBezTo>
                  <a:pt x="12250" y="7872"/>
                  <a:pt x="12249" y="7869"/>
                  <a:pt x="12249" y="7867"/>
                </a:cubicBezTo>
                <a:cubicBezTo>
                  <a:pt x="12184" y="7510"/>
                  <a:pt x="12127" y="6990"/>
                  <a:pt x="12149" y="6777"/>
                </a:cubicBezTo>
                <a:cubicBezTo>
                  <a:pt x="12152" y="6745"/>
                  <a:pt x="12150" y="6723"/>
                  <a:pt x="12151" y="6696"/>
                </a:cubicBezTo>
                <a:cubicBezTo>
                  <a:pt x="12151" y="6670"/>
                  <a:pt x="12148" y="6620"/>
                  <a:pt x="12149" y="6605"/>
                </a:cubicBezTo>
                <a:cubicBezTo>
                  <a:pt x="12150" y="6586"/>
                  <a:pt x="12149" y="6572"/>
                  <a:pt x="12149" y="6557"/>
                </a:cubicBezTo>
                <a:cubicBezTo>
                  <a:pt x="12143" y="6509"/>
                  <a:pt x="12133" y="6470"/>
                  <a:pt x="12113" y="6445"/>
                </a:cubicBezTo>
                <a:cubicBezTo>
                  <a:pt x="12091" y="6429"/>
                  <a:pt x="12058" y="6421"/>
                  <a:pt x="12003" y="6421"/>
                </a:cubicBezTo>
                <a:cubicBezTo>
                  <a:pt x="11931" y="6421"/>
                  <a:pt x="11895" y="6428"/>
                  <a:pt x="11873" y="6466"/>
                </a:cubicBezTo>
                <a:cubicBezTo>
                  <a:pt x="11867" y="6479"/>
                  <a:pt x="11862" y="6495"/>
                  <a:pt x="11860" y="6512"/>
                </a:cubicBezTo>
                <a:cubicBezTo>
                  <a:pt x="11859" y="6516"/>
                  <a:pt x="11859" y="6520"/>
                  <a:pt x="11858" y="6524"/>
                </a:cubicBezTo>
                <a:cubicBezTo>
                  <a:pt x="11856" y="6547"/>
                  <a:pt x="11856" y="6574"/>
                  <a:pt x="11858" y="6605"/>
                </a:cubicBezTo>
                <a:cubicBezTo>
                  <a:pt x="11863" y="6683"/>
                  <a:pt x="11846" y="6937"/>
                  <a:pt x="11824" y="7212"/>
                </a:cubicBezTo>
                <a:cubicBezTo>
                  <a:pt x="11824" y="7213"/>
                  <a:pt x="11824" y="7214"/>
                  <a:pt x="11824" y="7215"/>
                </a:cubicBezTo>
                <a:cubicBezTo>
                  <a:pt x="11824" y="7217"/>
                  <a:pt x="11822" y="7219"/>
                  <a:pt x="11822" y="7221"/>
                </a:cubicBezTo>
                <a:cubicBezTo>
                  <a:pt x="11788" y="7642"/>
                  <a:pt x="11740" y="8122"/>
                  <a:pt x="11713" y="8203"/>
                </a:cubicBezTo>
                <a:cubicBezTo>
                  <a:pt x="11691" y="8271"/>
                  <a:pt x="11654" y="8273"/>
                  <a:pt x="11591" y="8190"/>
                </a:cubicBezTo>
                <a:cubicBezTo>
                  <a:pt x="11557" y="8183"/>
                  <a:pt x="11495" y="8062"/>
                  <a:pt x="11364" y="7768"/>
                </a:cubicBezTo>
                <a:cubicBezTo>
                  <a:pt x="11272" y="7574"/>
                  <a:pt x="11165" y="7336"/>
                  <a:pt x="11020" y="6999"/>
                </a:cubicBezTo>
                <a:lnTo>
                  <a:pt x="10526" y="5851"/>
                </a:lnTo>
                <a:lnTo>
                  <a:pt x="9817" y="5851"/>
                </a:lnTo>
                <a:cubicBezTo>
                  <a:pt x="9752" y="5851"/>
                  <a:pt x="9702" y="5853"/>
                  <a:pt x="9644" y="5853"/>
                </a:cubicBezTo>
                <a:cubicBezTo>
                  <a:pt x="9512" y="5856"/>
                  <a:pt x="9372" y="5858"/>
                  <a:pt x="9267" y="5866"/>
                </a:cubicBezTo>
                <a:cubicBezTo>
                  <a:pt x="9246" y="5867"/>
                  <a:pt x="9235" y="5868"/>
                  <a:pt x="9216" y="5869"/>
                </a:cubicBezTo>
                <a:cubicBezTo>
                  <a:pt x="8805" y="5921"/>
                  <a:pt x="8800" y="6127"/>
                  <a:pt x="8765" y="6950"/>
                </a:cubicBezTo>
                <a:cubicBezTo>
                  <a:pt x="8733" y="7725"/>
                  <a:pt x="8671" y="8099"/>
                  <a:pt x="8483" y="8390"/>
                </a:cubicBezTo>
                <a:cubicBezTo>
                  <a:pt x="8483" y="8391"/>
                  <a:pt x="8482" y="8391"/>
                  <a:pt x="8481" y="8392"/>
                </a:cubicBezTo>
                <a:cubicBezTo>
                  <a:pt x="8401" y="8528"/>
                  <a:pt x="8297" y="8641"/>
                  <a:pt x="8168" y="8737"/>
                </a:cubicBezTo>
                <a:cubicBezTo>
                  <a:pt x="7773" y="9071"/>
                  <a:pt x="7349" y="9106"/>
                  <a:pt x="6971" y="8865"/>
                </a:cubicBezTo>
                <a:cubicBezTo>
                  <a:pt x="6962" y="8859"/>
                  <a:pt x="6953" y="8856"/>
                  <a:pt x="6944" y="8850"/>
                </a:cubicBezTo>
                <a:cubicBezTo>
                  <a:pt x="6938" y="8846"/>
                  <a:pt x="6931" y="8837"/>
                  <a:pt x="6924" y="8832"/>
                </a:cubicBezTo>
                <a:cubicBezTo>
                  <a:pt x="6864" y="8790"/>
                  <a:pt x="6804" y="8740"/>
                  <a:pt x="6747" y="8684"/>
                </a:cubicBezTo>
                <a:cubicBezTo>
                  <a:pt x="6722" y="8659"/>
                  <a:pt x="6700" y="8629"/>
                  <a:pt x="6676" y="8601"/>
                </a:cubicBezTo>
                <a:cubicBezTo>
                  <a:pt x="6631" y="8551"/>
                  <a:pt x="6585" y="8504"/>
                  <a:pt x="6542" y="8444"/>
                </a:cubicBezTo>
                <a:cubicBezTo>
                  <a:pt x="6542" y="8444"/>
                  <a:pt x="6543" y="8441"/>
                  <a:pt x="6542" y="8441"/>
                </a:cubicBezTo>
                <a:cubicBezTo>
                  <a:pt x="6464" y="8334"/>
                  <a:pt x="6397" y="8223"/>
                  <a:pt x="6341" y="8112"/>
                </a:cubicBezTo>
                <a:cubicBezTo>
                  <a:pt x="6224" y="7888"/>
                  <a:pt x="6106" y="7674"/>
                  <a:pt x="6078" y="7640"/>
                </a:cubicBezTo>
                <a:cubicBezTo>
                  <a:pt x="6049" y="7603"/>
                  <a:pt x="5975" y="7384"/>
                  <a:pt x="5915" y="7150"/>
                </a:cubicBezTo>
                <a:cubicBezTo>
                  <a:pt x="5775" y="6605"/>
                  <a:pt x="5547" y="6161"/>
                  <a:pt x="5302" y="5965"/>
                </a:cubicBezTo>
                <a:lnTo>
                  <a:pt x="5107" y="5808"/>
                </a:lnTo>
                <a:lnTo>
                  <a:pt x="5723" y="4830"/>
                </a:lnTo>
                <a:lnTo>
                  <a:pt x="6227" y="4028"/>
                </a:lnTo>
                <a:cubicBezTo>
                  <a:pt x="6261" y="3968"/>
                  <a:pt x="6323" y="3869"/>
                  <a:pt x="6323" y="3862"/>
                </a:cubicBezTo>
                <a:cubicBezTo>
                  <a:pt x="6323" y="3851"/>
                  <a:pt x="6265" y="3782"/>
                  <a:pt x="6187" y="3691"/>
                </a:cubicBezTo>
                <a:lnTo>
                  <a:pt x="5462" y="2906"/>
                </a:lnTo>
                <a:cubicBezTo>
                  <a:pt x="5252" y="2678"/>
                  <a:pt x="5196" y="2612"/>
                  <a:pt x="5028" y="2428"/>
                </a:cubicBezTo>
                <a:cubicBezTo>
                  <a:pt x="4657" y="2037"/>
                  <a:pt x="4325" y="1695"/>
                  <a:pt x="4299" y="1695"/>
                </a:cubicBezTo>
                <a:close/>
                <a:moveTo>
                  <a:pt x="4355" y="2677"/>
                </a:moveTo>
                <a:cubicBezTo>
                  <a:pt x="4306" y="2661"/>
                  <a:pt x="4260" y="2706"/>
                  <a:pt x="4149" y="2846"/>
                </a:cubicBezTo>
                <a:cubicBezTo>
                  <a:pt x="4030" y="2996"/>
                  <a:pt x="3953" y="3046"/>
                  <a:pt x="3903" y="3007"/>
                </a:cubicBezTo>
                <a:cubicBezTo>
                  <a:pt x="3851" y="2967"/>
                  <a:pt x="3757" y="3052"/>
                  <a:pt x="3592" y="3281"/>
                </a:cubicBezTo>
                <a:cubicBezTo>
                  <a:pt x="3462" y="3463"/>
                  <a:pt x="3383" y="3594"/>
                  <a:pt x="3418" y="3574"/>
                </a:cubicBezTo>
                <a:cubicBezTo>
                  <a:pt x="3492" y="3530"/>
                  <a:pt x="3544" y="3641"/>
                  <a:pt x="3547" y="3763"/>
                </a:cubicBezTo>
                <a:cubicBezTo>
                  <a:pt x="3591" y="3793"/>
                  <a:pt x="3583" y="3823"/>
                  <a:pt x="3530" y="3898"/>
                </a:cubicBezTo>
                <a:cubicBezTo>
                  <a:pt x="3524" y="3917"/>
                  <a:pt x="3516" y="3935"/>
                  <a:pt x="3506" y="3951"/>
                </a:cubicBezTo>
                <a:cubicBezTo>
                  <a:pt x="3457" y="4025"/>
                  <a:pt x="3418" y="4115"/>
                  <a:pt x="3418" y="4151"/>
                </a:cubicBezTo>
                <a:cubicBezTo>
                  <a:pt x="3418" y="4274"/>
                  <a:pt x="3522" y="4157"/>
                  <a:pt x="4017" y="3480"/>
                </a:cubicBezTo>
                <a:cubicBezTo>
                  <a:pt x="4373" y="2992"/>
                  <a:pt x="4466" y="2846"/>
                  <a:pt x="4444" y="2765"/>
                </a:cubicBezTo>
                <a:cubicBezTo>
                  <a:pt x="4424" y="2734"/>
                  <a:pt x="4392" y="2704"/>
                  <a:pt x="4355" y="2677"/>
                </a:cubicBezTo>
                <a:close/>
                <a:moveTo>
                  <a:pt x="1772" y="4097"/>
                </a:moveTo>
                <a:cubicBezTo>
                  <a:pt x="1750" y="4096"/>
                  <a:pt x="1725" y="4099"/>
                  <a:pt x="1702" y="4108"/>
                </a:cubicBezTo>
                <a:cubicBezTo>
                  <a:pt x="1652" y="4127"/>
                  <a:pt x="1666" y="4141"/>
                  <a:pt x="1740" y="4144"/>
                </a:cubicBezTo>
                <a:cubicBezTo>
                  <a:pt x="1806" y="4147"/>
                  <a:pt x="1845" y="4133"/>
                  <a:pt x="1824" y="4113"/>
                </a:cubicBezTo>
                <a:cubicBezTo>
                  <a:pt x="1814" y="4103"/>
                  <a:pt x="1794" y="4098"/>
                  <a:pt x="1772" y="4097"/>
                </a:cubicBezTo>
                <a:close/>
                <a:moveTo>
                  <a:pt x="2788" y="4389"/>
                </a:moveTo>
                <a:cubicBezTo>
                  <a:pt x="2671" y="4386"/>
                  <a:pt x="2397" y="4402"/>
                  <a:pt x="2078" y="4433"/>
                </a:cubicBezTo>
                <a:cubicBezTo>
                  <a:pt x="1653" y="4473"/>
                  <a:pt x="1252" y="4506"/>
                  <a:pt x="1189" y="4508"/>
                </a:cubicBezTo>
                <a:cubicBezTo>
                  <a:pt x="1184" y="4509"/>
                  <a:pt x="1183" y="4513"/>
                  <a:pt x="1178" y="4514"/>
                </a:cubicBezTo>
                <a:cubicBezTo>
                  <a:pt x="1136" y="4534"/>
                  <a:pt x="1108" y="4557"/>
                  <a:pt x="1120" y="4579"/>
                </a:cubicBezTo>
                <a:cubicBezTo>
                  <a:pt x="1125" y="4586"/>
                  <a:pt x="1132" y="4592"/>
                  <a:pt x="1142" y="4597"/>
                </a:cubicBezTo>
                <a:cubicBezTo>
                  <a:pt x="1144" y="4598"/>
                  <a:pt x="1144" y="4598"/>
                  <a:pt x="1146" y="4599"/>
                </a:cubicBezTo>
                <a:cubicBezTo>
                  <a:pt x="1146" y="4599"/>
                  <a:pt x="1148" y="4599"/>
                  <a:pt x="1148" y="4599"/>
                </a:cubicBezTo>
                <a:cubicBezTo>
                  <a:pt x="1188" y="4617"/>
                  <a:pt x="1258" y="4624"/>
                  <a:pt x="1327" y="4611"/>
                </a:cubicBezTo>
                <a:cubicBezTo>
                  <a:pt x="1419" y="4595"/>
                  <a:pt x="1692" y="4564"/>
                  <a:pt x="1935" y="4545"/>
                </a:cubicBezTo>
                <a:cubicBezTo>
                  <a:pt x="2561" y="4494"/>
                  <a:pt x="2850" y="4449"/>
                  <a:pt x="2850" y="4400"/>
                </a:cubicBezTo>
                <a:cubicBezTo>
                  <a:pt x="2850" y="4394"/>
                  <a:pt x="2828" y="4391"/>
                  <a:pt x="2788" y="4389"/>
                </a:cubicBezTo>
                <a:close/>
                <a:moveTo>
                  <a:pt x="3384" y="5068"/>
                </a:moveTo>
                <a:cubicBezTo>
                  <a:pt x="3321" y="5064"/>
                  <a:pt x="3230" y="5066"/>
                  <a:pt x="3117" y="5077"/>
                </a:cubicBezTo>
                <a:cubicBezTo>
                  <a:pt x="2918" y="5097"/>
                  <a:pt x="2523" y="5134"/>
                  <a:pt x="2238" y="5156"/>
                </a:cubicBezTo>
                <a:cubicBezTo>
                  <a:pt x="1977" y="5177"/>
                  <a:pt x="1806" y="5209"/>
                  <a:pt x="1770" y="5239"/>
                </a:cubicBezTo>
                <a:cubicBezTo>
                  <a:pt x="1798" y="5260"/>
                  <a:pt x="1837" y="5276"/>
                  <a:pt x="1883" y="5288"/>
                </a:cubicBezTo>
                <a:cubicBezTo>
                  <a:pt x="1940" y="5291"/>
                  <a:pt x="2008" y="5290"/>
                  <a:pt x="2084" y="5281"/>
                </a:cubicBezTo>
                <a:cubicBezTo>
                  <a:pt x="2244" y="5262"/>
                  <a:pt x="2625" y="5226"/>
                  <a:pt x="2929" y="5203"/>
                </a:cubicBezTo>
                <a:cubicBezTo>
                  <a:pt x="3233" y="5181"/>
                  <a:pt x="3482" y="5136"/>
                  <a:pt x="3482" y="5102"/>
                </a:cubicBezTo>
                <a:cubicBezTo>
                  <a:pt x="3482" y="5083"/>
                  <a:pt x="3446" y="5072"/>
                  <a:pt x="3384" y="5068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3" grpId="0" animBg="1" advAuto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٢٢٣"/>
          <p:cNvSpPr/>
          <p:nvPr/>
        </p:nvSpPr>
        <p:spPr>
          <a:xfrm>
            <a:off x="0" y="12698248"/>
            <a:ext cx="2281512" cy="1017752"/>
          </a:xfrm>
          <a:prstGeom prst="roundRect">
            <a:avLst>
              <a:gd name="adj" fmla="val 36757"/>
            </a:avLst>
          </a:prstGeom>
          <a:solidFill>
            <a:srgbClr val="81978C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6500" spc="-13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٢٢٣</a:t>
            </a:r>
          </a:p>
        </p:txBody>
      </p:sp>
      <p:pic>
        <p:nvPicPr>
          <p:cNvPr id="607" name="IMG_7776.jpeg" descr="IMG_777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0" y="1649706"/>
            <a:ext cx="11061700" cy="173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08" name="IMG_7907.png" descr="IMG_7907.png"/>
          <p:cNvPicPr>
            <a:picLocks noChangeAspect="1"/>
          </p:cNvPicPr>
          <p:nvPr/>
        </p:nvPicPr>
        <p:blipFill>
          <a:blip r:embed="rId3"/>
          <a:srcRect l="43579" t="47729" r="19034" b="47729"/>
          <a:stretch>
            <a:fillRect/>
          </a:stretch>
        </p:blipFill>
        <p:spPr>
          <a:xfrm>
            <a:off x="2620410" y="5476081"/>
            <a:ext cx="16293619" cy="1382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609" name="IMG_6746.jpeg" descr="IMG_6746.jpeg"/>
          <p:cNvPicPr>
            <a:picLocks noChangeAspect="1"/>
          </p:cNvPicPr>
          <p:nvPr/>
        </p:nvPicPr>
        <p:blipFill>
          <a:blip r:embed="rId4"/>
          <a:srcRect l="245" t="705" r="273" b="607"/>
          <a:stretch>
            <a:fillRect/>
          </a:stretch>
        </p:blipFill>
        <p:spPr>
          <a:xfrm>
            <a:off x="5389495" y="8567840"/>
            <a:ext cx="4562476" cy="4748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4" extrusionOk="0">
                <a:moveTo>
                  <a:pt x="17399" y="0"/>
                </a:moveTo>
                <a:cubicBezTo>
                  <a:pt x="17303" y="1"/>
                  <a:pt x="17225" y="3"/>
                  <a:pt x="17153" y="8"/>
                </a:cubicBezTo>
                <a:cubicBezTo>
                  <a:pt x="16947" y="36"/>
                  <a:pt x="16739" y="98"/>
                  <a:pt x="16504" y="204"/>
                </a:cubicBezTo>
                <a:cubicBezTo>
                  <a:pt x="16076" y="399"/>
                  <a:pt x="15773" y="705"/>
                  <a:pt x="15542" y="1177"/>
                </a:cubicBezTo>
                <a:cubicBezTo>
                  <a:pt x="15404" y="1460"/>
                  <a:pt x="15379" y="1594"/>
                  <a:pt x="15383" y="2027"/>
                </a:cubicBezTo>
                <a:cubicBezTo>
                  <a:pt x="15384" y="2220"/>
                  <a:pt x="15401" y="2397"/>
                  <a:pt x="15426" y="2538"/>
                </a:cubicBezTo>
                <a:cubicBezTo>
                  <a:pt x="15435" y="2573"/>
                  <a:pt x="15443" y="2608"/>
                  <a:pt x="15454" y="2641"/>
                </a:cubicBezTo>
                <a:cubicBezTo>
                  <a:pt x="15475" y="2699"/>
                  <a:pt x="15480" y="2740"/>
                  <a:pt x="15494" y="2789"/>
                </a:cubicBezTo>
                <a:cubicBezTo>
                  <a:pt x="15552" y="2933"/>
                  <a:pt x="15559" y="3049"/>
                  <a:pt x="15518" y="3240"/>
                </a:cubicBezTo>
                <a:cubicBezTo>
                  <a:pt x="15479" y="3422"/>
                  <a:pt x="15483" y="3545"/>
                  <a:pt x="15529" y="3615"/>
                </a:cubicBezTo>
                <a:cubicBezTo>
                  <a:pt x="15610" y="3739"/>
                  <a:pt x="15532" y="3803"/>
                  <a:pt x="15373" y="3745"/>
                </a:cubicBezTo>
                <a:cubicBezTo>
                  <a:pt x="15356" y="3739"/>
                  <a:pt x="15345" y="3735"/>
                  <a:pt x="15334" y="3732"/>
                </a:cubicBezTo>
                <a:cubicBezTo>
                  <a:pt x="15316" y="3747"/>
                  <a:pt x="15304" y="3765"/>
                  <a:pt x="15296" y="3785"/>
                </a:cubicBezTo>
                <a:cubicBezTo>
                  <a:pt x="15299" y="3793"/>
                  <a:pt x="15300" y="3798"/>
                  <a:pt x="15304" y="3808"/>
                </a:cubicBezTo>
                <a:cubicBezTo>
                  <a:pt x="15330" y="3873"/>
                  <a:pt x="15309" y="3924"/>
                  <a:pt x="15251" y="3945"/>
                </a:cubicBezTo>
                <a:cubicBezTo>
                  <a:pt x="15200" y="3964"/>
                  <a:pt x="15157" y="4019"/>
                  <a:pt x="15157" y="4066"/>
                </a:cubicBezTo>
                <a:cubicBezTo>
                  <a:pt x="15157" y="4091"/>
                  <a:pt x="15146" y="4118"/>
                  <a:pt x="15127" y="4140"/>
                </a:cubicBezTo>
                <a:cubicBezTo>
                  <a:pt x="15116" y="4159"/>
                  <a:pt x="15094" y="4178"/>
                  <a:pt x="15063" y="4189"/>
                </a:cubicBezTo>
                <a:cubicBezTo>
                  <a:pt x="15036" y="4199"/>
                  <a:pt x="15018" y="4216"/>
                  <a:pt x="15005" y="4236"/>
                </a:cubicBezTo>
                <a:cubicBezTo>
                  <a:pt x="15004" y="4237"/>
                  <a:pt x="15002" y="4237"/>
                  <a:pt x="15001" y="4238"/>
                </a:cubicBezTo>
                <a:cubicBezTo>
                  <a:pt x="15001" y="4239"/>
                  <a:pt x="15002" y="4242"/>
                  <a:pt x="15001" y="4243"/>
                </a:cubicBezTo>
                <a:cubicBezTo>
                  <a:pt x="14991" y="4264"/>
                  <a:pt x="14985" y="4287"/>
                  <a:pt x="14994" y="4308"/>
                </a:cubicBezTo>
                <a:cubicBezTo>
                  <a:pt x="15003" y="4331"/>
                  <a:pt x="15000" y="4357"/>
                  <a:pt x="14986" y="4382"/>
                </a:cubicBezTo>
                <a:cubicBezTo>
                  <a:pt x="14973" y="4407"/>
                  <a:pt x="14951" y="4430"/>
                  <a:pt x="14922" y="4445"/>
                </a:cubicBezTo>
                <a:cubicBezTo>
                  <a:pt x="14921" y="4446"/>
                  <a:pt x="14920" y="4446"/>
                  <a:pt x="14919" y="4447"/>
                </a:cubicBezTo>
                <a:cubicBezTo>
                  <a:pt x="14897" y="4459"/>
                  <a:pt x="14881" y="4470"/>
                  <a:pt x="14870" y="4480"/>
                </a:cubicBezTo>
                <a:cubicBezTo>
                  <a:pt x="14842" y="4504"/>
                  <a:pt x="14849" y="4531"/>
                  <a:pt x="14885" y="4577"/>
                </a:cubicBezTo>
                <a:cubicBezTo>
                  <a:pt x="14887" y="4579"/>
                  <a:pt x="14888" y="4580"/>
                  <a:pt x="14890" y="4582"/>
                </a:cubicBezTo>
                <a:cubicBezTo>
                  <a:pt x="14891" y="4583"/>
                  <a:pt x="14891" y="4585"/>
                  <a:pt x="14892" y="4586"/>
                </a:cubicBezTo>
                <a:cubicBezTo>
                  <a:pt x="14898" y="4594"/>
                  <a:pt x="14902" y="4599"/>
                  <a:pt x="14909" y="4608"/>
                </a:cubicBezTo>
                <a:cubicBezTo>
                  <a:pt x="14960" y="4666"/>
                  <a:pt x="14993" y="4757"/>
                  <a:pt x="14984" y="4810"/>
                </a:cubicBezTo>
                <a:cubicBezTo>
                  <a:pt x="14974" y="4870"/>
                  <a:pt x="15107" y="4994"/>
                  <a:pt x="15332" y="5135"/>
                </a:cubicBezTo>
                <a:cubicBezTo>
                  <a:pt x="15468" y="5220"/>
                  <a:pt x="15551" y="5268"/>
                  <a:pt x="15618" y="5302"/>
                </a:cubicBezTo>
                <a:cubicBezTo>
                  <a:pt x="15618" y="5303"/>
                  <a:pt x="15619" y="5302"/>
                  <a:pt x="15619" y="5302"/>
                </a:cubicBezTo>
                <a:cubicBezTo>
                  <a:pt x="15675" y="5322"/>
                  <a:pt x="15729" y="5332"/>
                  <a:pt x="15785" y="5339"/>
                </a:cubicBezTo>
                <a:cubicBezTo>
                  <a:pt x="15797" y="5330"/>
                  <a:pt x="15809" y="5318"/>
                  <a:pt x="15820" y="5301"/>
                </a:cubicBezTo>
                <a:cubicBezTo>
                  <a:pt x="15846" y="5260"/>
                  <a:pt x="15901" y="5261"/>
                  <a:pt x="15982" y="5302"/>
                </a:cubicBezTo>
                <a:cubicBezTo>
                  <a:pt x="16010" y="5317"/>
                  <a:pt x="16033" y="5325"/>
                  <a:pt x="16052" y="5330"/>
                </a:cubicBezTo>
                <a:cubicBezTo>
                  <a:pt x="16064" y="5327"/>
                  <a:pt x="16091" y="5329"/>
                  <a:pt x="16100" y="5326"/>
                </a:cubicBezTo>
                <a:cubicBezTo>
                  <a:pt x="16119" y="5312"/>
                  <a:pt x="16121" y="5280"/>
                  <a:pt x="16112" y="5225"/>
                </a:cubicBezTo>
                <a:cubicBezTo>
                  <a:pt x="16107" y="5199"/>
                  <a:pt x="16146" y="5161"/>
                  <a:pt x="16198" y="5142"/>
                </a:cubicBezTo>
                <a:cubicBezTo>
                  <a:pt x="16199" y="5142"/>
                  <a:pt x="16199" y="5140"/>
                  <a:pt x="16200" y="5140"/>
                </a:cubicBezTo>
                <a:cubicBezTo>
                  <a:pt x="16204" y="5139"/>
                  <a:pt x="16206" y="5136"/>
                  <a:pt x="16209" y="5135"/>
                </a:cubicBezTo>
                <a:cubicBezTo>
                  <a:pt x="16256" y="5113"/>
                  <a:pt x="16294" y="5063"/>
                  <a:pt x="16294" y="5019"/>
                </a:cubicBezTo>
                <a:cubicBezTo>
                  <a:pt x="16294" y="4992"/>
                  <a:pt x="16309" y="4965"/>
                  <a:pt x="16332" y="4942"/>
                </a:cubicBezTo>
                <a:cubicBezTo>
                  <a:pt x="16348" y="4918"/>
                  <a:pt x="16366" y="4894"/>
                  <a:pt x="16388" y="4877"/>
                </a:cubicBezTo>
                <a:cubicBezTo>
                  <a:pt x="16440" y="4835"/>
                  <a:pt x="16467" y="4778"/>
                  <a:pt x="16448" y="4748"/>
                </a:cubicBezTo>
                <a:cubicBezTo>
                  <a:pt x="16429" y="4719"/>
                  <a:pt x="16456" y="4678"/>
                  <a:pt x="16510" y="4658"/>
                </a:cubicBezTo>
                <a:cubicBezTo>
                  <a:pt x="16537" y="4648"/>
                  <a:pt x="16564" y="4631"/>
                  <a:pt x="16581" y="4611"/>
                </a:cubicBezTo>
                <a:cubicBezTo>
                  <a:pt x="16599" y="4591"/>
                  <a:pt x="16610" y="4569"/>
                  <a:pt x="16610" y="4548"/>
                </a:cubicBezTo>
                <a:cubicBezTo>
                  <a:pt x="16610" y="4465"/>
                  <a:pt x="16807" y="4325"/>
                  <a:pt x="17040" y="4207"/>
                </a:cubicBezTo>
                <a:cubicBezTo>
                  <a:pt x="17173" y="4130"/>
                  <a:pt x="17293" y="4079"/>
                  <a:pt x="17425" y="4048"/>
                </a:cubicBezTo>
                <a:cubicBezTo>
                  <a:pt x="17489" y="4030"/>
                  <a:pt x="17550" y="4014"/>
                  <a:pt x="17604" y="4009"/>
                </a:cubicBezTo>
                <a:cubicBezTo>
                  <a:pt x="17762" y="3992"/>
                  <a:pt x="17915" y="3957"/>
                  <a:pt x="18058" y="3909"/>
                </a:cubicBezTo>
                <a:cubicBezTo>
                  <a:pt x="18140" y="3881"/>
                  <a:pt x="18221" y="3847"/>
                  <a:pt x="18301" y="3810"/>
                </a:cubicBezTo>
                <a:cubicBezTo>
                  <a:pt x="18879" y="3530"/>
                  <a:pt x="19280" y="2998"/>
                  <a:pt x="19396" y="2381"/>
                </a:cubicBezTo>
                <a:cubicBezTo>
                  <a:pt x="19410" y="2264"/>
                  <a:pt x="19418" y="2140"/>
                  <a:pt x="19419" y="1998"/>
                </a:cubicBezTo>
                <a:cubicBezTo>
                  <a:pt x="19419" y="1899"/>
                  <a:pt x="19416" y="1821"/>
                  <a:pt x="19413" y="1747"/>
                </a:cubicBezTo>
                <a:cubicBezTo>
                  <a:pt x="19397" y="1626"/>
                  <a:pt x="19373" y="1505"/>
                  <a:pt x="19334" y="1383"/>
                </a:cubicBezTo>
                <a:cubicBezTo>
                  <a:pt x="19253" y="1127"/>
                  <a:pt x="19134" y="904"/>
                  <a:pt x="18979" y="715"/>
                </a:cubicBezTo>
                <a:cubicBezTo>
                  <a:pt x="18970" y="705"/>
                  <a:pt x="18961" y="694"/>
                  <a:pt x="18953" y="684"/>
                </a:cubicBezTo>
                <a:cubicBezTo>
                  <a:pt x="18905" y="629"/>
                  <a:pt x="18855" y="577"/>
                  <a:pt x="18800" y="527"/>
                </a:cubicBezTo>
                <a:cubicBezTo>
                  <a:pt x="18800" y="527"/>
                  <a:pt x="18799" y="526"/>
                  <a:pt x="18799" y="526"/>
                </a:cubicBezTo>
                <a:cubicBezTo>
                  <a:pt x="18795" y="523"/>
                  <a:pt x="18793" y="520"/>
                  <a:pt x="18789" y="517"/>
                </a:cubicBezTo>
                <a:cubicBezTo>
                  <a:pt x="18545" y="299"/>
                  <a:pt x="18236" y="142"/>
                  <a:pt x="17865" y="51"/>
                </a:cubicBezTo>
                <a:cubicBezTo>
                  <a:pt x="17765" y="26"/>
                  <a:pt x="17671" y="14"/>
                  <a:pt x="17577" y="4"/>
                </a:cubicBezTo>
                <a:cubicBezTo>
                  <a:pt x="17521" y="3"/>
                  <a:pt x="17469" y="0"/>
                  <a:pt x="17399" y="0"/>
                </a:cubicBezTo>
                <a:close/>
                <a:moveTo>
                  <a:pt x="9682" y="17"/>
                </a:moveTo>
                <a:cubicBezTo>
                  <a:pt x="9676" y="17"/>
                  <a:pt x="9677" y="22"/>
                  <a:pt x="9675" y="24"/>
                </a:cubicBezTo>
                <a:cubicBezTo>
                  <a:pt x="9694" y="158"/>
                  <a:pt x="9888" y="502"/>
                  <a:pt x="9994" y="580"/>
                </a:cubicBezTo>
                <a:cubicBezTo>
                  <a:pt x="10147" y="692"/>
                  <a:pt x="10098" y="780"/>
                  <a:pt x="9906" y="805"/>
                </a:cubicBezTo>
                <a:cubicBezTo>
                  <a:pt x="9881" y="810"/>
                  <a:pt x="9854" y="812"/>
                  <a:pt x="9823" y="813"/>
                </a:cubicBezTo>
                <a:cubicBezTo>
                  <a:pt x="9811" y="813"/>
                  <a:pt x="9805" y="816"/>
                  <a:pt x="9793" y="816"/>
                </a:cubicBezTo>
                <a:cubicBezTo>
                  <a:pt x="9493" y="816"/>
                  <a:pt x="9238" y="727"/>
                  <a:pt x="9051" y="558"/>
                </a:cubicBezTo>
                <a:cubicBezTo>
                  <a:pt x="8986" y="500"/>
                  <a:pt x="8955" y="476"/>
                  <a:pt x="8936" y="471"/>
                </a:cubicBezTo>
                <a:cubicBezTo>
                  <a:pt x="8932" y="470"/>
                  <a:pt x="8929" y="469"/>
                  <a:pt x="8927" y="470"/>
                </a:cubicBezTo>
                <a:cubicBezTo>
                  <a:pt x="8922" y="471"/>
                  <a:pt x="8918" y="474"/>
                  <a:pt x="8915" y="482"/>
                </a:cubicBezTo>
                <a:cubicBezTo>
                  <a:pt x="8911" y="507"/>
                  <a:pt x="8917" y="560"/>
                  <a:pt x="8936" y="665"/>
                </a:cubicBezTo>
                <a:cubicBezTo>
                  <a:pt x="8943" y="701"/>
                  <a:pt x="8961" y="741"/>
                  <a:pt x="8974" y="780"/>
                </a:cubicBezTo>
                <a:cubicBezTo>
                  <a:pt x="9071" y="1019"/>
                  <a:pt x="9262" y="1319"/>
                  <a:pt x="9406" y="1417"/>
                </a:cubicBezTo>
                <a:cubicBezTo>
                  <a:pt x="9513" y="1491"/>
                  <a:pt x="9751" y="1597"/>
                  <a:pt x="9934" y="1657"/>
                </a:cubicBezTo>
                <a:lnTo>
                  <a:pt x="10266" y="1767"/>
                </a:lnTo>
                <a:lnTo>
                  <a:pt x="10298" y="2792"/>
                </a:lnTo>
                <a:cubicBezTo>
                  <a:pt x="10329" y="3797"/>
                  <a:pt x="10334" y="3822"/>
                  <a:pt x="10524" y="4149"/>
                </a:cubicBezTo>
                <a:cubicBezTo>
                  <a:pt x="10671" y="4403"/>
                  <a:pt x="10817" y="4547"/>
                  <a:pt x="11138" y="4754"/>
                </a:cubicBezTo>
                <a:lnTo>
                  <a:pt x="11456" y="4958"/>
                </a:lnTo>
                <a:lnTo>
                  <a:pt x="11565" y="5001"/>
                </a:lnTo>
                <a:lnTo>
                  <a:pt x="11561" y="5176"/>
                </a:lnTo>
                <a:lnTo>
                  <a:pt x="11561" y="5524"/>
                </a:lnTo>
                <a:cubicBezTo>
                  <a:pt x="11561" y="5971"/>
                  <a:pt x="11576" y="6032"/>
                  <a:pt x="11704" y="6120"/>
                </a:cubicBezTo>
                <a:cubicBezTo>
                  <a:pt x="11879" y="6241"/>
                  <a:pt x="12249" y="6200"/>
                  <a:pt x="12367" y="6046"/>
                </a:cubicBezTo>
                <a:cubicBezTo>
                  <a:pt x="12377" y="6033"/>
                  <a:pt x="12387" y="6010"/>
                  <a:pt x="12395" y="5988"/>
                </a:cubicBezTo>
                <a:cubicBezTo>
                  <a:pt x="12401" y="5972"/>
                  <a:pt x="12405" y="5954"/>
                  <a:pt x="12410" y="5934"/>
                </a:cubicBezTo>
                <a:cubicBezTo>
                  <a:pt x="12414" y="5917"/>
                  <a:pt x="12418" y="5898"/>
                  <a:pt x="12422" y="5878"/>
                </a:cubicBezTo>
                <a:cubicBezTo>
                  <a:pt x="12425" y="5860"/>
                  <a:pt x="12424" y="5829"/>
                  <a:pt x="12427" y="5810"/>
                </a:cubicBezTo>
                <a:cubicBezTo>
                  <a:pt x="12436" y="5720"/>
                  <a:pt x="12442" y="5616"/>
                  <a:pt x="12438" y="5485"/>
                </a:cubicBezTo>
                <a:lnTo>
                  <a:pt x="12423" y="5032"/>
                </a:lnTo>
                <a:lnTo>
                  <a:pt x="12701" y="4891"/>
                </a:lnTo>
                <a:cubicBezTo>
                  <a:pt x="12840" y="4821"/>
                  <a:pt x="13009" y="4709"/>
                  <a:pt x="13109" y="4626"/>
                </a:cubicBezTo>
                <a:cubicBezTo>
                  <a:pt x="13133" y="4604"/>
                  <a:pt x="13158" y="4582"/>
                  <a:pt x="13181" y="4559"/>
                </a:cubicBezTo>
                <a:cubicBezTo>
                  <a:pt x="13391" y="4344"/>
                  <a:pt x="13625" y="3922"/>
                  <a:pt x="13678" y="3644"/>
                </a:cubicBezTo>
                <a:cubicBezTo>
                  <a:pt x="13714" y="3460"/>
                  <a:pt x="13761" y="3398"/>
                  <a:pt x="13904" y="3350"/>
                </a:cubicBezTo>
                <a:cubicBezTo>
                  <a:pt x="13966" y="3329"/>
                  <a:pt x="14003" y="3308"/>
                  <a:pt x="14030" y="3281"/>
                </a:cubicBezTo>
                <a:cubicBezTo>
                  <a:pt x="14054" y="3238"/>
                  <a:pt x="14065" y="3172"/>
                  <a:pt x="14073" y="3061"/>
                </a:cubicBezTo>
                <a:cubicBezTo>
                  <a:pt x="14076" y="3023"/>
                  <a:pt x="14086" y="2983"/>
                  <a:pt x="14094" y="2944"/>
                </a:cubicBezTo>
                <a:cubicBezTo>
                  <a:pt x="14105" y="2813"/>
                  <a:pt x="14138" y="2673"/>
                  <a:pt x="14184" y="2606"/>
                </a:cubicBezTo>
                <a:cubicBezTo>
                  <a:pt x="14220" y="2554"/>
                  <a:pt x="14244" y="2405"/>
                  <a:pt x="14259" y="2213"/>
                </a:cubicBezTo>
                <a:cubicBezTo>
                  <a:pt x="14268" y="2048"/>
                  <a:pt x="14274" y="1870"/>
                  <a:pt x="14274" y="1563"/>
                </a:cubicBezTo>
                <a:cubicBezTo>
                  <a:pt x="14274" y="1487"/>
                  <a:pt x="14273" y="1444"/>
                  <a:pt x="14272" y="1376"/>
                </a:cubicBezTo>
                <a:cubicBezTo>
                  <a:pt x="14257" y="886"/>
                  <a:pt x="14208" y="422"/>
                  <a:pt x="14131" y="349"/>
                </a:cubicBezTo>
                <a:cubicBezTo>
                  <a:pt x="14029" y="251"/>
                  <a:pt x="13828" y="237"/>
                  <a:pt x="12014" y="210"/>
                </a:cubicBezTo>
                <a:cubicBezTo>
                  <a:pt x="10234" y="183"/>
                  <a:pt x="9989" y="166"/>
                  <a:pt x="9838" y="71"/>
                </a:cubicBezTo>
                <a:cubicBezTo>
                  <a:pt x="9815" y="57"/>
                  <a:pt x="9799" y="51"/>
                  <a:pt x="9780" y="40"/>
                </a:cubicBezTo>
                <a:cubicBezTo>
                  <a:pt x="9737" y="25"/>
                  <a:pt x="9701" y="15"/>
                  <a:pt x="9682" y="17"/>
                </a:cubicBezTo>
                <a:close/>
                <a:moveTo>
                  <a:pt x="4299" y="1695"/>
                </a:moveTo>
                <a:cubicBezTo>
                  <a:pt x="4277" y="1695"/>
                  <a:pt x="4258" y="1704"/>
                  <a:pt x="4243" y="1715"/>
                </a:cubicBezTo>
                <a:cubicBezTo>
                  <a:pt x="4242" y="1720"/>
                  <a:pt x="4239" y="1721"/>
                  <a:pt x="4239" y="1727"/>
                </a:cubicBezTo>
                <a:cubicBezTo>
                  <a:pt x="4239" y="1762"/>
                  <a:pt x="4630" y="2227"/>
                  <a:pt x="5107" y="2762"/>
                </a:cubicBezTo>
                <a:cubicBezTo>
                  <a:pt x="5172" y="2835"/>
                  <a:pt x="5207" y="2880"/>
                  <a:pt x="5267" y="2949"/>
                </a:cubicBezTo>
                <a:cubicBezTo>
                  <a:pt x="5454" y="3159"/>
                  <a:pt x="5613" y="3341"/>
                  <a:pt x="5819" y="3566"/>
                </a:cubicBezTo>
                <a:lnTo>
                  <a:pt x="6001" y="3765"/>
                </a:lnTo>
                <a:lnTo>
                  <a:pt x="5958" y="3826"/>
                </a:lnTo>
                <a:cubicBezTo>
                  <a:pt x="5963" y="3837"/>
                  <a:pt x="5978" y="3860"/>
                  <a:pt x="5979" y="3866"/>
                </a:cubicBezTo>
                <a:cubicBezTo>
                  <a:pt x="5987" y="4068"/>
                  <a:pt x="5860" y="4333"/>
                  <a:pt x="5556" y="4750"/>
                </a:cubicBezTo>
                <a:cubicBezTo>
                  <a:pt x="5404" y="4958"/>
                  <a:pt x="5251" y="5174"/>
                  <a:pt x="5216" y="5230"/>
                </a:cubicBezTo>
                <a:cubicBezTo>
                  <a:pt x="4980" y="5605"/>
                  <a:pt x="4932" y="5643"/>
                  <a:pt x="4712" y="5636"/>
                </a:cubicBezTo>
                <a:cubicBezTo>
                  <a:pt x="4460" y="5628"/>
                  <a:pt x="4458" y="5632"/>
                  <a:pt x="4588" y="5871"/>
                </a:cubicBezTo>
                <a:cubicBezTo>
                  <a:pt x="4651" y="5987"/>
                  <a:pt x="4663" y="6070"/>
                  <a:pt x="4622" y="6109"/>
                </a:cubicBezTo>
                <a:cubicBezTo>
                  <a:pt x="4588" y="6142"/>
                  <a:pt x="4297" y="6219"/>
                  <a:pt x="3974" y="6281"/>
                </a:cubicBezTo>
                <a:cubicBezTo>
                  <a:pt x="3651" y="6342"/>
                  <a:pt x="3068" y="6456"/>
                  <a:pt x="2677" y="6535"/>
                </a:cubicBezTo>
                <a:cubicBezTo>
                  <a:pt x="2146" y="6643"/>
                  <a:pt x="1946" y="6661"/>
                  <a:pt x="1881" y="6611"/>
                </a:cubicBezTo>
                <a:cubicBezTo>
                  <a:pt x="1811" y="6557"/>
                  <a:pt x="1380" y="5950"/>
                  <a:pt x="862" y="5173"/>
                </a:cubicBezTo>
                <a:cubicBezTo>
                  <a:pt x="418" y="4505"/>
                  <a:pt x="218" y="4273"/>
                  <a:pt x="88" y="4272"/>
                </a:cubicBezTo>
                <a:lnTo>
                  <a:pt x="0" y="4270"/>
                </a:lnTo>
                <a:cubicBezTo>
                  <a:pt x="1" y="4273"/>
                  <a:pt x="3" y="4297"/>
                  <a:pt x="4" y="4297"/>
                </a:cubicBezTo>
                <a:cubicBezTo>
                  <a:pt x="35" y="4316"/>
                  <a:pt x="421" y="4919"/>
                  <a:pt x="862" y="5636"/>
                </a:cubicBezTo>
                <a:lnTo>
                  <a:pt x="1667" y="6941"/>
                </a:lnTo>
                <a:lnTo>
                  <a:pt x="1896" y="6900"/>
                </a:lnTo>
                <a:cubicBezTo>
                  <a:pt x="2022" y="6878"/>
                  <a:pt x="2464" y="6798"/>
                  <a:pt x="2878" y="6721"/>
                </a:cubicBezTo>
                <a:cubicBezTo>
                  <a:pt x="3293" y="6644"/>
                  <a:pt x="3655" y="6594"/>
                  <a:pt x="3683" y="6611"/>
                </a:cubicBezTo>
                <a:cubicBezTo>
                  <a:pt x="3711" y="6628"/>
                  <a:pt x="3733" y="6683"/>
                  <a:pt x="3733" y="6734"/>
                </a:cubicBezTo>
                <a:cubicBezTo>
                  <a:pt x="3733" y="6819"/>
                  <a:pt x="4818" y="7362"/>
                  <a:pt x="4989" y="7362"/>
                </a:cubicBezTo>
                <a:cubicBezTo>
                  <a:pt x="5028" y="7362"/>
                  <a:pt x="5116" y="7450"/>
                  <a:pt x="5184" y="7556"/>
                </a:cubicBezTo>
                <a:cubicBezTo>
                  <a:pt x="5320" y="7771"/>
                  <a:pt x="5266" y="7907"/>
                  <a:pt x="5047" y="7907"/>
                </a:cubicBezTo>
                <a:cubicBezTo>
                  <a:pt x="4887" y="7907"/>
                  <a:pt x="4917" y="8012"/>
                  <a:pt x="5293" y="8757"/>
                </a:cubicBezTo>
                <a:cubicBezTo>
                  <a:pt x="5672" y="9509"/>
                  <a:pt x="6282" y="10121"/>
                  <a:pt x="6858" y="10328"/>
                </a:cubicBezTo>
                <a:cubicBezTo>
                  <a:pt x="7553" y="10579"/>
                  <a:pt x="8471" y="10402"/>
                  <a:pt x="9182" y="9881"/>
                </a:cubicBezTo>
                <a:cubicBezTo>
                  <a:pt x="9298" y="9796"/>
                  <a:pt x="9413" y="9745"/>
                  <a:pt x="9436" y="9767"/>
                </a:cubicBezTo>
                <a:cubicBezTo>
                  <a:pt x="9459" y="9789"/>
                  <a:pt x="9477" y="10713"/>
                  <a:pt x="9477" y="11823"/>
                </a:cubicBezTo>
                <a:cubicBezTo>
                  <a:pt x="9477" y="13828"/>
                  <a:pt x="9479" y="13842"/>
                  <a:pt x="9620" y="13995"/>
                </a:cubicBezTo>
                <a:cubicBezTo>
                  <a:pt x="9724" y="14109"/>
                  <a:pt x="9853" y="14162"/>
                  <a:pt x="10109" y="14196"/>
                </a:cubicBezTo>
                <a:cubicBezTo>
                  <a:pt x="10352" y="14228"/>
                  <a:pt x="10456" y="14270"/>
                  <a:pt x="10456" y="14333"/>
                </a:cubicBezTo>
                <a:cubicBezTo>
                  <a:pt x="10456" y="14411"/>
                  <a:pt x="10040" y="14428"/>
                  <a:pt x="7332" y="14454"/>
                </a:cubicBezTo>
                <a:cubicBezTo>
                  <a:pt x="3886" y="14487"/>
                  <a:pt x="4004" y="14473"/>
                  <a:pt x="3649" y="14878"/>
                </a:cubicBezTo>
                <a:cubicBezTo>
                  <a:pt x="3186" y="15407"/>
                  <a:pt x="3344" y="16265"/>
                  <a:pt x="3970" y="16618"/>
                </a:cubicBezTo>
                <a:cubicBezTo>
                  <a:pt x="4118" y="16701"/>
                  <a:pt x="4225" y="16791"/>
                  <a:pt x="4207" y="16818"/>
                </a:cubicBezTo>
                <a:cubicBezTo>
                  <a:pt x="4189" y="16845"/>
                  <a:pt x="3892" y="16871"/>
                  <a:pt x="3547" y="16874"/>
                </a:cubicBezTo>
                <a:cubicBezTo>
                  <a:pt x="3203" y="16877"/>
                  <a:pt x="2856" y="16903"/>
                  <a:pt x="2773" y="16933"/>
                </a:cubicBezTo>
                <a:cubicBezTo>
                  <a:pt x="2299" y="17107"/>
                  <a:pt x="1991" y="17619"/>
                  <a:pt x="2044" y="18148"/>
                </a:cubicBezTo>
                <a:cubicBezTo>
                  <a:pt x="2107" y="18771"/>
                  <a:pt x="2643" y="19182"/>
                  <a:pt x="3395" y="19182"/>
                </a:cubicBezTo>
                <a:cubicBezTo>
                  <a:pt x="3845" y="19182"/>
                  <a:pt x="3948" y="19257"/>
                  <a:pt x="3681" y="19390"/>
                </a:cubicBezTo>
                <a:cubicBezTo>
                  <a:pt x="3255" y="19601"/>
                  <a:pt x="2997" y="20094"/>
                  <a:pt x="3065" y="20566"/>
                </a:cubicBezTo>
                <a:cubicBezTo>
                  <a:pt x="3136" y="21064"/>
                  <a:pt x="3481" y="21421"/>
                  <a:pt x="4017" y="21550"/>
                </a:cubicBezTo>
                <a:cubicBezTo>
                  <a:pt x="4121" y="21575"/>
                  <a:pt x="5926" y="21591"/>
                  <a:pt x="8027" y="21586"/>
                </a:cubicBezTo>
                <a:cubicBezTo>
                  <a:pt x="11374" y="21577"/>
                  <a:pt x="11845" y="21564"/>
                  <a:pt x="11845" y="21485"/>
                </a:cubicBezTo>
                <a:cubicBezTo>
                  <a:pt x="11845" y="21434"/>
                  <a:pt x="11789" y="21395"/>
                  <a:pt x="11719" y="21395"/>
                </a:cubicBezTo>
                <a:cubicBezTo>
                  <a:pt x="11609" y="21395"/>
                  <a:pt x="11589" y="21347"/>
                  <a:pt x="11572" y="21032"/>
                </a:cubicBezTo>
                <a:cubicBezTo>
                  <a:pt x="11557" y="20743"/>
                  <a:pt x="11574" y="20653"/>
                  <a:pt x="11662" y="20591"/>
                </a:cubicBezTo>
                <a:cubicBezTo>
                  <a:pt x="11767" y="20518"/>
                  <a:pt x="11768" y="20511"/>
                  <a:pt x="11657" y="20433"/>
                </a:cubicBezTo>
                <a:cubicBezTo>
                  <a:pt x="11536" y="20348"/>
                  <a:pt x="11564" y="20109"/>
                  <a:pt x="11687" y="20182"/>
                </a:cubicBezTo>
                <a:cubicBezTo>
                  <a:pt x="11722" y="20203"/>
                  <a:pt x="11751" y="20192"/>
                  <a:pt x="11751" y="20160"/>
                </a:cubicBezTo>
                <a:cubicBezTo>
                  <a:pt x="11751" y="20128"/>
                  <a:pt x="11711" y="20088"/>
                  <a:pt x="11662" y="20070"/>
                </a:cubicBezTo>
                <a:cubicBezTo>
                  <a:pt x="11602" y="20048"/>
                  <a:pt x="11577" y="19947"/>
                  <a:pt x="11584" y="19747"/>
                </a:cubicBezTo>
                <a:cubicBezTo>
                  <a:pt x="11592" y="19476"/>
                  <a:pt x="11605" y="19452"/>
                  <a:pt x="11766" y="19435"/>
                </a:cubicBezTo>
                <a:cubicBezTo>
                  <a:pt x="11861" y="19424"/>
                  <a:pt x="11939" y="19379"/>
                  <a:pt x="11939" y="19334"/>
                </a:cubicBezTo>
                <a:cubicBezTo>
                  <a:pt x="11939" y="19288"/>
                  <a:pt x="11861" y="19241"/>
                  <a:pt x="11766" y="19231"/>
                </a:cubicBezTo>
                <a:lnTo>
                  <a:pt x="11593" y="19211"/>
                </a:lnTo>
                <a:lnTo>
                  <a:pt x="11593" y="18029"/>
                </a:lnTo>
                <a:lnTo>
                  <a:pt x="11593" y="16847"/>
                </a:lnTo>
                <a:lnTo>
                  <a:pt x="11903" y="16818"/>
                </a:lnTo>
                <a:cubicBezTo>
                  <a:pt x="12074" y="16801"/>
                  <a:pt x="12225" y="16753"/>
                  <a:pt x="12239" y="16711"/>
                </a:cubicBezTo>
                <a:cubicBezTo>
                  <a:pt x="12254" y="16670"/>
                  <a:pt x="12227" y="16633"/>
                  <a:pt x="12181" y="16630"/>
                </a:cubicBezTo>
                <a:cubicBezTo>
                  <a:pt x="12135" y="16628"/>
                  <a:pt x="11984" y="16621"/>
                  <a:pt x="11845" y="16616"/>
                </a:cubicBezTo>
                <a:lnTo>
                  <a:pt x="11593" y="16605"/>
                </a:lnTo>
                <a:lnTo>
                  <a:pt x="11593" y="16271"/>
                </a:lnTo>
                <a:lnTo>
                  <a:pt x="11593" y="15939"/>
                </a:lnTo>
                <a:lnTo>
                  <a:pt x="11830" y="15919"/>
                </a:lnTo>
                <a:cubicBezTo>
                  <a:pt x="11960" y="15909"/>
                  <a:pt x="12065" y="15876"/>
                  <a:pt x="12065" y="15847"/>
                </a:cubicBezTo>
                <a:cubicBezTo>
                  <a:pt x="12065" y="15818"/>
                  <a:pt x="11960" y="15785"/>
                  <a:pt x="11830" y="15775"/>
                </a:cubicBezTo>
                <a:cubicBezTo>
                  <a:pt x="11699" y="15765"/>
                  <a:pt x="11593" y="15731"/>
                  <a:pt x="11593" y="15697"/>
                </a:cubicBezTo>
                <a:cubicBezTo>
                  <a:pt x="11593" y="15664"/>
                  <a:pt x="11699" y="15628"/>
                  <a:pt x="11830" y="15618"/>
                </a:cubicBezTo>
                <a:cubicBezTo>
                  <a:pt x="11960" y="15608"/>
                  <a:pt x="12065" y="15575"/>
                  <a:pt x="12065" y="15546"/>
                </a:cubicBezTo>
                <a:cubicBezTo>
                  <a:pt x="12065" y="15516"/>
                  <a:pt x="11960" y="15484"/>
                  <a:pt x="11830" y="15473"/>
                </a:cubicBezTo>
                <a:lnTo>
                  <a:pt x="11593" y="15454"/>
                </a:lnTo>
                <a:lnTo>
                  <a:pt x="11593" y="15060"/>
                </a:lnTo>
                <a:lnTo>
                  <a:pt x="11593" y="14665"/>
                </a:lnTo>
                <a:lnTo>
                  <a:pt x="11924" y="14647"/>
                </a:lnTo>
                <a:cubicBezTo>
                  <a:pt x="12156" y="14634"/>
                  <a:pt x="12254" y="14603"/>
                  <a:pt x="12254" y="14544"/>
                </a:cubicBezTo>
                <a:cubicBezTo>
                  <a:pt x="12254" y="14485"/>
                  <a:pt x="12156" y="14454"/>
                  <a:pt x="11924" y="14441"/>
                </a:cubicBezTo>
                <a:cubicBezTo>
                  <a:pt x="11680" y="14428"/>
                  <a:pt x="11593" y="14400"/>
                  <a:pt x="11593" y="14333"/>
                </a:cubicBezTo>
                <a:cubicBezTo>
                  <a:pt x="11593" y="14261"/>
                  <a:pt x="11680" y="14241"/>
                  <a:pt x="12003" y="14241"/>
                </a:cubicBezTo>
                <a:lnTo>
                  <a:pt x="12412" y="14241"/>
                </a:lnTo>
                <a:lnTo>
                  <a:pt x="12444" y="17877"/>
                </a:lnTo>
                <a:lnTo>
                  <a:pt x="12476" y="21514"/>
                </a:lnTo>
                <a:lnTo>
                  <a:pt x="13169" y="21562"/>
                </a:lnTo>
                <a:cubicBezTo>
                  <a:pt x="13551" y="21588"/>
                  <a:pt x="14021" y="21600"/>
                  <a:pt x="14212" y="21591"/>
                </a:cubicBezTo>
                <a:lnTo>
                  <a:pt x="14560" y="21575"/>
                </a:lnTo>
                <a:lnTo>
                  <a:pt x="14037" y="21256"/>
                </a:lnTo>
                <a:lnTo>
                  <a:pt x="13517" y="20934"/>
                </a:lnTo>
                <a:lnTo>
                  <a:pt x="13517" y="18372"/>
                </a:lnTo>
                <a:cubicBezTo>
                  <a:pt x="13517" y="16962"/>
                  <a:pt x="13530" y="15794"/>
                  <a:pt x="13547" y="15778"/>
                </a:cubicBezTo>
                <a:cubicBezTo>
                  <a:pt x="13563" y="15763"/>
                  <a:pt x="14928" y="16024"/>
                  <a:pt x="16580" y="16358"/>
                </a:cubicBezTo>
                <a:cubicBezTo>
                  <a:pt x="18847" y="16816"/>
                  <a:pt x="19610" y="16949"/>
                  <a:pt x="19691" y="16901"/>
                </a:cubicBezTo>
                <a:cubicBezTo>
                  <a:pt x="19774" y="16851"/>
                  <a:pt x="19992" y="15911"/>
                  <a:pt x="20664" y="12691"/>
                </a:cubicBezTo>
                <a:cubicBezTo>
                  <a:pt x="21140" y="10410"/>
                  <a:pt x="21559" y="8497"/>
                  <a:pt x="21594" y="8439"/>
                </a:cubicBezTo>
                <a:cubicBezTo>
                  <a:pt x="21597" y="8435"/>
                  <a:pt x="21598" y="8399"/>
                  <a:pt x="21600" y="8369"/>
                </a:cubicBezTo>
                <a:cubicBezTo>
                  <a:pt x="21586" y="8252"/>
                  <a:pt x="21570" y="8197"/>
                  <a:pt x="21547" y="8170"/>
                </a:cubicBezTo>
                <a:cubicBezTo>
                  <a:pt x="21493" y="8105"/>
                  <a:pt x="21380" y="8051"/>
                  <a:pt x="21175" y="7995"/>
                </a:cubicBezTo>
                <a:cubicBezTo>
                  <a:pt x="21133" y="7983"/>
                  <a:pt x="21084" y="7973"/>
                  <a:pt x="21038" y="7961"/>
                </a:cubicBezTo>
                <a:cubicBezTo>
                  <a:pt x="20969" y="7944"/>
                  <a:pt x="20900" y="7928"/>
                  <a:pt x="20813" y="7910"/>
                </a:cubicBezTo>
                <a:cubicBezTo>
                  <a:pt x="20096" y="7763"/>
                  <a:pt x="20082" y="7756"/>
                  <a:pt x="20082" y="7607"/>
                </a:cubicBezTo>
                <a:cubicBezTo>
                  <a:pt x="20082" y="7527"/>
                  <a:pt x="20017" y="7486"/>
                  <a:pt x="19845" y="7455"/>
                </a:cubicBezTo>
                <a:cubicBezTo>
                  <a:pt x="19530" y="7400"/>
                  <a:pt x="19356" y="7364"/>
                  <a:pt x="19227" y="7327"/>
                </a:cubicBezTo>
                <a:lnTo>
                  <a:pt x="19007" y="7286"/>
                </a:lnTo>
                <a:lnTo>
                  <a:pt x="18932" y="7123"/>
                </a:lnTo>
                <a:cubicBezTo>
                  <a:pt x="18915" y="7091"/>
                  <a:pt x="18899" y="7065"/>
                  <a:pt x="18879" y="7021"/>
                </a:cubicBezTo>
                <a:cubicBezTo>
                  <a:pt x="18873" y="7006"/>
                  <a:pt x="18865" y="6995"/>
                  <a:pt x="18859" y="6981"/>
                </a:cubicBezTo>
                <a:cubicBezTo>
                  <a:pt x="18798" y="6866"/>
                  <a:pt x="18721" y="6772"/>
                  <a:pt x="18624" y="6707"/>
                </a:cubicBezTo>
                <a:cubicBezTo>
                  <a:pt x="18593" y="6689"/>
                  <a:pt x="18562" y="6671"/>
                  <a:pt x="18524" y="6656"/>
                </a:cubicBezTo>
                <a:cubicBezTo>
                  <a:pt x="18249" y="6546"/>
                  <a:pt x="17979" y="6572"/>
                  <a:pt x="17782" y="6719"/>
                </a:cubicBezTo>
                <a:cubicBezTo>
                  <a:pt x="17762" y="6737"/>
                  <a:pt x="17742" y="6753"/>
                  <a:pt x="17720" y="6775"/>
                </a:cubicBezTo>
                <a:lnTo>
                  <a:pt x="17643" y="6854"/>
                </a:lnTo>
                <a:lnTo>
                  <a:pt x="17523" y="6990"/>
                </a:lnTo>
                <a:lnTo>
                  <a:pt x="17066" y="6894"/>
                </a:lnTo>
                <a:cubicBezTo>
                  <a:pt x="16640" y="6804"/>
                  <a:pt x="16602" y="6806"/>
                  <a:pt x="16489" y="6903"/>
                </a:cubicBezTo>
                <a:cubicBezTo>
                  <a:pt x="16439" y="6947"/>
                  <a:pt x="16399" y="6969"/>
                  <a:pt x="16335" y="6975"/>
                </a:cubicBezTo>
                <a:cubicBezTo>
                  <a:pt x="16263" y="6983"/>
                  <a:pt x="16159" y="6969"/>
                  <a:pt x="15969" y="6934"/>
                </a:cubicBezTo>
                <a:cubicBezTo>
                  <a:pt x="15697" y="6884"/>
                  <a:pt x="15548" y="6851"/>
                  <a:pt x="15462" y="6797"/>
                </a:cubicBezTo>
                <a:cubicBezTo>
                  <a:pt x="15453" y="6794"/>
                  <a:pt x="15407" y="6784"/>
                  <a:pt x="15403" y="6782"/>
                </a:cubicBezTo>
                <a:cubicBezTo>
                  <a:pt x="15387" y="6773"/>
                  <a:pt x="15372" y="6726"/>
                  <a:pt x="15362" y="6661"/>
                </a:cubicBezTo>
                <a:cubicBezTo>
                  <a:pt x="15349" y="6607"/>
                  <a:pt x="15347" y="6539"/>
                  <a:pt x="15347" y="6448"/>
                </a:cubicBezTo>
                <a:cubicBezTo>
                  <a:pt x="15347" y="6448"/>
                  <a:pt x="15347" y="6447"/>
                  <a:pt x="15347" y="6447"/>
                </a:cubicBezTo>
                <a:cubicBezTo>
                  <a:pt x="15347" y="6388"/>
                  <a:pt x="15346" y="6337"/>
                  <a:pt x="15341" y="6293"/>
                </a:cubicBezTo>
                <a:cubicBezTo>
                  <a:pt x="15341" y="6293"/>
                  <a:pt x="15341" y="6292"/>
                  <a:pt x="15341" y="6291"/>
                </a:cubicBezTo>
                <a:cubicBezTo>
                  <a:pt x="15337" y="6248"/>
                  <a:pt x="15328" y="6211"/>
                  <a:pt x="15317" y="6178"/>
                </a:cubicBezTo>
                <a:cubicBezTo>
                  <a:pt x="15317" y="6177"/>
                  <a:pt x="15317" y="6176"/>
                  <a:pt x="15317" y="6176"/>
                </a:cubicBezTo>
                <a:cubicBezTo>
                  <a:pt x="15306" y="6142"/>
                  <a:pt x="15289" y="6112"/>
                  <a:pt x="15270" y="6084"/>
                </a:cubicBezTo>
                <a:cubicBezTo>
                  <a:pt x="15251" y="6056"/>
                  <a:pt x="15227" y="6029"/>
                  <a:pt x="15199" y="6001"/>
                </a:cubicBezTo>
                <a:cubicBezTo>
                  <a:pt x="15198" y="6000"/>
                  <a:pt x="15197" y="6000"/>
                  <a:pt x="15197" y="5999"/>
                </a:cubicBezTo>
                <a:cubicBezTo>
                  <a:pt x="15162" y="5965"/>
                  <a:pt x="15132" y="5941"/>
                  <a:pt x="15097" y="5921"/>
                </a:cubicBezTo>
                <a:cubicBezTo>
                  <a:pt x="14989" y="5863"/>
                  <a:pt x="14821" y="5860"/>
                  <a:pt x="14246" y="5867"/>
                </a:cubicBezTo>
                <a:lnTo>
                  <a:pt x="13444" y="5876"/>
                </a:lnTo>
                <a:lnTo>
                  <a:pt x="12927" y="7057"/>
                </a:lnTo>
                <a:cubicBezTo>
                  <a:pt x="12824" y="7292"/>
                  <a:pt x="12736" y="7476"/>
                  <a:pt x="12649" y="7659"/>
                </a:cubicBezTo>
                <a:cubicBezTo>
                  <a:pt x="12496" y="7982"/>
                  <a:pt x="12370" y="8230"/>
                  <a:pt x="12348" y="8226"/>
                </a:cubicBezTo>
                <a:cubicBezTo>
                  <a:pt x="12341" y="8225"/>
                  <a:pt x="12334" y="8206"/>
                  <a:pt x="12326" y="8188"/>
                </a:cubicBezTo>
                <a:cubicBezTo>
                  <a:pt x="12313" y="8182"/>
                  <a:pt x="12302" y="8170"/>
                  <a:pt x="12294" y="8145"/>
                </a:cubicBezTo>
                <a:cubicBezTo>
                  <a:pt x="12283" y="8110"/>
                  <a:pt x="12267" y="8009"/>
                  <a:pt x="12251" y="7874"/>
                </a:cubicBezTo>
                <a:cubicBezTo>
                  <a:pt x="12250" y="7872"/>
                  <a:pt x="12249" y="7869"/>
                  <a:pt x="12249" y="7867"/>
                </a:cubicBezTo>
                <a:cubicBezTo>
                  <a:pt x="12184" y="7510"/>
                  <a:pt x="12127" y="6990"/>
                  <a:pt x="12149" y="6777"/>
                </a:cubicBezTo>
                <a:cubicBezTo>
                  <a:pt x="12152" y="6745"/>
                  <a:pt x="12150" y="6723"/>
                  <a:pt x="12151" y="6696"/>
                </a:cubicBezTo>
                <a:cubicBezTo>
                  <a:pt x="12151" y="6670"/>
                  <a:pt x="12148" y="6620"/>
                  <a:pt x="12149" y="6605"/>
                </a:cubicBezTo>
                <a:cubicBezTo>
                  <a:pt x="12150" y="6586"/>
                  <a:pt x="12149" y="6572"/>
                  <a:pt x="12149" y="6557"/>
                </a:cubicBezTo>
                <a:cubicBezTo>
                  <a:pt x="12143" y="6509"/>
                  <a:pt x="12133" y="6470"/>
                  <a:pt x="12113" y="6445"/>
                </a:cubicBezTo>
                <a:cubicBezTo>
                  <a:pt x="12091" y="6429"/>
                  <a:pt x="12058" y="6421"/>
                  <a:pt x="12003" y="6421"/>
                </a:cubicBezTo>
                <a:cubicBezTo>
                  <a:pt x="11931" y="6421"/>
                  <a:pt x="11895" y="6428"/>
                  <a:pt x="11873" y="6466"/>
                </a:cubicBezTo>
                <a:cubicBezTo>
                  <a:pt x="11867" y="6479"/>
                  <a:pt x="11862" y="6495"/>
                  <a:pt x="11860" y="6512"/>
                </a:cubicBezTo>
                <a:cubicBezTo>
                  <a:pt x="11859" y="6516"/>
                  <a:pt x="11859" y="6520"/>
                  <a:pt x="11858" y="6524"/>
                </a:cubicBezTo>
                <a:cubicBezTo>
                  <a:pt x="11856" y="6547"/>
                  <a:pt x="11856" y="6574"/>
                  <a:pt x="11858" y="6605"/>
                </a:cubicBezTo>
                <a:cubicBezTo>
                  <a:pt x="11863" y="6683"/>
                  <a:pt x="11846" y="6937"/>
                  <a:pt x="11824" y="7212"/>
                </a:cubicBezTo>
                <a:cubicBezTo>
                  <a:pt x="11824" y="7213"/>
                  <a:pt x="11824" y="7214"/>
                  <a:pt x="11824" y="7215"/>
                </a:cubicBezTo>
                <a:cubicBezTo>
                  <a:pt x="11824" y="7217"/>
                  <a:pt x="11822" y="7219"/>
                  <a:pt x="11822" y="7221"/>
                </a:cubicBezTo>
                <a:cubicBezTo>
                  <a:pt x="11788" y="7642"/>
                  <a:pt x="11740" y="8122"/>
                  <a:pt x="11713" y="8203"/>
                </a:cubicBezTo>
                <a:cubicBezTo>
                  <a:pt x="11691" y="8271"/>
                  <a:pt x="11654" y="8273"/>
                  <a:pt x="11591" y="8190"/>
                </a:cubicBezTo>
                <a:cubicBezTo>
                  <a:pt x="11557" y="8183"/>
                  <a:pt x="11495" y="8062"/>
                  <a:pt x="11364" y="7768"/>
                </a:cubicBezTo>
                <a:cubicBezTo>
                  <a:pt x="11272" y="7574"/>
                  <a:pt x="11165" y="7336"/>
                  <a:pt x="11020" y="6999"/>
                </a:cubicBezTo>
                <a:lnTo>
                  <a:pt x="10526" y="5851"/>
                </a:lnTo>
                <a:lnTo>
                  <a:pt x="9817" y="5851"/>
                </a:lnTo>
                <a:cubicBezTo>
                  <a:pt x="9752" y="5851"/>
                  <a:pt x="9702" y="5853"/>
                  <a:pt x="9644" y="5853"/>
                </a:cubicBezTo>
                <a:cubicBezTo>
                  <a:pt x="9512" y="5856"/>
                  <a:pt x="9372" y="5858"/>
                  <a:pt x="9267" y="5866"/>
                </a:cubicBezTo>
                <a:cubicBezTo>
                  <a:pt x="9246" y="5867"/>
                  <a:pt x="9235" y="5868"/>
                  <a:pt x="9216" y="5869"/>
                </a:cubicBezTo>
                <a:cubicBezTo>
                  <a:pt x="8805" y="5921"/>
                  <a:pt x="8800" y="6127"/>
                  <a:pt x="8765" y="6950"/>
                </a:cubicBezTo>
                <a:cubicBezTo>
                  <a:pt x="8733" y="7725"/>
                  <a:pt x="8671" y="8099"/>
                  <a:pt x="8483" y="8390"/>
                </a:cubicBezTo>
                <a:cubicBezTo>
                  <a:pt x="8483" y="8391"/>
                  <a:pt x="8482" y="8391"/>
                  <a:pt x="8481" y="8392"/>
                </a:cubicBezTo>
                <a:cubicBezTo>
                  <a:pt x="8401" y="8528"/>
                  <a:pt x="8297" y="8641"/>
                  <a:pt x="8168" y="8737"/>
                </a:cubicBezTo>
                <a:cubicBezTo>
                  <a:pt x="7773" y="9071"/>
                  <a:pt x="7349" y="9106"/>
                  <a:pt x="6971" y="8865"/>
                </a:cubicBezTo>
                <a:cubicBezTo>
                  <a:pt x="6962" y="8859"/>
                  <a:pt x="6953" y="8856"/>
                  <a:pt x="6944" y="8850"/>
                </a:cubicBezTo>
                <a:cubicBezTo>
                  <a:pt x="6938" y="8846"/>
                  <a:pt x="6931" y="8837"/>
                  <a:pt x="6924" y="8832"/>
                </a:cubicBezTo>
                <a:cubicBezTo>
                  <a:pt x="6864" y="8790"/>
                  <a:pt x="6804" y="8740"/>
                  <a:pt x="6747" y="8684"/>
                </a:cubicBezTo>
                <a:cubicBezTo>
                  <a:pt x="6722" y="8659"/>
                  <a:pt x="6700" y="8629"/>
                  <a:pt x="6676" y="8601"/>
                </a:cubicBezTo>
                <a:cubicBezTo>
                  <a:pt x="6631" y="8551"/>
                  <a:pt x="6585" y="8504"/>
                  <a:pt x="6542" y="8444"/>
                </a:cubicBezTo>
                <a:cubicBezTo>
                  <a:pt x="6542" y="8444"/>
                  <a:pt x="6543" y="8441"/>
                  <a:pt x="6542" y="8441"/>
                </a:cubicBezTo>
                <a:cubicBezTo>
                  <a:pt x="6464" y="8334"/>
                  <a:pt x="6397" y="8223"/>
                  <a:pt x="6341" y="8112"/>
                </a:cubicBezTo>
                <a:cubicBezTo>
                  <a:pt x="6224" y="7888"/>
                  <a:pt x="6106" y="7674"/>
                  <a:pt x="6078" y="7640"/>
                </a:cubicBezTo>
                <a:cubicBezTo>
                  <a:pt x="6049" y="7603"/>
                  <a:pt x="5975" y="7384"/>
                  <a:pt x="5915" y="7150"/>
                </a:cubicBezTo>
                <a:cubicBezTo>
                  <a:pt x="5775" y="6605"/>
                  <a:pt x="5547" y="6161"/>
                  <a:pt x="5302" y="5965"/>
                </a:cubicBezTo>
                <a:lnTo>
                  <a:pt x="5107" y="5808"/>
                </a:lnTo>
                <a:lnTo>
                  <a:pt x="5723" y="4830"/>
                </a:lnTo>
                <a:lnTo>
                  <a:pt x="6227" y="4028"/>
                </a:lnTo>
                <a:cubicBezTo>
                  <a:pt x="6261" y="3968"/>
                  <a:pt x="6323" y="3869"/>
                  <a:pt x="6323" y="3862"/>
                </a:cubicBezTo>
                <a:cubicBezTo>
                  <a:pt x="6323" y="3851"/>
                  <a:pt x="6265" y="3782"/>
                  <a:pt x="6187" y="3691"/>
                </a:cubicBezTo>
                <a:lnTo>
                  <a:pt x="5462" y="2906"/>
                </a:lnTo>
                <a:cubicBezTo>
                  <a:pt x="5252" y="2678"/>
                  <a:pt x="5196" y="2612"/>
                  <a:pt x="5028" y="2428"/>
                </a:cubicBezTo>
                <a:cubicBezTo>
                  <a:pt x="4657" y="2037"/>
                  <a:pt x="4325" y="1695"/>
                  <a:pt x="4299" y="1695"/>
                </a:cubicBezTo>
                <a:close/>
                <a:moveTo>
                  <a:pt x="4355" y="2677"/>
                </a:moveTo>
                <a:cubicBezTo>
                  <a:pt x="4306" y="2661"/>
                  <a:pt x="4260" y="2706"/>
                  <a:pt x="4149" y="2846"/>
                </a:cubicBezTo>
                <a:cubicBezTo>
                  <a:pt x="4030" y="2996"/>
                  <a:pt x="3953" y="3046"/>
                  <a:pt x="3903" y="3007"/>
                </a:cubicBezTo>
                <a:cubicBezTo>
                  <a:pt x="3851" y="2967"/>
                  <a:pt x="3757" y="3052"/>
                  <a:pt x="3592" y="3281"/>
                </a:cubicBezTo>
                <a:cubicBezTo>
                  <a:pt x="3462" y="3463"/>
                  <a:pt x="3383" y="3594"/>
                  <a:pt x="3418" y="3574"/>
                </a:cubicBezTo>
                <a:cubicBezTo>
                  <a:pt x="3492" y="3530"/>
                  <a:pt x="3544" y="3641"/>
                  <a:pt x="3547" y="3763"/>
                </a:cubicBezTo>
                <a:cubicBezTo>
                  <a:pt x="3591" y="3793"/>
                  <a:pt x="3583" y="3823"/>
                  <a:pt x="3530" y="3898"/>
                </a:cubicBezTo>
                <a:cubicBezTo>
                  <a:pt x="3524" y="3917"/>
                  <a:pt x="3516" y="3935"/>
                  <a:pt x="3506" y="3951"/>
                </a:cubicBezTo>
                <a:cubicBezTo>
                  <a:pt x="3457" y="4025"/>
                  <a:pt x="3418" y="4115"/>
                  <a:pt x="3418" y="4151"/>
                </a:cubicBezTo>
                <a:cubicBezTo>
                  <a:pt x="3418" y="4274"/>
                  <a:pt x="3522" y="4157"/>
                  <a:pt x="4017" y="3480"/>
                </a:cubicBezTo>
                <a:cubicBezTo>
                  <a:pt x="4373" y="2992"/>
                  <a:pt x="4466" y="2846"/>
                  <a:pt x="4444" y="2765"/>
                </a:cubicBezTo>
                <a:cubicBezTo>
                  <a:pt x="4424" y="2734"/>
                  <a:pt x="4392" y="2704"/>
                  <a:pt x="4355" y="2677"/>
                </a:cubicBezTo>
                <a:close/>
                <a:moveTo>
                  <a:pt x="1772" y="4097"/>
                </a:moveTo>
                <a:cubicBezTo>
                  <a:pt x="1750" y="4096"/>
                  <a:pt x="1725" y="4099"/>
                  <a:pt x="1702" y="4108"/>
                </a:cubicBezTo>
                <a:cubicBezTo>
                  <a:pt x="1652" y="4127"/>
                  <a:pt x="1666" y="4141"/>
                  <a:pt x="1740" y="4144"/>
                </a:cubicBezTo>
                <a:cubicBezTo>
                  <a:pt x="1806" y="4147"/>
                  <a:pt x="1845" y="4133"/>
                  <a:pt x="1824" y="4113"/>
                </a:cubicBezTo>
                <a:cubicBezTo>
                  <a:pt x="1814" y="4103"/>
                  <a:pt x="1794" y="4098"/>
                  <a:pt x="1772" y="4097"/>
                </a:cubicBezTo>
                <a:close/>
                <a:moveTo>
                  <a:pt x="2788" y="4389"/>
                </a:moveTo>
                <a:cubicBezTo>
                  <a:pt x="2671" y="4386"/>
                  <a:pt x="2397" y="4402"/>
                  <a:pt x="2078" y="4433"/>
                </a:cubicBezTo>
                <a:cubicBezTo>
                  <a:pt x="1653" y="4473"/>
                  <a:pt x="1252" y="4506"/>
                  <a:pt x="1189" y="4508"/>
                </a:cubicBezTo>
                <a:cubicBezTo>
                  <a:pt x="1184" y="4509"/>
                  <a:pt x="1183" y="4513"/>
                  <a:pt x="1178" y="4514"/>
                </a:cubicBezTo>
                <a:cubicBezTo>
                  <a:pt x="1136" y="4534"/>
                  <a:pt x="1108" y="4557"/>
                  <a:pt x="1120" y="4579"/>
                </a:cubicBezTo>
                <a:cubicBezTo>
                  <a:pt x="1125" y="4586"/>
                  <a:pt x="1132" y="4592"/>
                  <a:pt x="1142" y="4597"/>
                </a:cubicBezTo>
                <a:cubicBezTo>
                  <a:pt x="1144" y="4598"/>
                  <a:pt x="1144" y="4598"/>
                  <a:pt x="1146" y="4599"/>
                </a:cubicBezTo>
                <a:cubicBezTo>
                  <a:pt x="1146" y="4599"/>
                  <a:pt x="1148" y="4599"/>
                  <a:pt x="1148" y="4599"/>
                </a:cubicBezTo>
                <a:cubicBezTo>
                  <a:pt x="1188" y="4617"/>
                  <a:pt x="1258" y="4624"/>
                  <a:pt x="1327" y="4611"/>
                </a:cubicBezTo>
                <a:cubicBezTo>
                  <a:pt x="1419" y="4595"/>
                  <a:pt x="1692" y="4564"/>
                  <a:pt x="1935" y="4545"/>
                </a:cubicBezTo>
                <a:cubicBezTo>
                  <a:pt x="2561" y="4494"/>
                  <a:pt x="2850" y="4449"/>
                  <a:pt x="2850" y="4400"/>
                </a:cubicBezTo>
                <a:cubicBezTo>
                  <a:pt x="2850" y="4394"/>
                  <a:pt x="2828" y="4391"/>
                  <a:pt x="2788" y="4389"/>
                </a:cubicBezTo>
                <a:close/>
                <a:moveTo>
                  <a:pt x="3384" y="5068"/>
                </a:moveTo>
                <a:cubicBezTo>
                  <a:pt x="3321" y="5064"/>
                  <a:pt x="3230" y="5066"/>
                  <a:pt x="3117" y="5077"/>
                </a:cubicBezTo>
                <a:cubicBezTo>
                  <a:pt x="2918" y="5097"/>
                  <a:pt x="2523" y="5134"/>
                  <a:pt x="2238" y="5156"/>
                </a:cubicBezTo>
                <a:cubicBezTo>
                  <a:pt x="1977" y="5177"/>
                  <a:pt x="1806" y="5209"/>
                  <a:pt x="1770" y="5239"/>
                </a:cubicBezTo>
                <a:cubicBezTo>
                  <a:pt x="1798" y="5260"/>
                  <a:pt x="1837" y="5276"/>
                  <a:pt x="1883" y="5288"/>
                </a:cubicBezTo>
                <a:cubicBezTo>
                  <a:pt x="1940" y="5291"/>
                  <a:pt x="2008" y="5290"/>
                  <a:pt x="2084" y="5281"/>
                </a:cubicBezTo>
                <a:cubicBezTo>
                  <a:pt x="2244" y="5262"/>
                  <a:pt x="2625" y="5226"/>
                  <a:pt x="2929" y="5203"/>
                </a:cubicBezTo>
                <a:cubicBezTo>
                  <a:pt x="3233" y="5181"/>
                  <a:pt x="3482" y="5136"/>
                  <a:pt x="3482" y="5102"/>
                </a:cubicBezTo>
                <a:cubicBezTo>
                  <a:pt x="3482" y="5083"/>
                  <a:pt x="3446" y="5072"/>
                  <a:pt x="3384" y="5068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8" grpId="0" animBg="1" advAuto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٢٢٣"/>
          <p:cNvSpPr/>
          <p:nvPr/>
        </p:nvSpPr>
        <p:spPr>
          <a:xfrm>
            <a:off x="0" y="12698248"/>
            <a:ext cx="2281512" cy="1017752"/>
          </a:xfrm>
          <a:prstGeom prst="roundRect">
            <a:avLst>
              <a:gd name="adj" fmla="val 36757"/>
            </a:avLst>
          </a:prstGeom>
          <a:solidFill>
            <a:srgbClr val="81978C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6500" spc="-13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٢٢٣</a:t>
            </a:r>
          </a:p>
        </p:txBody>
      </p:sp>
      <p:pic>
        <p:nvPicPr>
          <p:cNvPr id="612" name="IMG_7776.jpeg" descr="IMG_777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0" y="1649706"/>
            <a:ext cx="11061700" cy="173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13" name="IMG_7907.png" descr="IMG_7907.png"/>
          <p:cNvPicPr>
            <a:picLocks noChangeAspect="1"/>
          </p:cNvPicPr>
          <p:nvPr/>
        </p:nvPicPr>
        <p:blipFill>
          <a:blip r:embed="rId3"/>
          <a:srcRect l="43806" t="66859" r="18806" b="28600"/>
          <a:stretch>
            <a:fillRect/>
          </a:stretch>
        </p:blipFill>
        <p:spPr>
          <a:xfrm>
            <a:off x="2620410" y="5476081"/>
            <a:ext cx="16293619" cy="1382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614" name="IMG_6746.jpeg" descr="IMG_6746.jpeg"/>
          <p:cNvPicPr>
            <a:picLocks noChangeAspect="1"/>
          </p:cNvPicPr>
          <p:nvPr/>
        </p:nvPicPr>
        <p:blipFill>
          <a:blip r:embed="rId4"/>
          <a:srcRect l="245" t="705" r="273" b="607"/>
          <a:stretch>
            <a:fillRect/>
          </a:stretch>
        </p:blipFill>
        <p:spPr>
          <a:xfrm>
            <a:off x="5389495" y="8567840"/>
            <a:ext cx="4562476" cy="4748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4" extrusionOk="0">
                <a:moveTo>
                  <a:pt x="17399" y="0"/>
                </a:moveTo>
                <a:cubicBezTo>
                  <a:pt x="17303" y="1"/>
                  <a:pt x="17225" y="3"/>
                  <a:pt x="17153" y="8"/>
                </a:cubicBezTo>
                <a:cubicBezTo>
                  <a:pt x="16947" y="36"/>
                  <a:pt x="16739" y="98"/>
                  <a:pt x="16504" y="204"/>
                </a:cubicBezTo>
                <a:cubicBezTo>
                  <a:pt x="16076" y="399"/>
                  <a:pt x="15773" y="705"/>
                  <a:pt x="15542" y="1177"/>
                </a:cubicBezTo>
                <a:cubicBezTo>
                  <a:pt x="15404" y="1460"/>
                  <a:pt x="15379" y="1594"/>
                  <a:pt x="15383" y="2027"/>
                </a:cubicBezTo>
                <a:cubicBezTo>
                  <a:pt x="15384" y="2220"/>
                  <a:pt x="15401" y="2397"/>
                  <a:pt x="15426" y="2538"/>
                </a:cubicBezTo>
                <a:cubicBezTo>
                  <a:pt x="15435" y="2573"/>
                  <a:pt x="15443" y="2608"/>
                  <a:pt x="15454" y="2641"/>
                </a:cubicBezTo>
                <a:cubicBezTo>
                  <a:pt x="15475" y="2699"/>
                  <a:pt x="15480" y="2740"/>
                  <a:pt x="15494" y="2789"/>
                </a:cubicBezTo>
                <a:cubicBezTo>
                  <a:pt x="15552" y="2933"/>
                  <a:pt x="15559" y="3049"/>
                  <a:pt x="15518" y="3240"/>
                </a:cubicBezTo>
                <a:cubicBezTo>
                  <a:pt x="15479" y="3422"/>
                  <a:pt x="15483" y="3545"/>
                  <a:pt x="15529" y="3615"/>
                </a:cubicBezTo>
                <a:cubicBezTo>
                  <a:pt x="15610" y="3739"/>
                  <a:pt x="15532" y="3803"/>
                  <a:pt x="15373" y="3745"/>
                </a:cubicBezTo>
                <a:cubicBezTo>
                  <a:pt x="15356" y="3739"/>
                  <a:pt x="15345" y="3735"/>
                  <a:pt x="15334" y="3732"/>
                </a:cubicBezTo>
                <a:cubicBezTo>
                  <a:pt x="15316" y="3747"/>
                  <a:pt x="15304" y="3765"/>
                  <a:pt x="15296" y="3785"/>
                </a:cubicBezTo>
                <a:cubicBezTo>
                  <a:pt x="15299" y="3793"/>
                  <a:pt x="15300" y="3798"/>
                  <a:pt x="15304" y="3808"/>
                </a:cubicBezTo>
                <a:cubicBezTo>
                  <a:pt x="15330" y="3873"/>
                  <a:pt x="15309" y="3924"/>
                  <a:pt x="15251" y="3945"/>
                </a:cubicBezTo>
                <a:cubicBezTo>
                  <a:pt x="15200" y="3964"/>
                  <a:pt x="15157" y="4019"/>
                  <a:pt x="15157" y="4066"/>
                </a:cubicBezTo>
                <a:cubicBezTo>
                  <a:pt x="15157" y="4091"/>
                  <a:pt x="15146" y="4118"/>
                  <a:pt x="15127" y="4140"/>
                </a:cubicBezTo>
                <a:cubicBezTo>
                  <a:pt x="15116" y="4159"/>
                  <a:pt x="15094" y="4178"/>
                  <a:pt x="15063" y="4189"/>
                </a:cubicBezTo>
                <a:cubicBezTo>
                  <a:pt x="15036" y="4199"/>
                  <a:pt x="15018" y="4216"/>
                  <a:pt x="15005" y="4236"/>
                </a:cubicBezTo>
                <a:cubicBezTo>
                  <a:pt x="15004" y="4237"/>
                  <a:pt x="15002" y="4237"/>
                  <a:pt x="15001" y="4238"/>
                </a:cubicBezTo>
                <a:cubicBezTo>
                  <a:pt x="15001" y="4239"/>
                  <a:pt x="15002" y="4242"/>
                  <a:pt x="15001" y="4243"/>
                </a:cubicBezTo>
                <a:cubicBezTo>
                  <a:pt x="14991" y="4264"/>
                  <a:pt x="14985" y="4287"/>
                  <a:pt x="14994" y="4308"/>
                </a:cubicBezTo>
                <a:cubicBezTo>
                  <a:pt x="15003" y="4331"/>
                  <a:pt x="15000" y="4357"/>
                  <a:pt x="14986" y="4382"/>
                </a:cubicBezTo>
                <a:cubicBezTo>
                  <a:pt x="14973" y="4407"/>
                  <a:pt x="14951" y="4430"/>
                  <a:pt x="14922" y="4445"/>
                </a:cubicBezTo>
                <a:cubicBezTo>
                  <a:pt x="14921" y="4446"/>
                  <a:pt x="14920" y="4446"/>
                  <a:pt x="14919" y="4447"/>
                </a:cubicBezTo>
                <a:cubicBezTo>
                  <a:pt x="14897" y="4459"/>
                  <a:pt x="14881" y="4470"/>
                  <a:pt x="14870" y="4480"/>
                </a:cubicBezTo>
                <a:cubicBezTo>
                  <a:pt x="14842" y="4504"/>
                  <a:pt x="14849" y="4531"/>
                  <a:pt x="14885" y="4577"/>
                </a:cubicBezTo>
                <a:cubicBezTo>
                  <a:pt x="14887" y="4579"/>
                  <a:pt x="14888" y="4580"/>
                  <a:pt x="14890" y="4582"/>
                </a:cubicBezTo>
                <a:cubicBezTo>
                  <a:pt x="14891" y="4583"/>
                  <a:pt x="14891" y="4585"/>
                  <a:pt x="14892" y="4586"/>
                </a:cubicBezTo>
                <a:cubicBezTo>
                  <a:pt x="14898" y="4594"/>
                  <a:pt x="14902" y="4599"/>
                  <a:pt x="14909" y="4608"/>
                </a:cubicBezTo>
                <a:cubicBezTo>
                  <a:pt x="14960" y="4666"/>
                  <a:pt x="14993" y="4757"/>
                  <a:pt x="14984" y="4810"/>
                </a:cubicBezTo>
                <a:cubicBezTo>
                  <a:pt x="14974" y="4870"/>
                  <a:pt x="15107" y="4994"/>
                  <a:pt x="15332" y="5135"/>
                </a:cubicBezTo>
                <a:cubicBezTo>
                  <a:pt x="15468" y="5220"/>
                  <a:pt x="15551" y="5268"/>
                  <a:pt x="15618" y="5302"/>
                </a:cubicBezTo>
                <a:cubicBezTo>
                  <a:pt x="15618" y="5303"/>
                  <a:pt x="15619" y="5302"/>
                  <a:pt x="15619" y="5302"/>
                </a:cubicBezTo>
                <a:cubicBezTo>
                  <a:pt x="15675" y="5322"/>
                  <a:pt x="15729" y="5332"/>
                  <a:pt x="15785" y="5339"/>
                </a:cubicBezTo>
                <a:cubicBezTo>
                  <a:pt x="15797" y="5330"/>
                  <a:pt x="15809" y="5318"/>
                  <a:pt x="15820" y="5301"/>
                </a:cubicBezTo>
                <a:cubicBezTo>
                  <a:pt x="15846" y="5260"/>
                  <a:pt x="15901" y="5261"/>
                  <a:pt x="15982" y="5302"/>
                </a:cubicBezTo>
                <a:cubicBezTo>
                  <a:pt x="16010" y="5317"/>
                  <a:pt x="16033" y="5325"/>
                  <a:pt x="16052" y="5330"/>
                </a:cubicBezTo>
                <a:cubicBezTo>
                  <a:pt x="16064" y="5327"/>
                  <a:pt x="16091" y="5329"/>
                  <a:pt x="16100" y="5326"/>
                </a:cubicBezTo>
                <a:cubicBezTo>
                  <a:pt x="16119" y="5312"/>
                  <a:pt x="16121" y="5280"/>
                  <a:pt x="16112" y="5225"/>
                </a:cubicBezTo>
                <a:cubicBezTo>
                  <a:pt x="16107" y="5199"/>
                  <a:pt x="16146" y="5161"/>
                  <a:pt x="16198" y="5142"/>
                </a:cubicBezTo>
                <a:cubicBezTo>
                  <a:pt x="16199" y="5142"/>
                  <a:pt x="16199" y="5140"/>
                  <a:pt x="16200" y="5140"/>
                </a:cubicBezTo>
                <a:cubicBezTo>
                  <a:pt x="16204" y="5139"/>
                  <a:pt x="16206" y="5136"/>
                  <a:pt x="16209" y="5135"/>
                </a:cubicBezTo>
                <a:cubicBezTo>
                  <a:pt x="16256" y="5113"/>
                  <a:pt x="16294" y="5063"/>
                  <a:pt x="16294" y="5019"/>
                </a:cubicBezTo>
                <a:cubicBezTo>
                  <a:pt x="16294" y="4992"/>
                  <a:pt x="16309" y="4965"/>
                  <a:pt x="16332" y="4942"/>
                </a:cubicBezTo>
                <a:cubicBezTo>
                  <a:pt x="16348" y="4918"/>
                  <a:pt x="16366" y="4894"/>
                  <a:pt x="16388" y="4877"/>
                </a:cubicBezTo>
                <a:cubicBezTo>
                  <a:pt x="16440" y="4835"/>
                  <a:pt x="16467" y="4778"/>
                  <a:pt x="16448" y="4748"/>
                </a:cubicBezTo>
                <a:cubicBezTo>
                  <a:pt x="16429" y="4719"/>
                  <a:pt x="16456" y="4678"/>
                  <a:pt x="16510" y="4658"/>
                </a:cubicBezTo>
                <a:cubicBezTo>
                  <a:pt x="16537" y="4648"/>
                  <a:pt x="16564" y="4631"/>
                  <a:pt x="16581" y="4611"/>
                </a:cubicBezTo>
                <a:cubicBezTo>
                  <a:pt x="16599" y="4591"/>
                  <a:pt x="16610" y="4569"/>
                  <a:pt x="16610" y="4548"/>
                </a:cubicBezTo>
                <a:cubicBezTo>
                  <a:pt x="16610" y="4465"/>
                  <a:pt x="16807" y="4325"/>
                  <a:pt x="17040" y="4207"/>
                </a:cubicBezTo>
                <a:cubicBezTo>
                  <a:pt x="17173" y="4130"/>
                  <a:pt x="17293" y="4079"/>
                  <a:pt x="17425" y="4048"/>
                </a:cubicBezTo>
                <a:cubicBezTo>
                  <a:pt x="17489" y="4030"/>
                  <a:pt x="17550" y="4014"/>
                  <a:pt x="17604" y="4009"/>
                </a:cubicBezTo>
                <a:cubicBezTo>
                  <a:pt x="17762" y="3992"/>
                  <a:pt x="17915" y="3957"/>
                  <a:pt x="18058" y="3909"/>
                </a:cubicBezTo>
                <a:cubicBezTo>
                  <a:pt x="18140" y="3881"/>
                  <a:pt x="18221" y="3847"/>
                  <a:pt x="18301" y="3810"/>
                </a:cubicBezTo>
                <a:cubicBezTo>
                  <a:pt x="18879" y="3530"/>
                  <a:pt x="19280" y="2998"/>
                  <a:pt x="19396" y="2381"/>
                </a:cubicBezTo>
                <a:cubicBezTo>
                  <a:pt x="19410" y="2264"/>
                  <a:pt x="19418" y="2140"/>
                  <a:pt x="19419" y="1998"/>
                </a:cubicBezTo>
                <a:cubicBezTo>
                  <a:pt x="19419" y="1899"/>
                  <a:pt x="19416" y="1821"/>
                  <a:pt x="19413" y="1747"/>
                </a:cubicBezTo>
                <a:cubicBezTo>
                  <a:pt x="19397" y="1626"/>
                  <a:pt x="19373" y="1505"/>
                  <a:pt x="19334" y="1383"/>
                </a:cubicBezTo>
                <a:cubicBezTo>
                  <a:pt x="19253" y="1127"/>
                  <a:pt x="19134" y="904"/>
                  <a:pt x="18979" y="715"/>
                </a:cubicBezTo>
                <a:cubicBezTo>
                  <a:pt x="18970" y="705"/>
                  <a:pt x="18961" y="694"/>
                  <a:pt x="18953" y="684"/>
                </a:cubicBezTo>
                <a:cubicBezTo>
                  <a:pt x="18905" y="629"/>
                  <a:pt x="18855" y="577"/>
                  <a:pt x="18800" y="527"/>
                </a:cubicBezTo>
                <a:cubicBezTo>
                  <a:pt x="18800" y="527"/>
                  <a:pt x="18799" y="526"/>
                  <a:pt x="18799" y="526"/>
                </a:cubicBezTo>
                <a:cubicBezTo>
                  <a:pt x="18795" y="523"/>
                  <a:pt x="18793" y="520"/>
                  <a:pt x="18789" y="517"/>
                </a:cubicBezTo>
                <a:cubicBezTo>
                  <a:pt x="18545" y="299"/>
                  <a:pt x="18236" y="142"/>
                  <a:pt x="17865" y="51"/>
                </a:cubicBezTo>
                <a:cubicBezTo>
                  <a:pt x="17765" y="26"/>
                  <a:pt x="17671" y="14"/>
                  <a:pt x="17577" y="4"/>
                </a:cubicBezTo>
                <a:cubicBezTo>
                  <a:pt x="17521" y="3"/>
                  <a:pt x="17469" y="0"/>
                  <a:pt x="17399" y="0"/>
                </a:cubicBezTo>
                <a:close/>
                <a:moveTo>
                  <a:pt x="9682" y="17"/>
                </a:moveTo>
                <a:cubicBezTo>
                  <a:pt x="9676" y="17"/>
                  <a:pt x="9677" y="22"/>
                  <a:pt x="9675" y="24"/>
                </a:cubicBezTo>
                <a:cubicBezTo>
                  <a:pt x="9694" y="158"/>
                  <a:pt x="9888" y="502"/>
                  <a:pt x="9994" y="580"/>
                </a:cubicBezTo>
                <a:cubicBezTo>
                  <a:pt x="10147" y="692"/>
                  <a:pt x="10098" y="780"/>
                  <a:pt x="9906" y="805"/>
                </a:cubicBezTo>
                <a:cubicBezTo>
                  <a:pt x="9881" y="810"/>
                  <a:pt x="9854" y="812"/>
                  <a:pt x="9823" y="813"/>
                </a:cubicBezTo>
                <a:cubicBezTo>
                  <a:pt x="9811" y="813"/>
                  <a:pt x="9805" y="816"/>
                  <a:pt x="9793" y="816"/>
                </a:cubicBezTo>
                <a:cubicBezTo>
                  <a:pt x="9493" y="816"/>
                  <a:pt x="9238" y="727"/>
                  <a:pt x="9051" y="558"/>
                </a:cubicBezTo>
                <a:cubicBezTo>
                  <a:pt x="8986" y="500"/>
                  <a:pt x="8955" y="476"/>
                  <a:pt x="8936" y="471"/>
                </a:cubicBezTo>
                <a:cubicBezTo>
                  <a:pt x="8932" y="470"/>
                  <a:pt x="8929" y="469"/>
                  <a:pt x="8927" y="470"/>
                </a:cubicBezTo>
                <a:cubicBezTo>
                  <a:pt x="8922" y="471"/>
                  <a:pt x="8918" y="474"/>
                  <a:pt x="8915" y="482"/>
                </a:cubicBezTo>
                <a:cubicBezTo>
                  <a:pt x="8911" y="507"/>
                  <a:pt x="8917" y="560"/>
                  <a:pt x="8936" y="665"/>
                </a:cubicBezTo>
                <a:cubicBezTo>
                  <a:pt x="8943" y="701"/>
                  <a:pt x="8961" y="741"/>
                  <a:pt x="8974" y="780"/>
                </a:cubicBezTo>
                <a:cubicBezTo>
                  <a:pt x="9071" y="1019"/>
                  <a:pt x="9262" y="1319"/>
                  <a:pt x="9406" y="1417"/>
                </a:cubicBezTo>
                <a:cubicBezTo>
                  <a:pt x="9513" y="1491"/>
                  <a:pt x="9751" y="1597"/>
                  <a:pt x="9934" y="1657"/>
                </a:cubicBezTo>
                <a:lnTo>
                  <a:pt x="10266" y="1767"/>
                </a:lnTo>
                <a:lnTo>
                  <a:pt x="10298" y="2792"/>
                </a:lnTo>
                <a:cubicBezTo>
                  <a:pt x="10329" y="3797"/>
                  <a:pt x="10334" y="3822"/>
                  <a:pt x="10524" y="4149"/>
                </a:cubicBezTo>
                <a:cubicBezTo>
                  <a:pt x="10671" y="4403"/>
                  <a:pt x="10817" y="4547"/>
                  <a:pt x="11138" y="4754"/>
                </a:cubicBezTo>
                <a:lnTo>
                  <a:pt x="11456" y="4958"/>
                </a:lnTo>
                <a:lnTo>
                  <a:pt x="11565" y="5001"/>
                </a:lnTo>
                <a:lnTo>
                  <a:pt x="11561" y="5176"/>
                </a:lnTo>
                <a:lnTo>
                  <a:pt x="11561" y="5524"/>
                </a:lnTo>
                <a:cubicBezTo>
                  <a:pt x="11561" y="5971"/>
                  <a:pt x="11576" y="6032"/>
                  <a:pt x="11704" y="6120"/>
                </a:cubicBezTo>
                <a:cubicBezTo>
                  <a:pt x="11879" y="6241"/>
                  <a:pt x="12249" y="6200"/>
                  <a:pt x="12367" y="6046"/>
                </a:cubicBezTo>
                <a:cubicBezTo>
                  <a:pt x="12377" y="6033"/>
                  <a:pt x="12387" y="6010"/>
                  <a:pt x="12395" y="5988"/>
                </a:cubicBezTo>
                <a:cubicBezTo>
                  <a:pt x="12401" y="5972"/>
                  <a:pt x="12405" y="5954"/>
                  <a:pt x="12410" y="5934"/>
                </a:cubicBezTo>
                <a:cubicBezTo>
                  <a:pt x="12414" y="5917"/>
                  <a:pt x="12418" y="5898"/>
                  <a:pt x="12422" y="5878"/>
                </a:cubicBezTo>
                <a:cubicBezTo>
                  <a:pt x="12425" y="5860"/>
                  <a:pt x="12424" y="5829"/>
                  <a:pt x="12427" y="5810"/>
                </a:cubicBezTo>
                <a:cubicBezTo>
                  <a:pt x="12436" y="5720"/>
                  <a:pt x="12442" y="5616"/>
                  <a:pt x="12438" y="5485"/>
                </a:cubicBezTo>
                <a:lnTo>
                  <a:pt x="12423" y="5032"/>
                </a:lnTo>
                <a:lnTo>
                  <a:pt x="12701" y="4891"/>
                </a:lnTo>
                <a:cubicBezTo>
                  <a:pt x="12840" y="4821"/>
                  <a:pt x="13009" y="4709"/>
                  <a:pt x="13109" y="4626"/>
                </a:cubicBezTo>
                <a:cubicBezTo>
                  <a:pt x="13133" y="4604"/>
                  <a:pt x="13158" y="4582"/>
                  <a:pt x="13181" y="4559"/>
                </a:cubicBezTo>
                <a:cubicBezTo>
                  <a:pt x="13391" y="4344"/>
                  <a:pt x="13625" y="3922"/>
                  <a:pt x="13678" y="3644"/>
                </a:cubicBezTo>
                <a:cubicBezTo>
                  <a:pt x="13714" y="3460"/>
                  <a:pt x="13761" y="3398"/>
                  <a:pt x="13904" y="3350"/>
                </a:cubicBezTo>
                <a:cubicBezTo>
                  <a:pt x="13966" y="3329"/>
                  <a:pt x="14003" y="3308"/>
                  <a:pt x="14030" y="3281"/>
                </a:cubicBezTo>
                <a:cubicBezTo>
                  <a:pt x="14054" y="3238"/>
                  <a:pt x="14065" y="3172"/>
                  <a:pt x="14073" y="3061"/>
                </a:cubicBezTo>
                <a:cubicBezTo>
                  <a:pt x="14076" y="3023"/>
                  <a:pt x="14086" y="2983"/>
                  <a:pt x="14094" y="2944"/>
                </a:cubicBezTo>
                <a:cubicBezTo>
                  <a:pt x="14105" y="2813"/>
                  <a:pt x="14138" y="2673"/>
                  <a:pt x="14184" y="2606"/>
                </a:cubicBezTo>
                <a:cubicBezTo>
                  <a:pt x="14220" y="2554"/>
                  <a:pt x="14244" y="2405"/>
                  <a:pt x="14259" y="2213"/>
                </a:cubicBezTo>
                <a:cubicBezTo>
                  <a:pt x="14268" y="2048"/>
                  <a:pt x="14274" y="1870"/>
                  <a:pt x="14274" y="1563"/>
                </a:cubicBezTo>
                <a:cubicBezTo>
                  <a:pt x="14274" y="1487"/>
                  <a:pt x="14273" y="1444"/>
                  <a:pt x="14272" y="1376"/>
                </a:cubicBezTo>
                <a:cubicBezTo>
                  <a:pt x="14257" y="886"/>
                  <a:pt x="14208" y="422"/>
                  <a:pt x="14131" y="349"/>
                </a:cubicBezTo>
                <a:cubicBezTo>
                  <a:pt x="14029" y="251"/>
                  <a:pt x="13828" y="237"/>
                  <a:pt x="12014" y="210"/>
                </a:cubicBezTo>
                <a:cubicBezTo>
                  <a:pt x="10234" y="183"/>
                  <a:pt x="9989" y="166"/>
                  <a:pt x="9838" y="71"/>
                </a:cubicBezTo>
                <a:cubicBezTo>
                  <a:pt x="9815" y="57"/>
                  <a:pt x="9799" y="51"/>
                  <a:pt x="9780" y="40"/>
                </a:cubicBezTo>
                <a:cubicBezTo>
                  <a:pt x="9737" y="25"/>
                  <a:pt x="9701" y="15"/>
                  <a:pt x="9682" y="17"/>
                </a:cubicBezTo>
                <a:close/>
                <a:moveTo>
                  <a:pt x="4299" y="1695"/>
                </a:moveTo>
                <a:cubicBezTo>
                  <a:pt x="4277" y="1695"/>
                  <a:pt x="4258" y="1704"/>
                  <a:pt x="4243" y="1715"/>
                </a:cubicBezTo>
                <a:cubicBezTo>
                  <a:pt x="4242" y="1720"/>
                  <a:pt x="4239" y="1721"/>
                  <a:pt x="4239" y="1727"/>
                </a:cubicBezTo>
                <a:cubicBezTo>
                  <a:pt x="4239" y="1762"/>
                  <a:pt x="4630" y="2227"/>
                  <a:pt x="5107" y="2762"/>
                </a:cubicBezTo>
                <a:cubicBezTo>
                  <a:pt x="5172" y="2835"/>
                  <a:pt x="5207" y="2880"/>
                  <a:pt x="5267" y="2949"/>
                </a:cubicBezTo>
                <a:cubicBezTo>
                  <a:pt x="5454" y="3159"/>
                  <a:pt x="5613" y="3341"/>
                  <a:pt x="5819" y="3566"/>
                </a:cubicBezTo>
                <a:lnTo>
                  <a:pt x="6001" y="3765"/>
                </a:lnTo>
                <a:lnTo>
                  <a:pt x="5958" y="3826"/>
                </a:lnTo>
                <a:cubicBezTo>
                  <a:pt x="5963" y="3837"/>
                  <a:pt x="5978" y="3860"/>
                  <a:pt x="5979" y="3866"/>
                </a:cubicBezTo>
                <a:cubicBezTo>
                  <a:pt x="5987" y="4068"/>
                  <a:pt x="5860" y="4333"/>
                  <a:pt x="5556" y="4750"/>
                </a:cubicBezTo>
                <a:cubicBezTo>
                  <a:pt x="5404" y="4958"/>
                  <a:pt x="5251" y="5174"/>
                  <a:pt x="5216" y="5230"/>
                </a:cubicBezTo>
                <a:cubicBezTo>
                  <a:pt x="4980" y="5605"/>
                  <a:pt x="4932" y="5643"/>
                  <a:pt x="4712" y="5636"/>
                </a:cubicBezTo>
                <a:cubicBezTo>
                  <a:pt x="4460" y="5628"/>
                  <a:pt x="4458" y="5632"/>
                  <a:pt x="4588" y="5871"/>
                </a:cubicBezTo>
                <a:cubicBezTo>
                  <a:pt x="4651" y="5987"/>
                  <a:pt x="4663" y="6070"/>
                  <a:pt x="4622" y="6109"/>
                </a:cubicBezTo>
                <a:cubicBezTo>
                  <a:pt x="4588" y="6142"/>
                  <a:pt x="4297" y="6219"/>
                  <a:pt x="3974" y="6281"/>
                </a:cubicBezTo>
                <a:cubicBezTo>
                  <a:pt x="3651" y="6342"/>
                  <a:pt x="3068" y="6456"/>
                  <a:pt x="2677" y="6535"/>
                </a:cubicBezTo>
                <a:cubicBezTo>
                  <a:pt x="2146" y="6643"/>
                  <a:pt x="1946" y="6661"/>
                  <a:pt x="1881" y="6611"/>
                </a:cubicBezTo>
                <a:cubicBezTo>
                  <a:pt x="1811" y="6557"/>
                  <a:pt x="1380" y="5950"/>
                  <a:pt x="862" y="5173"/>
                </a:cubicBezTo>
                <a:cubicBezTo>
                  <a:pt x="418" y="4505"/>
                  <a:pt x="218" y="4273"/>
                  <a:pt x="88" y="4272"/>
                </a:cubicBezTo>
                <a:lnTo>
                  <a:pt x="0" y="4270"/>
                </a:lnTo>
                <a:cubicBezTo>
                  <a:pt x="1" y="4273"/>
                  <a:pt x="3" y="4297"/>
                  <a:pt x="4" y="4297"/>
                </a:cubicBezTo>
                <a:cubicBezTo>
                  <a:pt x="35" y="4316"/>
                  <a:pt x="421" y="4919"/>
                  <a:pt x="862" y="5636"/>
                </a:cubicBezTo>
                <a:lnTo>
                  <a:pt x="1667" y="6941"/>
                </a:lnTo>
                <a:lnTo>
                  <a:pt x="1896" y="6900"/>
                </a:lnTo>
                <a:cubicBezTo>
                  <a:pt x="2022" y="6878"/>
                  <a:pt x="2464" y="6798"/>
                  <a:pt x="2878" y="6721"/>
                </a:cubicBezTo>
                <a:cubicBezTo>
                  <a:pt x="3293" y="6644"/>
                  <a:pt x="3655" y="6594"/>
                  <a:pt x="3683" y="6611"/>
                </a:cubicBezTo>
                <a:cubicBezTo>
                  <a:pt x="3711" y="6628"/>
                  <a:pt x="3733" y="6683"/>
                  <a:pt x="3733" y="6734"/>
                </a:cubicBezTo>
                <a:cubicBezTo>
                  <a:pt x="3733" y="6819"/>
                  <a:pt x="4818" y="7362"/>
                  <a:pt x="4989" y="7362"/>
                </a:cubicBezTo>
                <a:cubicBezTo>
                  <a:pt x="5028" y="7362"/>
                  <a:pt x="5116" y="7450"/>
                  <a:pt x="5184" y="7556"/>
                </a:cubicBezTo>
                <a:cubicBezTo>
                  <a:pt x="5320" y="7771"/>
                  <a:pt x="5266" y="7907"/>
                  <a:pt x="5047" y="7907"/>
                </a:cubicBezTo>
                <a:cubicBezTo>
                  <a:pt x="4887" y="7907"/>
                  <a:pt x="4917" y="8012"/>
                  <a:pt x="5293" y="8757"/>
                </a:cubicBezTo>
                <a:cubicBezTo>
                  <a:pt x="5672" y="9509"/>
                  <a:pt x="6282" y="10121"/>
                  <a:pt x="6858" y="10328"/>
                </a:cubicBezTo>
                <a:cubicBezTo>
                  <a:pt x="7553" y="10579"/>
                  <a:pt x="8471" y="10402"/>
                  <a:pt x="9182" y="9881"/>
                </a:cubicBezTo>
                <a:cubicBezTo>
                  <a:pt x="9298" y="9796"/>
                  <a:pt x="9413" y="9745"/>
                  <a:pt x="9436" y="9767"/>
                </a:cubicBezTo>
                <a:cubicBezTo>
                  <a:pt x="9459" y="9789"/>
                  <a:pt x="9477" y="10713"/>
                  <a:pt x="9477" y="11823"/>
                </a:cubicBezTo>
                <a:cubicBezTo>
                  <a:pt x="9477" y="13828"/>
                  <a:pt x="9479" y="13842"/>
                  <a:pt x="9620" y="13995"/>
                </a:cubicBezTo>
                <a:cubicBezTo>
                  <a:pt x="9724" y="14109"/>
                  <a:pt x="9853" y="14162"/>
                  <a:pt x="10109" y="14196"/>
                </a:cubicBezTo>
                <a:cubicBezTo>
                  <a:pt x="10352" y="14228"/>
                  <a:pt x="10456" y="14270"/>
                  <a:pt x="10456" y="14333"/>
                </a:cubicBezTo>
                <a:cubicBezTo>
                  <a:pt x="10456" y="14411"/>
                  <a:pt x="10040" y="14428"/>
                  <a:pt x="7332" y="14454"/>
                </a:cubicBezTo>
                <a:cubicBezTo>
                  <a:pt x="3886" y="14487"/>
                  <a:pt x="4004" y="14473"/>
                  <a:pt x="3649" y="14878"/>
                </a:cubicBezTo>
                <a:cubicBezTo>
                  <a:pt x="3186" y="15407"/>
                  <a:pt x="3344" y="16265"/>
                  <a:pt x="3970" y="16618"/>
                </a:cubicBezTo>
                <a:cubicBezTo>
                  <a:pt x="4118" y="16701"/>
                  <a:pt x="4225" y="16791"/>
                  <a:pt x="4207" y="16818"/>
                </a:cubicBezTo>
                <a:cubicBezTo>
                  <a:pt x="4189" y="16845"/>
                  <a:pt x="3892" y="16871"/>
                  <a:pt x="3547" y="16874"/>
                </a:cubicBezTo>
                <a:cubicBezTo>
                  <a:pt x="3203" y="16877"/>
                  <a:pt x="2856" y="16903"/>
                  <a:pt x="2773" y="16933"/>
                </a:cubicBezTo>
                <a:cubicBezTo>
                  <a:pt x="2299" y="17107"/>
                  <a:pt x="1991" y="17619"/>
                  <a:pt x="2044" y="18148"/>
                </a:cubicBezTo>
                <a:cubicBezTo>
                  <a:pt x="2107" y="18771"/>
                  <a:pt x="2643" y="19182"/>
                  <a:pt x="3395" y="19182"/>
                </a:cubicBezTo>
                <a:cubicBezTo>
                  <a:pt x="3845" y="19182"/>
                  <a:pt x="3948" y="19257"/>
                  <a:pt x="3681" y="19390"/>
                </a:cubicBezTo>
                <a:cubicBezTo>
                  <a:pt x="3255" y="19601"/>
                  <a:pt x="2997" y="20094"/>
                  <a:pt x="3065" y="20566"/>
                </a:cubicBezTo>
                <a:cubicBezTo>
                  <a:pt x="3136" y="21064"/>
                  <a:pt x="3481" y="21421"/>
                  <a:pt x="4017" y="21550"/>
                </a:cubicBezTo>
                <a:cubicBezTo>
                  <a:pt x="4121" y="21575"/>
                  <a:pt x="5926" y="21591"/>
                  <a:pt x="8027" y="21586"/>
                </a:cubicBezTo>
                <a:cubicBezTo>
                  <a:pt x="11374" y="21577"/>
                  <a:pt x="11845" y="21564"/>
                  <a:pt x="11845" y="21485"/>
                </a:cubicBezTo>
                <a:cubicBezTo>
                  <a:pt x="11845" y="21434"/>
                  <a:pt x="11789" y="21395"/>
                  <a:pt x="11719" y="21395"/>
                </a:cubicBezTo>
                <a:cubicBezTo>
                  <a:pt x="11609" y="21395"/>
                  <a:pt x="11589" y="21347"/>
                  <a:pt x="11572" y="21032"/>
                </a:cubicBezTo>
                <a:cubicBezTo>
                  <a:pt x="11557" y="20743"/>
                  <a:pt x="11574" y="20653"/>
                  <a:pt x="11662" y="20591"/>
                </a:cubicBezTo>
                <a:cubicBezTo>
                  <a:pt x="11767" y="20518"/>
                  <a:pt x="11768" y="20511"/>
                  <a:pt x="11657" y="20433"/>
                </a:cubicBezTo>
                <a:cubicBezTo>
                  <a:pt x="11536" y="20348"/>
                  <a:pt x="11564" y="20109"/>
                  <a:pt x="11687" y="20182"/>
                </a:cubicBezTo>
                <a:cubicBezTo>
                  <a:pt x="11722" y="20203"/>
                  <a:pt x="11751" y="20192"/>
                  <a:pt x="11751" y="20160"/>
                </a:cubicBezTo>
                <a:cubicBezTo>
                  <a:pt x="11751" y="20128"/>
                  <a:pt x="11711" y="20088"/>
                  <a:pt x="11662" y="20070"/>
                </a:cubicBezTo>
                <a:cubicBezTo>
                  <a:pt x="11602" y="20048"/>
                  <a:pt x="11577" y="19947"/>
                  <a:pt x="11584" y="19747"/>
                </a:cubicBezTo>
                <a:cubicBezTo>
                  <a:pt x="11592" y="19476"/>
                  <a:pt x="11605" y="19452"/>
                  <a:pt x="11766" y="19435"/>
                </a:cubicBezTo>
                <a:cubicBezTo>
                  <a:pt x="11861" y="19424"/>
                  <a:pt x="11939" y="19379"/>
                  <a:pt x="11939" y="19334"/>
                </a:cubicBezTo>
                <a:cubicBezTo>
                  <a:pt x="11939" y="19288"/>
                  <a:pt x="11861" y="19241"/>
                  <a:pt x="11766" y="19231"/>
                </a:cubicBezTo>
                <a:lnTo>
                  <a:pt x="11593" y="19211"/>
                </a:lnTo>
                <a:lnTo>
                  <a:pt x="11593" y="18029"/>
                </a:lnTo>
                <a:lnTo>
                  <a:pt x="11593" y="16847"/>
                </a:lnTo>
                <a:lnTo>
                  <a:pt x="11903" y="16818"/>
                </a:lnTo>
                <a:cubicBezTo>
                  <a:pt x="12074" y="16801"/>
                  <a:pt x="12225" y="16753"/>
                  <a:pt x="12239" y="16711"/>
                </a:cubicBezTo>
                <a:cubicBezTo>
                  <a:pt x="12254" y="16670"/>
                  <a:pt x="12227" y="16633"/>
                  <a:pt x="12181" y="16630"/>
                </a:cubicBezTo>
                <a:cubicBezTo>
                  <a:pt x="12135" y="16628"/>
                  <a:pt x="11984" y="16621"/>
                  <a:pt x="11845" y="16616"/>
                </a:cubicBezTo>
                <a:lnTo>
                  <a:pt x="11593" y="16605"/>
                </a:lnTo>
                <a:lnTo>
                  <a:pt x="11593" y="16271"/>
                </a:lnTo>
                <a:lnTo>
                  <a:pt x="11593" y="15939"/>
                </a:lnTo>
                <a:lnTo>
                  <a:pt x="11830" y="15919"/>
                </a:lnTo>
                <a:cubicBezTo>
                  <a:pt x="11960" y="15909"/>
                  <a:pt x="12065" y="15876"/>
                  <a:pt x="12065" y="15847"/>
                </a:cubicBezTo>
                <a:cubicBezTo>
                  <a:pt x="12065" y="15818"/>
                  <a:pt x="11960" y="15785"/>
                  <a:pt x="11830" y="15775"/>
                </a:cubicBezTo>
                <a:cubicBezTo>
                  <a:pt x="11699" y="15765"/>
                  <a:pt x="11593" y="15731"/>
                  <a:pt x="11593" y="15697"/>
                </a:cubicBezTo>
                <a:cubicBezTo>
                  <a:pt x="11593" y="15664"/>
                  <a:pt x="11699" y="15628"/>
                  <a:pt x="11830" y="15618"/>
                </a:cubicBezTo>
                <a:cubicBezTo>
                  <a:pt x="11960" y="15608"/>
                  <a:pt x="12065" y="15575"/>
                  <a:pt x="12065" y="15546"/>
                </a:cubicBezTo>
                <a:cubicBezTo>
                  <a:pt x="12065" y="15516"/>
                  <a:pt x="11960" y="15484"/>
                  <a:pt x="11830" y="15473"/>
                </a:cubicBezTo>
                <a:lnTo>
                  <a:pt x="11593" y="15454"/>
                </a:lnTo>
                <a:lnTo>
                  <a:pt x="11593" y="15060"/>
                </a:lnTo>
                <a:lnTo>
                  <a:pt x="11593" y="14665"/>
                </a:lnTo>
                <a:lnTo>
                  <a:pt x="11924" y="14647"/>
                </a:lnTo>
                <a:cubicBezTo>
                  <a:pt x="12156" y="14634"/>
                  <a:pt x="12254" y="14603"/>
                  <a:pt x="12254" y="14544"/>
                </a:cubicBezTo>
                <a:cubicBezTo>
                  <a:pt x="12254" y="14485"/>
                  <a:pt x="12156" y="14454"/>
                  <a:pt x="11924" y="14441"/>
                </a:cubicBezTo>
                <a:cubicBezTo>
                  <a:pt x="11680" y="14428"/>
                  <a:pt x="11593" y="14400"/>
                  <a:pt x="11593" y="14333"/>
                </a:cubicBezTo>
                <a:cubicBezTo>
                  <a:pt x="11593" y="14261"/>
                  <a:pt x="11680" y="14241"/>
                  <a:pt x="12003" y="14241"/>
                </a:cubicBezTo>
                <a:lnTo>
                  <a:pt x="12412" y="14241"/>
                </a:lnTo>
                <a:lnTo>
                  <a:pt x="12444" y="17877"/>
                </a:lnTo>
                <a:lnTo>
                  <a:pt x="12476" y="21514"/>
                </a:lnTo>
                <a:lnTo>
                  <a:pt x="13169" y="21562"/>
                </a:lnTo>
                <a:cubicBezTo>
                  <a:pt x="13551" y="21588"/>
                  <a:pt x="14021" y="21600"/>
                  <a:pt x="14212" y="21591"/>
                </a:cubicBezTo>
                <a:lnTo>
                  <a:pt x="14560" y="21575"/>
                </a:lnTo>
                <a:lnTo>
                  <a:pt x="14037" y="21256"/>
                </a:lnTo>
                <a:lnTo>
                  <a:pt x="13517" y="20934"/>
                </a:lnTo>
                <a:lnTo>
                  <a:pt x="13517" y="18372"/>
                </a:lnTo>
                <a:cubicBezTo>
                  <a:pt x="13517" y="16962"/>
                  <a:pt x="13530" y="15794"/>
                  <a:pt x="13547" y="15778"/>
                </a:cubicBezTo>
                <a:cubicBezTo>
                  <a:pt x="13563" y="15763"/>
                  <a:pt x="14928" y="16024"/>
                  <a:pt x="16580" y="16358"/>
                </a:cubicBezTo>
                <a:cubicBezTo>
                  <a:pt x="18847" y="16816"/>
                  <a:pt x="19610" y="16949"/>
                  <a:pt x="19691" y="16901"/>
                </a:cubicBezTo>
                <a:cubicBezTo>
                  <a:pt x="19774" y="16851"/>
                  <a:pt x="19992" y="15911"/>
                  <a:pt x="20664" y="12691"/>
                </a:cubicBezTo>
                <a:cubicBezTo>
                  <a:pt x="21140" y="10410"/>
                  <a:pt x="21559" y="8497"/>
                  <a:pt x="21594" y="8439"/>
                </a:cubicBezTo>
                <a:cubicBezTo>
                  <a:pt x="21597" y="8435"/>
                  <a:pt x="21598" y="8399"/>
                  <a:pt x="21600" y="8369"/>
                </a:cubicBezTo>
                <a:cubicBezTo>
                  <a:pt x="21586" y="8252"/>
                  <a:pt x="21570" y="8197"/>
                  <a:pt x="21547" y="8170"/>
                </a:cubicBezTo>
                <a:cubicBezTo>
                  <a:pt x="21493" y="8105"/>
                  <a:pt x="21380" y="8051"/>
                  <a:pt x="21175" y="7995"/>
                </a:cubicBezTo>
                <a:cubicBezTo>
                  <a:pt x="21133" y="7983"/>
                  <a:pt x="21084" y="7973"/>
                  <a:pt x="21038" y="7961"/>
                </a:cubicBezTo>
                <a:cubicBezTo>
                  <a:pt x="20969" y="7944"/>
                  <a:pt x="20900" y="7928"/>
                  <a:pt x="20813" y="7910"/>
                </a:cubicBezTo>
                <a:cubicBezTo>
                  <a:pt x="20096" y="7763"/>
                  <a:pt x="20082" y="7756"/>
                  <a:pt x="20082" y="7607"/>
                </a:cubicBezTo>
                <a:cubicBezTo>
                  <a:pt x="20082" y="7527"/>
                  <a:pt x="20017" y="7486"/>
                  <a:pt x="19845" y="7455"/>
                </a:cubicBezTo>
                <a:cubicBezTo>
                  <a:pt x="19530" y="7400"/>
                  <a:pt x="19356" y="7364"/>
                  <a:pt x="19227" y="7327"/>
                </a:cubicBezTo>
                <a:lnTo>
                  <a:pt x="19007" y="7286"/>
                </a:lnTo>
                <a:lnTo>
                  <a:pt x="18932" y="7123"/>
                </a:lnTo>
                <a:cubicBezTo>
                  <a:pt x="18915" y="7091"/>
                  <a:pt x="18899" y="7065"/>
                  <a:pt x="18879" y="7021"/>
                </a:cubicBezTo>
                <a:cubicBezTo>
                  <a:pt x="18873" y="7006"/>
                  <a:pt x="18865" y="6995"/>
                  <a:pt x="18859" y="6981"/>
                </a:cubicBezTo>
                <a:cubicBezTo>
                  <a:pt x="18798" y="6866"/>
                  <a:pt x="18721" y="6772"/>
                  <a:pt x="18624" y="6707"/>
                </a:cubicBezTo>
                <a:cubicBezTo>
                  <a:pt x="18593" y="6689"/>
                  <a:pt x="18562" y="6671"/>
                  <a:pt x="18524" y="6656"/>
                </a:cubicBezTo>
                <a:cubicBezTo>
                  <a:pt x="18249" y="6546"/>
                  <a:pt x="17979" y="6572"/>
                  <a:pt x="17782" y="6719"/>
                </a:cubicBezTo>
                <a:cubicBezTo>
                  <a:pt x="17762" y="6737"/>
                  <a:pt x="17742" y="6753"/>
                  <a:pt x="17720" y="6775"/>
                </a:cubicBezTo>
                <a:lnTo>
                  <a:pt x="17643" y="6854"/>
                </a:lnTo>
                <a:lnTo>
                  <a:pt x="17523" y="6990"/>
                </a:lnTo>
                <a:lnTo>
                  <a:pt x="17066" y="6894"/>
                </a:lnTo>
                <a:cubicBezTo>
                  <a:pt x="16640" y="6804"/>
                  <a:pt x="16602" y="6806"/>
                  <a:pt x="16489" y="6903"/>
                </a:cubicBezTo>
                <a:cubicBezTo>
                  <a:pt x="16439" y="6947"/>
                  <a:pt x="16399" y="6969"/>
                  <a:pt x="16335" y="6975"/>
                </a:cubicBezTo>
                <a:cubicBezTo>
                  <a:pt x="16263" y="6983"/>
                  <a:pt x="16159" y="6969"/>
                  <a:pt x="15969" y="6934"/>
                </a:cubicBezTo>
                <a:cubicBezTo>
                  <a:pt x="15697" y="6884"/>
                  <a:pt x="15548" y="6851"/>
                  <a:pt x="15462" y="6797"/>
                </a:cubicBezTo>
                <a:cubicBezTo>
                  <a:pt x="15453" y="6794"/>
                  <a:pt x="15407" y="6784"/>
                  <a:pt x="15403" y="6782"/>
                </a:cubicBezTo>
                <a:cubicBezTo>
                  <a:pt x="15387" y="6773"/>
                  <a:pt x="15372" y="6726"/>
                  <a:pt x="15362" y="6661"/>
                </a:cubicBezTo>
                <a:cubicBezTo>
                  <a:pt x="15349" y="6607"/>
                  <a:pt x="15347" y="6539"/>
                  <a:pt x="15347" y="6448"/>
                </a:cubicBezTo>
                <a:cubicBezTo>
                  <a:pt x="15347" y="6448"/>
                  <a:pt x="15347" y="6447"/>
                  <a:pt x="15347" y="6447"/>
                </a:cubicBezTo>
                <a:cubicBezTo>
                  <a:pt x="15347" y="6388"/>
                  <a:pt x="15346" y="6337"/>
                  <a:pt x="15341" y="6293"/>
                </a:cubicBezTo>
                <a:cubicBezTo>
                  <a:pt x="15341" y="6293"/>
                  <a:pt x="15341" y="6292"/>
                  <a:pt x="15341" y="6291"/>
                </a:cubicBezTo>
                <a:cubicBezTo>
                  <a:pt x="15337" y="6248"/>
                  <a:pt x="15328" y="6211"/>
                  <a:pt x="15317" y="6178"/>
                </a:cubicBezTo>
                <a:cubicBezTo>
                  <a:pt x="15317" y="6177"/>
                  <a:pt x="15317" y="6176"/>
                  <a:pt x="15317" y="6176"/>
                </a:cubicBezTo>
                <a:cubicBezTo>
                  <a:pt x="15306" y="6142"/>
                  <a:pt x="15289" y="6112"/>
                  <a:pt x="15270" y="6084"/>
                </a:cubicBezTo>
                <a:cubicBezTo>
                  <a:pt x="15251" y="6056"/>
                  <a:pt x="15227" y="6029"/>
                  <a:pt x="15199" y="6001"/>
                </a:cubicBezTo>
                <a:cubicBezTo>
                  <a:pt x="15198" y="6000"/>
                  <a:pt x="15197" y="6000"/>
                  <a:pt x="15197" y="5999"/>
                </a:cubicBezTo>
                <a:cubicBezTo>
                  <a:pt x="15162" y="5965"/>
                  <a:pt x="15132" y="5941"/>
                  <a:pt x="15097" y="5921"/>
                </a:cubicBezTo>
                <a:cubicBezTo>
                  <a:pt x="14989" y="5863"/>
                  <a:pt x="14821" y="5860"/>
                  <a:pt x="14246" y="5867"/>
                </a:cubicBezTo>
                <a:lnTo>
                  <a:pt x="13444" y="5876"/>
                </a:lnTo>
                <a:lnTo>
                  <a:pt x="12927" y="7057"/>
                </a:lnTo>
                <a:cubicBezTo>
                  <a:pt x="12824" y="7292"/>
                  <a:pt x="12736" y="7476"/>
                  <a:pt x="12649" y="7659"/>
                </a:cubicBezTo>
                <a:cubicBezTo>
                  <a:pt x="12496" y="7982"/>
                  <a:pt x="12370" y="8230"/>
                  <a:pt x="12348" y="8226"/>
                </a:cubicBezTo>
                <a:cubicBezTo>
                  <a:pt x="12341" y="8225"/>
                  <a:pt x="12334" y="8206"/>
                  <a:pt x="12326" y="8188"/>
                </a:cubicBezTo>
                <a:cubicBezTo>
                  <a:pt x="12313" y="8182"/>
                  <a:pt x="12302" y="8170"/>
                  <a:pt x="12294" y="8145"/>
                </a:cubicBezTo>
                <a:cubicBezTo>
                  <a:pt x="12283" y="8110"/>
                  <a:pt x="12267" y="8009"/>
                  <a:pt x="12251" y="7874"/>
                </a:cubicBezTo>
                <a:cubicBezTo>
                  <a:pt x="12250" y="7872"/>
                  <a:pt x="12249" y="7869"/>
                  <a:pt x="12249" y="7867"/>
                </a:cubicBezTo>
                <a:cubicBezTo>
                  <a:pt x="12184" y="7510"/>
                  <a:pt x="12127" y="6990"/>
                  <a:pt x="12149" y="6777"/>
                </a:cubicBezTo>
                <a:cubicBezTo>
                  <a:pt x="12152" y="6745"/>
                  <a:pt x="12150" y="6723"/>
                  <a:pt x="12151" y="6696"/>
                </a:cubicBezTo>
                <a:cubicBezTo>
                  <a:pt x="12151" y="6670"/>
                  <a:pt x="12148" y="6620"/>
                  <a:pt x="12149" y="6605"/>
                </a:cubicBezTo>
                <a:cubicBezTo>
                  <a:pt x="12150" y="6586"/>
                  <a:pt x="12149" y="6572"/>
                  <a:pt x="12149" y="6557"/>
                </a:cubicBezTo>
                <a:cubicBezTo>
                  <a:pt x="12143" y="6509"/>
                  <a:pt x="12133" y="6470"/>
                  <a:pt x="12113" y="6445"/>
                </a:cubicBezTo>
                <a:cubicBezTo>
                  <a:pt x="12091" y="6429"/>
                  <a:pt x="12058" y="6421"/>
                  <a:pt x="12003" y="6421"/>
                </a:cubicBezTo>
                <a:cubicBezTo>
                  <a:pt x="11931" y="6421"/>
                  <a:pt x="11895" y="6428"/>
                  <a:pt x="11873" y="6466"/>
                </a:cubicBezTo>
                <a:cubicBezTo>
                  <a:pt x="11867" y="6479"/>
                  <a:pt x="11862" y="6495"/>
                  <a:pt x="11860" y="6512"/>
                </a:cubicBezTo>
                <a:cubicBezTo>
                  <a:pt x="11859" y="6516"/>
                  <a:pt x="11859" y="6520"/>
                  <a:pt x="11858" y="6524"/>
                </a:cubicBezTo>
                <a:cubicBezTo>
                  <a:pt x="11856" y="6547"/>
                  <a:pt x="11856" y="6574"/>
                  <a:pt x="11858" y="6605"/>
                </a:cubicBezTo>
                <a:cubicBezTo>
                  <a:pt x="11863" y="6683"/>
                  <a:pt x="11846" y="6937"/>
                  <a:pt x="11824" y="7212"/>
                </a:cubicBezTo>
                <a:cubicBezTo>
                  <a:pt x="11824" y="7213"/>
                  <a:pt x="11824" y="7214"/>
                  <a:pt x="11824" y="7215"/>
                </a:cubicBezTo>
                <a:cubicBezTo>
                  <a:pt x="11824" y="7217"/>
                  <a:pt x="11822" y="7219"/>
                  <a:pt x="11822" y="7221"/>
                </a:cubicBezTo>
                <a:cubicBezTo>
                  <a:pt x="11788" y="7642"/>
                  <a:pt x="11740" y="8122"/>
                  <a:pt x="11713" y="8203"/>
                </a:cubicBezTo>
                <a:cubicBezTo>
                  <a:pt x="11691" y="8271"/>
                  <a:pt x="11654" y="8273"/>
                  <a:pt x="11591" y="8190"/>
                </a:cubicBezTo>
                <a:cubicBezTo>
                  <a:pt x="11557" y="8183"/>
                  <a:pt x="11495" y="8062"/>
                  <a:pt x="11364" y="7768"/>
                </a:cubicBezTo>
                <a:cubicBezTo>
                  <a:pt x="11272" y="7574"/>
                  <a:pt x="11165" y="7336"/>
                  <a:pt x="11020" y="6999"/>
                </a:cubicBezTo>
                <a:lnTo>
                  <a:pt x="10526" y="5851"/>
                </a:lnTo>
                <a:lnTo>
                  <a:pt x="9817" y="5851"/>
                </a:lnTo>
                <a:cubicBezTo>
                  <a:pt x="9752" y="5851"/>
                  <a:pt x="9702" y="5853"/>
                  <a:pt x="9644" y="5853"/>
                </a:cubicBezTo>
                <a:cubicBezTo>
                  <a:pt x="9512" y="5856"/>
                  <a:pt x="9372" y="5858"/>
                  <a:pt x="9267" y="5866"/>
                </a:cubicBezTo>
                <a:cubicBezTo>
                  <a:pt x="9246" y="5867"/>
                  <a:pt x="9235" y="5868"/>
                  <a:pt x="9216" y="5869"/>
                </a:cubicBezTo>
                <a:cubicBezTo>
                  <a:pt x="8805" y="5921"/>
                  <a:pt x="8800" y="6127"/>
                  <a:pt x="8765" y="6950"/>
                </a:cubicBezTo>
                <a:cubicBezTo>
                  <a:pt x="8733" y="7725"/>
                  <a:pt x="8671" y="8099"/>
                  <a:pt x="8483" y="8390"/>
                </a:cubicBezTo>
                <a:cubicBezTo>
                  <a:pt x="8483" y="8391"/>
                  <a:pt x="8482" y="8391"/>
                  <a:pt x="8481" y="8392"/>
                </a:cubicBezTo>
                <a:cubicBezTo>
                  <a:pt x="8401" y="8528"/>
                  <a:pt x="8297" y="8641"/>
                  <a:pt x="8168" y="8737"/>
                </a:cubicBezTo>
                <a:cubicBezTo>
                  <a:pt x="7773" y="9071"/>
                  <a:pt x="7349" y="9106"/>
                  <a:pt x="6971" y="8865"/>
                </a:cubicBezTo>
                <a:cubicBezTo>
                  <a:pt x="6962" y="8859"/>
                  <a:pt x="6953" y="8856"/>
                  <a:pt x="6944" y="8850"/>
                </a:cubicBezTo>
                <a:cubicBezTo>
                  <a:pt x="6938" y="8846"/>
                  <a:pt x="6931" y="8837"/>
                  <a:pt x="6924" y="8832"/>
                </a:cubicBezTo>
                <a:cubicBezTo>
                  <a:pt x="6864" y="8790"/>
                  <a:pt x="6804" y="8740"/>
                  <a:pt x="6747" y="8684"/>
                </a:cubicBezTo>
                <a:cubicBezTo>
                  <a:pt x="6722" y="8659"/>
                  <a:pt x="6700" y="8629"/>
                  <a:pt x="6676" y="8601"/>
                </a:cubicBezTo>
                <a:cubicBezTo>
                  <a:pt x="6631" y="8551"/>
                  <a:pt x="6585" y="8504"/>
                  <a:pt x="6542" y="8444"/>
                </a:cubicBezTo>
                <a:cubicBezTo>
                  <a:pt x="6542" y="8444"/>
                  <a:pt x="6543" y="8441"/>
                  <a:pt x="6542" y="8441"/>
                </a:cubicBezTo>
                <a:cubicBezTo>
                  <a:pt x="6464" y="8334"/>
                  <a:pt x="6397" y="8223"/>
                  <a:pt x="6341" y="8112"/>
                </a:cubicBezTo>
                <a:cubicBezTo>
                  <a:pt x="6224" y="7888"/>
                  <a:pt x="6106" y="7674"/>
                  <a:pt x="6078" y="7640"/>
                </a:cubicBezTo>
                <a:cubicBezTo>
                  <a:pt x="6049" y="7603"/>
                  <a:pt x="5975" y="7384"/>
                  <a:pt x="5915" y="7150"/>
                </a:cubicBezTo>
                <a:cubicBezTo>
                  <a:pt x="5775" y="6605"/>
                  <a:pt x="5547" y="6161"/>
                  <a:pt x="5302" y="5965"/>
                </a:cubicBezTo>
                <a:lnTo>
                  <a:pt x="5107" y="5808"/>
                </a:lnTo>
                <a:lnTo>
                  <a:pt x="5723" y="4830"/>
                </a:lnTo>
                <a:lnTo>
                  <a:pt x="6227" y="4028"/>
                </a:lnTo>
                <a:cubicBezTo>
                  <a:pt x="6261" y="3968"/>
                  <a:pt x="6323" y="3869"/>
                  <a:pt x="6323" y="3862"/>
                </a:cubicBezTo>
                <a:cubicBezTo>
                  <a:pt x="6323" y="3851"/>
                  <a:pt x="6265" y="3782"/>
                  <a:pt x="6187" y="3691"/>
                </a:cubicBezTo>
                <a:lnTo>
                  <a:pt x="5462" y="2906"/>
                </a:lnTo>
                <a:cubicBezTo>
                  <a:pt x="5252" y="2678"/>
                  <a:pt x="5196" y="2612"/>
                  <a:pt x="5028" y="2428"/>
                </a:cubicBezTo>
                <a:cubicBezTo>
                  <a:pt x="4657" y="2037"/>
                  <a:pt x="4325" y="1695"/>
                  <a:pt x="4299" y="1695"/>
                </a:cubicBezTo>
                <a:close/>
                <a:moveTo>
                  <a:pt x="4355" y="2677"/>
                </a:moveTo>
                <a:cubicBezTo>
                  <a:pt x="4306" y="2661"/>
                  <a:pt x="4260" y="2706"/>
                  <a:pt x="4149" y="2846"/>
                </a:cubicBezTo>
                <a:cubicBezTo>
                  <a:pt x="4030" y="2996"/>
                  <a:pt x="3953" y="3046"/>
                  <a:pt x="3903" y="3007"/>
                </a:cubicBezTo>
                <a:cubicBezTo>
                  <a:pt x="3851" y="2967"/>
                  <a:pt x="3757" y="3052"/>
                  <a:pt x="3592" y="3281"/>
                </a:cubicBezTo>
                <a:cubicBezTo>
                  <a:pt x="3462" y="3463"/>
                  <a:pt x="3383" y="3594"/>
                  <a:pt x="3418" y="3574"/>
                </a:cubicBezTo>
                <a:cubicBezTo>
                  <a:pt x="3492" y="3530"/>
                  <a:pt x="3544" y="3641"/>
                  <a:pt x="3547" y="3763"/>
                </a:cubicBezTo>
                <a:cubicBezTo>
                  <a:pt x="3591" y="3793"/>
                  <a:pt x="3583" y="3823"/>
                  <a:pt x="3530" y="3898"/>
                </a:cubicBezTo>
                <a:cubicBezTo>
                  <a:pt x="3524" y="3917"/>
                  <a:pt x="3516" y="3935"/>
                  <a:pt x="3506" y="3951"/>
                </a:cubicBezTo>
                <a:cubicBezTo>
                  <a:pt x="3457" y="4025"/>
                  <a:pt x="3418" y="4115"/>
                  <a:pt x="3418" y="4151"/>
                </a:cubicBezTo>
                <a:cubicBezTo>
                  <a:pt x="3418" y="4274"/>
                  <a:pt x="3522" y="4157"/>
                  <a:pt x="4017" y="3480"/>
                </a:cubicBezTo>
                <a:cubicBezTo>
                  <a:pt x="4373" y="2992"/>
                  <a:pt x="4466" y="2846"/>
                  <a:pt x="4444" y="2765"/>
                </a:cubicBezTo>
                <a:cubicBezTo>
                  <a:pt x="4424" y="2734"/>
                  <a:pt x="4392" y="2704"/>
                  <a:pt x="4355" y="2677"/>
                </a:cubicBezTo>
                <a:close/>
                <a:moveTo>
                  <a:pt x="1772" y="4097"/>
                </a:moveTo>
                <a:cubicBezTo>
                  <a:pt x="1750" y="4096"/>
                  <a:pt x="1725" y="4099"/>
                  <a:pt x="1702" y="4108"/>
                </a:cubicBezTo>
                <a:cubicBezTo>
                  <a:pt x="1652" y="4127"/>
                  <a:pt x="1666" y="4141"/>
                  <a:pt x="1740" y="4144"/>
                </a:cubicBezTo>
                <a:cubicBezTo>
                  <a:pt x="1806" y="4147"/>
                  <a:pt x="1845" y="4133"/>
                  <a:pt x="1824" y="4113"/>
                </a:cubicBezTo>
                <a:cubicBezTo>
                  <a:pt x="1814" y="4103"/>
                  <a:pt x="1794" y="4098"/>
                  <a:pt x="1772" y="4097"/>
                </a:cubicBezTo>
                <a:close/>
                <a:moveTo>
                  <a:pt x="2788" y="4389"/>
                </a:moveTo>
                <a:cubicBezTo>
                  <a:pt x="2671" y="4386"/>
                  <a:pt x="2397" y="4402"/>
                  <a:pt x="2078" y="4433"/>
                </a:cubicBezTo>
                <a:cubicBezTo>
                  <a:pt x="1653" y="4473"/>
                  <a:pt x="1252" y="4506"/>
                  <a:pt x="1189" y="4508"/>
                </a:cubicBezTo>
                <a:cubicBezTo>
                  <a:pt x="1184" y="4509"/>
                  <a:pt x="1183" y="4513"/>
                  <a:pt x="1178" y="4514"/>
                </a:cubicBezTo>
                <a:cubicBezTo>
                  <a:pt x="1136" y="4534"/>
                  <a:pt x="1108" y="4557"/>
                  <a:pt x="1120" y="4579"/>
                </a:cubicBezTo>
                <a:cubicBezTo>
                  <a:pt x="1125" y="4586"/>
                  <a:pt x="1132" y="4592"/>
                  <a:pt x="1142" y="4597"/>
                </a:cubicBezTo>
                <a:cubicBezTo>
                  <a:pt x="1144" y="4598"/>
                  <a:pt x="1144" y="4598"/>
                  <a:pt x="1146" y="4599"/>
                </a:cubicBezTo>
                <a:cubicBezTo>
                  <a:pt x="1146" y="4599"/>
                  <a:pt x="1148" y="4599"/>
                  <a:pt x="1148" y="4599"/>
                </a:cubicBezTo>
                <a:cubicBezTo>
                  <a:pt x="1188" y="4617"/>
                  <a:pt x="1258" y="4624"/>
                  <a:pt x="1327" y="4611"/>
                </a:cubicBezTo>
                <a:cubicBezTo>
                  <a:pt x="1419" y="4595"/>
                  <a:pt x="1692" y="4564"/>
                  <a:pt x="1935" y="4545"/>
                </a:cubicBezTo>
                <a:cubicBezTo>
                  <a:pt x="2561" y="4494"/>
                  <a:pt x="2850" y="4449"/>
                  <a:pt x="2850" y="4400"/>
                </a:cubicBezTo>
                <a:cubicBezTo>
                  <a:pt x="2850" y="4394"/>
                  <a:pt x="2828" y="4391"/>
                  <a:pt x="2788" y="4389"/>
                </a:cubicBezTo>
                <a:close/>
                <a:moveTo>
                  <a:pt x="3384" y="5068"/>
                </a:moveTo>
                <a:cubicBezTo>
                  <a:pt x="3321" y="5064"/>
                  <a:pt x="3230" y="5066"/>
                  <a:pt x="3117" y="5077"/>
                </a:cubicBezTo>
                <a:cubicBezTo>
                  <a:pt x="2918" y="5097"/>
                  <a:pt x="2523" y="5134"/>
                  <a:pt x="2238" y="5156"/>
                </a:cubicBezTo>
                <a:cubicBezTo>
                  <a:pt x="1977" y="5177"/>
                  <a:pt x="1806" y="5209"/>
                  <a:pt x="1770" y="5239"/>
                </a:cubicBezTo>
                <a:cubicBezTo>
                  <a:pt x="1798" y="5260"/>
                  <a:pt x="1837" y="5276"/>
                  <a:pt x="1883" y="5288"/>
                </a:cubicBezTo>
                <a:cubicBezTo>
                  <a:pt x="1940" y="5291"/>
                  <a:pt x="2008" y="5290"/>
                  <a:pt x="2084" y="5281"/>
                </a:cubicBezTo>
                <a:cubicBezTo>
                  <a:pt x="2244" y="5262"/>
                  <a:pt x="2625" y="5226"/>
                  <a:pt x="2929" y="5203"/>
                </a:cubicBezTo>
                <a:cubicBezTo>
                  <a:pt x="3233" y="5181"/>
                  <a:pt x="3482" y="5136"/>
                  <a:pt x="3482" y="5102"/>
                </a:cubicBezTo>
                <a:cubicBezTo>
                  <a:pt x="3482" y="5083"/>
                  <a:pt x="3446" y="5072"/>
                  <a:pt x="3384" y="5068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3" grpId="0" animBg="1" advAuto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٢٢٣"/>
          <p:cNvSpPr/>
          <p:nvPr/>
        </p:nvSpPr>
        <p:spPr>
          <a:xfrm>
            <a:off x="0" y="12698248"/>
            <a:ext cx="2281512" cy="1017752"/>
          </a:xfrm>
          <a:prstGeom prst="roundRect">
            <a:avLst>
              <a:gd name="adj" fmla="val 36757"/>
            </a:avLst>
          </a:prstGeom>
          <a:solidFill>
            <a:srgbClr val="81978C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6500" spc="-13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٢٢٣</a:t>
            </a:r>
          </a:p>
        </p:txBody>
      </p:sp>
      <p:pic>
        <p:nvPicPr>
          <p:cNvPr id="617" name="IMG_7776.jpeg" descr="IMG_777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0" y="1649706"/>
            <a:ext cx="11061700" cy="173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18" name="IMG_7907.png" descr="IMG_7907.png"/>
          <p:cNvPicPr>
            <a:picLocks noChangeAspect="1"/>
          </p:cNvPicPr>
          <p:nvPr/>
        </p:nvPicPr>
        <p:blipFill>
          <a:blip r:embed="rId3"/>
          <a:srcRect l="21324" t="77666" r="18911" b="15402"/>
          <a:stretch>
            <a:fillRect/>
          </a:stretch>
        </p:blipFill>
        <p:spPr>
          <a:xfrm>
            <a:off x="693362" y="5713034"/>
            <a:ext cx="20872944" cy="1690895"/>
          </a:xfrm>
          <a:prstGeom prst="rect">
            <a:avLst/>
          </a:prstGeom>
          <a:ln w="12700">
            <a:miter lim="400000"/>
          </a:ln>
        </p:spPr>
      </p:pic>
      <p:pic>
        <p:nvPicPr>
          <p:cNvPr id="619" name="IMG_6746.jpeg" descr="IMG_6746.jpeg"/>
          <p:cNvPicPr>
            <a:picLocks noChangeAspect="1"/>
          </p:cNvPicPr>
          <p:nvPr/>
        </p:nvPicPr>
        <p:blipFill>
          <a:blip r:embed="rId4"/>
          <a:srcRect l="245" t="705" r="273" b="607"/>
          <a:stretch>
            <a:fillRect/>
          </a:stretch>
        </p:blipFill>
        <p:spPr>
          <a:xfrm>
            <a:off x="5389495" y="8567840"/>
            <a:ext cx="4562476" cy="4748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4" extrusionOk="0">
                <a:moveTo>
                  <a:pt x="17399" y="0"/>
                </a:moveTo>
                <a:cubicBezTo>
                  <a:pt x="17303" y="1"/>
                  <a:pt x="17225" y="3"/>
                  <a:pt x="17153" y="8"/>
                </a:cubicBezTo>
                <a:cubicBezTo>
                  <a:pt x="16947" y="36"/>
                  <a:pt x="16739" y="98"/>
                  <a:pt x="16504" y="204"/>
                </a:cubicBezTo>
                <a:cubicBezTo>
                  <a:pt x="16076" y="399"/>
                  <a:pt x="15773" y="705"/>
                  <a:pt x="15542" y="1177"/>
                </a:cubicBezTo>
                <a:cubicBezTo>
                  <a:pt x="15404" y="1460"/>
                  <a:pt x="15379" y="1594"/>
                  <a:pt x="15383" y="2027"/>
                </a:cubicBezTo>
                <a:cubicBezTo>
                  <a:pt x="15384" y="2220"/>
                  <a:pt x="15401" y="2397"/>
                  <a:pt x="15426" y="2538"/>
                </a:cubicBezTo>
                <a:cubicBezTo>
                  <a:pt x="15435" y="2573"/>
                  <a:pt x="15443" y="2608"/>
                  <a:pt x="15454" y="2641"/>
                </a:cubicBezTo>
                <a:cubicBezTo>
                  <a:pt x="15475" y="2699"/>
                  <a:pt x="15480" y="2740"/>
                  <a:pt x="15494" y="2789"/>
                </a:cubicBezTo>
                <a:cubicBezTo>
                  <a:pt x="15552" y="2933"/>
                  <a:pt x="15559" y="3049"/>
                  <a:pt x="15518" y="3240"/>
                </a:cubicBezTo>
                <a:cubicBezTo>
                  <a:pt x="15479" y="3422"/>
                  <a:pt x="15483" y="3545"/>
                  <a:pt x="15529" y="3615"/>
                </a:cubicBezTo>
                <a:cubicBezTo>
                  <a:pt x="15610" y="3739"/>
                  <a:pt x="15532" y="3803"/>
                  <a:pt x="15373" y="3745"/>
                </a:cubicBezTo>
                <a:cubicBezTo>
                  <a:pt x="15356" y="3739"/>
                  <a:pt x="15345" y="3735"/>
                  <a:pt x="15334" y="3732"/>
                </a:cubicBezTo>
                <a:cubicBezTo>
                  <a:pt x="15316" y="3747"/>
                  <a:pt x="15304" y="3765"/>
                  <a:pt x="15296" y="3785"/>
                </a:cubicBezTo>
                <a:cubicBezTo>
                  <a:pt x="15299" y="3793"/>
                  <a:pt x="15300" y="3798"/>
                  <a:pt x="15304" y="3808"/>
                </a:cubicBezTo>
                <a:cubicBezTo>
                  <a:pt x="15330" y="3873"/>
                  <a:pt x="15309" y="3924"/>
                  <a:pt x="15251" y="3945"/>
                </a:cubicBezTo>
                <a:cubicBezTo>
                  <a:pt x="15200" y="3964"/>
                  <a:pt x="15157" y="4019"/>
                  <a:pt x="15157" y="4066"/>
                </a:cubicBezTo>
                <a:cubicBezTo>
                  <a:pt x="15157" y="4091"/>
                  <a:pt x="15146" y="4118"/>
                  <a:pt x="15127" y="4140"/>
                </a:cubicBezTo>
                <a:cubicBezTo>
                  <a:pt x="15116" y="4159"/>
                  <a:pt x="15094" y="4178"/>
                  <a:pt x="15063" y="4189"/>
                </a:cubicBezTo>
                <a:cubicBezTo>
                  <a:pt x="15036" y="4199"/>
                  <a:pt x="15018" y="4216"/>
                  <a:pt x="15005" y="4236"/>
                </a:cubicBezTo>
                <a:cubicBezTo>
                  <a:pt x="15004" y="4237"/>
                  <a:pt x="15002" y="4237"/>
                  <a:pt x="15001" y="4238"/>
                </a:cubicBezTo>
                <a:cubicBezTo>
                  <a:pt x="15001" y="4239"/>
                  <a:pt x="15002" y="4242"/>
                  <a:pt x="15001" y="4243"/>
                </a:cubicBezTo>
                <a:cubicBezTo>
                  <a:pt x="14991" y="4264"/>
                  <a:pt x="14985" y="4287"/>
                  <a:pt x="14994" y="4308"/>
                </a:cubicBezTo>
                <a:cubicBezTo>
                  <a:pt x="15003" y="4331"/>
                  <a:pt x="15000" y="4357"/>
                  <a:pt x="14986" y="4382"/>
                </a:cubicBezTo>
                <a:cubicBezTo>
                  <a:pt x="14973" y="4407"/>
                  <a:pt x="14951" y="4430"/>
                  <a:pt x="14922" y="4445"/>
                </a:cubicBezTo>
                <a:cubicBezTo>
                  <a:pt x="14921" y="4446"/>
                  <a:pt x="14920" y="4446"/>
                  <a:pt x="14919" y="4447"/>
                </a:cubicBezTo>
                <a:cubicBezTo>
                  <a:pt x="14897" y="4459"/>
                  <a:pt x="14881" y="4470"/>
                  <a:pt x="14870" y="4480"/>
                </a:cubicBezTo>
                <a:cubicBezTo>
                  <a:pt x="14842" y="4504"/>
                  <a:pt x="14849" y="4531"/>
                  <a:pt x="14885" y="4577"/>
                </a:cubicBezTo>
                <a:cubicBezTo>
                  <a:pt x="14887" y="4579"/>
                  <a:pt x="14888" y="4580"/>
                  <a:pt x="14890" y="4582"/>
                </a:cubicBezTo>
                <a:cubicBezTo>
                  <a:pt x="14891" y="4583"/>
                  <a:pt x="14891" y="4585"/>
                  <a:pt x="14892" y="4586"/>
                </a:cubicBezTo>
                <a:cubicBezTo>
                  <a:pt x="14898" y="4594"/>
                  <a:pt x="14902" y="4599"/>
                  <a:pt x="14909" y="4608"/>
                </a:cubicBezTo>
                <a:cubicBezTo>
                  <a:pt x="14960" y="4666"/>
                  <a:pt x="14993" y="4757"/>
                  <a:pt x="14984" y="4810"/>
                </a:cubicBezTo>
                <a:cubicBezTo>
                  <a:pt x="14974" y="4870"/>
                  <a:pt x="15107" y="4994"/>
                  <a:pt x="15332" y="5135"/>
                </a:cubicBezTo>
                <a:cubicBezTo>
                  <a:pt x="15468" y="5220"/>
                  <a:pt x="15551" y="5268"/>
                  <a:pt x="15618" y="5302"/>
                </a:cubicBezTo>
                <a:cubicBezTo>
                  <a:pt x="15618" y="5303"/>
                  <a:pt x="15619" y="5302"/>
                  <a:pt x="15619" y="5302"/>
                </a:cubicBezTo>
                <a:cubicBezTo>
                  <a:pt x="15675" y="5322"/>
                  <a:pt x="15729" y="5332"/>
                  <a:pt x="15785" y="5339"/>
                </a:cubicBezTo>
                <a:cubicBezTo>
                  <a:pt x="15797" y="5330"/>
                  <a:pt x="15809" y="5318"/>
                  <a:pt x="15820" y="5301"/>
                </a:cubicBezTo>
                <a:cubicBezTo>
                  <a:pt x="15846" y="5260"/>
                  <a:pt x="15901" y="5261"/>
                  <a:pt x="15982" y="5302"/>
                </a:cubicBezTo>
                <a:cubicBezTo>
                  <a:pt x="16010" y="5317"/>
                  <a:pt x="16033" y="5325"/>
                  <a:pt x="16052" y="5330"/>
                </a:cubicBezTo>
                <a:cubicBezTo>
                  <a:pt x="16064" y="5327"/>
                  <a:pt x="16091" y="5329"/>
                  <a:pt x="16100" y="5326"/>
                </a:cubicBezTo>
                <a:cubicBezTo>
                  <a:pt x="16119" y="5312"/>
                  <a:pt x="16121" y="5280"/>
                  <a:pt x="16112" y="5225"/>
                </a:cubicBezTo>
                <a:cubicBezTo>
                  <a:pt x="16107" y="5199"/>
                  <a:pt x="16146" y="5161"/>
                  <a:pt x="16198" y="5142"/>
                </a:cubicBezTo>
                <a:cubicBezTo>
                  <a:pt x="16199" y="5142"/>
                  <a:pt x="16199" y="5140"/>
                  <a:pt x="16200" y="5140"/>
                </a:cubicBezTo>
                <a:cubicBezTo>
                  <a:pt x="16204" y="5139"/>
                  <a:pt x="16206" y="5136"/>
                  <a:pt x="16209" y="5135"/>
                </a:cubicBezTo>
                <a:cubicBezTo>
                  <a:pt x="16256" y="5113"/>
                  <a:pt x="16294" y="5063"/>
                  <a:pt x="16294" y="5019"/>
                </a:cubicBezTo>
                <a:cubicBezTo>
                  <a:pt x="16294" y="4992"/>
                  <a:pt x="16309" y="4965"/>
                  <a:pt x="16332" y="4942"/>
                </a:cubicBezTo>
                <a:cubicBezTo>
                  <a:pt x="16348" y="4918"/>
                  <a:pt x="16366" y="4894"/>
                  <a:pt x="16388" y="4877"/>
                </a:cubicBezTo>
                <a:cubicBezTo>
                  <a:pt x="16440" y="4835"/>
                  <a:pt x="16467" y="4778"/>
                  <a:pt x="16448" y="4748"/>
                </a:cubicBezTo>
                <a:cubicBezTo>
                  <a:pt x="16429" y="4719"/>
                  <a:pt x="16456" y="4678"/>
                  <a:pt x="16510" y="4658"/>
                </a:cubicBezTo>
                <a:cubicBezTo>
                  <a:pt x="16537" y="4648"/>
                  <a:pt x="16564" y="4631"/>
                  <a:pt x="16581" y="4611"/>
                </a:cubicBezTo>
                <a:cubicBezTo>
                  <a:pt x="16599" y="4591"/>
                  <a:pt x="16610" y="4569"/>
                  <a:pt x="16610" y="4548"/>
                </a:cubicBezTo>
                <a:cubicBezTo>
                  <a:pt x="16610" y="4465"/>
                  <a:pt x="16807" y="4325"/>
                  <a:pt x="17040" y="4207"/>
                </a:cubicBezTo>
                <a:cubicBezTo>
                  <a:pt x="17173" y="4130"/>
                  <a:pt x="17293" y="4079"/>
                  <a:pt x="17425" y="4048"/>
                </a:cubicBezTo>
                <a:cubicBezTo>
                  <a:pt x="17489" y="4030"/>
                  <a:pt x="17550" y="4014"/>
                  <a:pt x="17604" y="4009"/>
                </a:cubicBezTo>
                <a:cubicBezTo>
                  <a:pt x="17762" y="3992"/>
                  <a:pt x="17915" y="3957"/>
                  <a:pt x="18058" y="3909"/>
                </a:cubicBezTo>
                <a:cubicBezTo>
                  <a:pt x="18140" y="3881"/>
                  <a:pt x="18221" y="3847"/>
                  <a:pt x="18301" y="3810"/>
                </a:cubicBezTo>
                <a:cubicBezTo>
                  <a:pt x="18879" y="3530"/>
                  <a:pt x="19280" y="2998"/>
                  <a:pt x="19396" y="2381"/>
                </a:cubicBezTo>
                <a:cubicBezTo>
                  <a:pt x="19410" y="2264"/>
                  <a:pt x="19418" y="2140"/>
                  <a:pt x="19419" y="1998"/>
                </a:cubicBezTo>
                <a:cubicBezTo>
                  <a:pt x="19419" y="1899"/>
                  <a:pt x="19416" y="1821"/>
                  <a:pt x="19413" y="1747"/>
                </a:cubicBezTo>
                <a:cubicBezTo>
                  <a:pt x="19397" y="1626"/>
                  <a:pt x="19373" y="1505"/>
                  <a:pt x="19334" y="1383"/>
                </a:cubicBezTo>
                <a:cubicBezTo>
                  <a:pt x="19253" y="1127"/>
                  <a:pt x="19134" y="904"/>
                  <a:pt x="18979" y="715"/>
                </a:cubicBezTo>
                <a:cubicBezTo>
                  <a:pt x="18970" y="705"/>
                  <a:pt x="18961" y="694"/>
                  <a:pt x="18953" y="684"/>
                </a:cubicBezTo>
                <a:cubicBezTo>
                  <a:pt x="18905" y="629"/>
                  <a:pt x="18855" y="577"/>
                  <a:pt x="18800" y="527"/>
                </a:cubicBezTo>
                <a:cubicBezTo>
                  <a:pt x="18800" y="527"/>
                  <a:pt x="18799" y="526"/>
                  <a:pt x="18799" y="526"/>
                </a:cubicBezTo>
                <a:cubicBezTo>
                  <a:pt x="18795" y="523"/>
                  <a:pt x="18793" y="520"/>
                  <a:pt x="18789" y="517"/>
                </a:cubicBezTo>
                <a:cubicBezTo>
                  <a:pt x="18545" y="299"/>
                  <a:pt x="18236" y="142"/>
                  <a:pt x="17865" y="51"/>
                </a:cubicBezTo>
                <a:cubicBezTo>
                  <a:pt x="17765" y="26"/>
                  <a:pt x="17671" y="14"/>
                  <a:pt x="17577" y="4"/>
                </a:cubicBezTo>
                <a:cubicBezTo>
                  <a:pt x="17521" y="3"/>
                  <a:pt x="17469" y="0"/>
                  <a:pt x="17399" y="0"/>
                </a:cubicBezTo>
                <a:close/>
                <a:moveTo>
                  <a:pt x="9682" y="17"/>
                </a:moveTo>
                <a:cubicBezTo>
                  <a:pt x="9676" y="17"/>
                  <a:pt x="9677" y="22"/>
                  <a:pt x="9675" y="24"/>
                </a:cubicBezTo>
                <a:cubicBezTo>
                  <a:pt x="9694" y="158"/>
                  <a:pt x="9888" y="502"/>
                  <a:pt x="9994" y="580"/>
                </a:cubicBezTo>
                <a:cubicBezTo>
                  <a:pt x="10147" y="692"/>
                  <a:pt x="10098" y="780"/>
                  <a:pt x="9906" y="805"/>
                </a:cubicBezTo>
                <a:cubicBezTo>
                  <a:pt x="9881" y="810"/>
                  <a:pt x="9854" y="812"/>
                  <a:pt x="9823" y="813"/>
                </a:cubicBezTo>
                <a:cubicBezTo>
                  <a:pt x="9811" y="813"/>
                  <a:pt x="9805" y="816"/>
                  <a:pt x="9793" y="816"/>
                </a:cubicBezTo>
                <a:cubicBezTo>
                  <a:pt x="9493" y="816"/>
                  <a:pt x="9238" y="727"/>
                  <a:pt x="9051" y="558"/>
                </a:cubicBezTo>
                <a:cubicBezTo>
                  <a:pt x="8986" y="500"/>
                  <a:pt x="8955" y="476"/>
                  <a:pt x="8936" y="471"/>
                </a:cubicBezTo>
                <a:cubicBezTo>
                  <a:pt x="8932" y="470"/>
                  <a:pt x="8929" y="469"/>
                  <a:pt x="8927" y="470"/>
                </a:cubicBezTo>
                <a:cubicBezTo>
                  <a:pt x="8922" y="471"/>
                  <a:pt x="8918" y="474"/>
                  <a:pt x="8915" y="482"/>
                </a:cubicBezTo>
                <a:cubicBezTo>
                  <a:pt x="8911" y="507"/>
                  <a:pt x="8917" y="560"/>
                  <a:pt x="8936" y="665"/>
                </a:cubicBezTo>
                <a:cubicBezTo>
                  <a:pt x="8943" y="701"/>
                  <a:pt x="8961" y="741"/>
                  <a:pt x="8974" y="780"/>
                </a:cubicBezTo>
                <a:cubicBezTo>
                  <a:pt x="9071" y="1019"/>
                  <a:pt x="9262" y="1319"/>
                  <a:pt x="9406" y="1417"/>
                </a:cubicBezTo>
                <a:cubicBezTo>
                  <a:pt x="9513" y="1491"/>
                  <a:pt x="9751" y="1597"/>
                  <a:pt x="9934" y="1657"/>
                </a:cubicBezTo>
                <a:lnTo>
                  <a:pt x="10266" y="1767"/>
                </a:lnTo>
                <a:lnTo>
                  <a:pt x="10298" y="2792"/>
                </a:lnTo>
                <a:cubicBezTo>
                  <a:pt x="10329" y="3797"/>
                  <a:pt x="10334" y="3822"/>
                  <a:pt x="10524" y="4149"/>
                </a:cubicBezTo>
                <a:cubicBezTo>
                  <a:pt x="10671" y="4403"/>
                  <a:pt x="10817" y="4547"/>
                  <a:pt x="11138" y="4754"/>
                </a:cubicBezTo>
                <a:lnTo>
                  <a:pt x="11456" y="4958"/>
                </a:lnTo>
                <a:lnTo>
                  <a:pt x="11565" y="5001"/>
                </a:lnTo>
                <a:lnTo>
                  <a:pt x="11561" y="5176"/>
                </a:lnTo>
                <a:lnTo>
                  <a:pt x="11561" y="5524"/>
                </a:lnTo>
                <a:cubicBezTo>
                  <a:pt x="11561" y="5971"/>
                  <a:pt x="11576" y="6032"/>
                  <a:pt x="11704" y="6120"/>
                </a:cubicBezTo>
                <a:cubicBezTo>
                  <a:pt x="11879" y="6241"/>
                  <a:pt x="12249" y="6200"/>
                  <a:pt x="12367" y="6046"/>
                </a:cubicBezTo>
                <a:cubicBezTo>
                  <a:pt x="12377" y="6033"/>
                  <a:pt x="12387" y="6010"/>
                  <a:pt x="12395" y="5988"/>
                </a:cubicBezTo>
                <a:cubicBezTo>
                  <a:pt x="12401" y="5972"/>
                  <a:pt x="12405" y="5954"/>
                  <a:pt x="12410" y="5934"/>
                </a:cubicBezTo>
                <a:cubicBezTo>
                  <a:pt x="12414" y="5917"/>
                  <a:pt x="12418" y="5898"/>
                  <a:pt x="12422" y="5878"/>
                </a:cubicBezTo>
                <a:cubicBezTo>
                  <a:pt x="12425" y="5860"/>
                  <a:pt x="12424" y="5829"/>
                  <a:pt x="12427" y="5810"/>
                </a:cubicBezTo>
                <a:cubicBezTo>
                  <a:pt x="12436" y="5720"/>
                  <a:pt x="12442" y="5616"/>
                  <a:pt x="12438" y="5485"/>
                </a:cubicBezTo>
                <a:lnTo>
                  <a:pt x="12423" y="5032"/>
                </a:lnTo>
                <a:lnTo>
                  <a:pt x="12701" y="4891"/>
                </a:lnTo>
                <a:cubicBezTo>
                  <a:pt x="12840" y="4821"/>
                  <a:pt x="13009" y="4709"/>
                  <a:pt x="13109" y="4626"/>
                </a:cubicBezTo>
                <a:cubicBezTo>
                  <a:pt x="13133" y="4604"/>
                  <a:pt x="13158" y="4582"/>
                  <a:pt x="13181" y="4559"/>
                </a:cubicBezTo>
                <a:cubicBezTo>
                  <a:pt x="13391" y="4344"/>
                  <a:pt x="13625" y="3922"/>
                  <a:pt x="13678" y="3644"/>
                </a:cubicBezTo>
                <a:cubicBezTo>
                  <a:pt x="13714" y="3460"/>
                  <a:pt x="13761" y="3398"/>
                  <a:pt x="13904" y="3350"/>
                </a:cubicBezTo>
                <a:cubicBezTo>
                  <a:pt x="13966" y="3329"/>
                  <a:pt x="14003" y="3308"/>
                  <a:pt x="14030" y="3281"/>
                </a:cubicBezTo>
                <a:cubicBezTo>
                  <a:pt x="14054" y="3238"/>
                  <a:pt x="14065" y="3172"/>
                  <a:pt x="14073" y="3061"/>
                </a:cubicBezTo>
                <a:cubicBezTo>
                  <a:pt x="14076" y="3023"/>
                  <a:pt x="14086" y="2983"/>
                  <a:pt x="14094" y="2944"/>
                </a:cubicBezTo>
                <a:cubicBezTo>
                  <a:pt x="14105" y="2813"/>
                  <a:pt x="14138" y="2673"/>
                  <a:pt x="14184" y="2606"/>
                </a:cubicBezTo>
                <a:cubicBezTo>
                  <a:pt x="14220" y="2554"/>
                  <a:pt x="14244" y="2405"/>
                  <a:pt x="14259" y="2213"/>
                </a:cubicBezTo>
                <a:cubicBezTo>
                  <a:pt x="14268" y="2048"/>
                  <a:pt x="14274" y="1870"/>
                  <a:pt x="14274" y="1563"/>
                </a:cubicBezTo>
                <a:cubicBezTo>
                  <a:pt x="14274" y="1487"/>
                  <a:pt x="14273" y="1444"/>
                  <a:pt x="14272" y="1376"/>
                </a:cubicBezTo>
                <a:cubicBezTo>
                  <a:pt x="14257" y="886"/>
                  <a:pt x="14208" y="422"/>
                  <a:pt x="14131" y="349"/>
                </a:cubicBezTo>
                <a:cubicBezTo>
                  <a:pt x="14029" y="251"/>
                  <a:pt x="13828" y="237"/>
                  <a:pt x="12014" y="210"/>
                </a:cubicBezTo>
                <a:cubicBezTo>
                  <a:pt x="10234" y="183"/>
                  <a:pt x="9989" y="166"/>
                  <a:pt x="9838" y="71"/>
                </a:cubicBezTo>
                <a:cubicBezTo>
                  <a:pt x="9815" y="57"/>
                  <a:pt x="9799" y="51"/>
                  <a:pt x="9780" y="40"/>
                </a:cubicBezTo>
                <a:cubicBezTo>
                  <a:pt x="9737" y="25"/>
                  <a:pt x="9701" y="15"/>
                  <a:pt x="9682" y="17"/>
                </a:cubicBezTo>
                <a:close/>
                <a:moveTo>
                  <a:pt x="4299" y="1695"/>
                </a:moveTo>
                <a:cubicBezTo>
                  <a:pt x="4277" y="1695"/>
                  <a:pt x="4258" y="1704"/>
                  <a:pt x="4243" y="1715"/>
                </a:cubicBezTo>
                <a:cubicBezTo>
                  <a:pt x="4242" y="1720"/>
                  <a:pt x="4239" y="1721"/>
                  <a:pt x="4239" y="1727"/>
                </a:cubicBezTo>
                <a:cubicBezTo>
                  <a:pt x="4239" y="1762"/>
                  <a:pt x="4630" y="2227"/>
                  <a:pt x="5107" y="2762"/>
                </a:cubicBezTo>
                <a:cubicBezTo>
                  <a:pt x="5172" y="2835"/>
                  <a:pt x="5207" y="2880"/>
                  <a:pt x="5267" y="2949"/>
                </a:cubicBezTo>
                <a:cubicBezTo>
                  <a:pt x="5454" y="3159"/>
                  <a:pt x="5613" y="3341"/>
                  <a:pt x="5819" y="3566"/>
                </a:cubicBezTo>
                <a:lnTo>
                  <a:pt x="6001" y="3765"/>
                </a:lnTo>
                <a:lnTo>
                  <a:pt x="5958" y="3826"/>
                </a:lnTo>
                <a:cubicBezTo>
                  <a:pt x="5963" y="3837"/>
                  <a:pt x="5978" y="3860"/>
                  <a:pt x="5979" y="3866"/>
                </a:cubicBezTo>
                <a:cubicBezTo>
                  <a:pt x="5987" y="4068"/>
                  <a:pt x="5860" y="4333"/>
                  <a:pt x="5556" y="4750"/>
                </a:cubicBezTo>
                <a:cubicBezTo>
                  <a:pt x="5404" y="4958"/>
                  <a:pt x="5251" y="5174"/>
                  <a:pt x="5216" y="5230"/>
                </a:cubicBezTo>
                <a:cubicBezTo>
                  <a:pt x="4980" y="5605"/>
                  <a:pt x="4932" y="5643"/>
                  <a:pt x="4712" y="5636"/>
                </a:cubicBezTo>
                <a:cubicBezTo>
                  <a:pt x="4460" y="5628"/>
                  <a:pt x="4458" y="5632"/>
                  <a:pt x="4588" y="5871"/>
                </a:cubicBezTo>
                <a:cubicBezTo>
                  <a:pt x="4651" y="5987"/>
                  <a:pt x="4663" y="6070"/>
                  <a:pt x="4622" y="6109"/>
                </a:cubicBezTo>
                <a:cubicBezTo>
                  <a:pt x="4588" y="6142"/>
                  <a:pt x="4297" y="6219"/>
                  <a:pt x="3974" y="6281"/>
                </a:cubicBezTo>
                <a:cubicBezTo>
                  <a:pt x="3651" y="6342"/>
                  <a:pt x="3068" y="6456"/>
                  <a:pt x="2677" y="6535"/>
                </a:cubicBezTo>
                <a:cubicBezTo>
                  <a:pt x="2146" y="6643"/>
                  <a:pt x="1946" y="6661"/>
                  <a:pt x="1881" y="6611"/>
                </a:cubicBezTo>
                <a:cubicBezTo>
                  <a:pt x="1811" y="6557"/>
                  <a:pt x="1380" y="5950"/>
                  <a:pt x="862" y="5173"/>
                </a:cubicBezTo>
                <a:cubicBezTo>
                  <a:pt x="418" y="4505"/>
                  <a:pt x="218" y="4273"/>
                  <a:pt x="88" y="4272"/>
                </a:cubicBezTo>
                <a:lnTo>
                  <a:pt x="0" y="4270"/>
                </a:lnTo>
                <a:cubicBezTo>
                  <a:pt x="1" y="4273"/>
                  <a:pt x="3" y="4297"/>
                  <a:pt x="4" y="4297"/>
                </a:cubicBezTo>
                <a:cubicBezTo>
                  <a:pt x="35" y="4316"/>
                  <a:pt x="421" y="4919"/>
                  <a:pt x="862" y="5636"/>
                </a:cubicBezTo>
                <a:lnTo>
                  <a:pt x="1667" y="6941"/>
                </a:lnTo>
                <a:lnTo>
                  <a:pt x="1896" y="6900"/>
                </a:lnTo>
                <a:cubicBezTo>
                  <a:pt x="2022" y="6878"/>
                  <a:pt x="2464" y="6798"/>
                  <a:pt x="2878" y="6721"/>
                </a:cubicBezTo>
                <a:cubicBezTo>
                  <a:pt x="3293" y="6644"/>
                  <a:pt x="3655" y="6594"/>
                  <a:pt x="3683" y="6611"/>
                </a:cubicBezTo>
                <a:cubicBezTo>
                  <a:pt x="3711" y="6628"/>
                  <a:pt x="3733" y="6683"/>
                  <a:pt x="3733" y="6734"/>
                </a:cubicBezTo>
                <a:cubicBezTo>
                  <a:pt x="3733" y="6819"/>
                  <a:pt x="4818" y="7362"/>
                  <a:pt x="4989" y="7362"/>
                </a:cubicBezTo>
                <a:cubicBezTo>
                  <a:pt x="5028" y="7362"/>
                  <a:pt x="5116" y="7450"/>
                  <a:pt x="5184" y="7556"/>
                </a:cubicBezTo>
                <a:cubicBezTo>
                  <a:pt x="5320" y="7771"/>
                  <a:pt x="5266" y="7907"/>
                  <a:pt x="5047" y="7907"/>
                </a:cubicBezTo>
                <a:cubicBezTo>
                  <a:pt x="4887" y="7907"/>
                  <a:pt x="4917" y="8012"/>
                  <a:pt x="5293" y="8757"/>
                </a:cubicBezTo>
                <a:cubicBezTo>
                  <a:pt x="5672" y="9509"/>
                  <a:pt x="6282" y="10121"/>
                  <a:pt x="6858" y="10328"/>
                </a:cubicBezTo>
                <a:cubicBezTo>
                  <a:pt x="7553" y="10579"/>
                  <a:pt x="8471" y="10402"/>
                  <a:pt x="9182" y="9881"/>
                </a:cubicBezTo>
                <a:cubicBezTo>
                  <a:pt x="9298" y="9796"/>
                  <a:pt x="9413" y="9745"/>
                  <a:pt x="9436" y="9767"/>
                </a:cubicBezTo>
                <a:cubicBezTo>
                  <a:pt x="9459" y="9789"/>
                  <a:pt x="9477" y="10713"/>
                  <a:pt x="9477" y="11823"/>
                </a:cubicBezTo>
                <a:cubicBezTo>
                  <a:pt x="9477" y="13828"/>
                  <a:pt x="9479" y="13842"/>
                  <a:pt x="9620" y="13995"/>
                </a:cubicBezTo>
                <a:cubicBezTo>
                  <a:pt x="9724" y="14109"/>
                  <a:pt x="9853" y="14162"/>
                  <a:pt x="10109" y="14196"/>
                </a:cubicBezTo>
                <a:cubicBezTo>
                  <a:pt x="10352" y="14228"/>
                  <a:pt x="10456" y="14270"/>
                  <a:pt x="10456" y="14333"/>
                </a:cubicBezTo>
                <a:cubicBezTo>
                  <a:pt x="10456" y="14411"/>
                  <a:pt x="10040" y="14428"/>
                  <a:pt x="7332" y="14454"/>
                </a:cubicBezTo>
                <a:cubicBezTo>
                  <a:pt x="3886" y="14487"/>
                  <a:pt x="4004" y="14473"/>
                  <a:pt x="3649" y="14878"/>
                </a:cubicBezTo>
                <a:cubicBezTo>
                  <a:pt x="3186" y="15407"/>
                  <a:pt x="3344" y="16265"/>
                  <a:pt x="3970" y="16618"/>
                </a:cubicBezTo>
                <a:cubicBezTo>
                  <a:pt x="4118" y="16701"/>
                  <a:pt x="4225" y="16791"/>
                  <a:pt x="4207" y="16818"/>
                </a:cubicBezTo>
                <a:cubicBezTo>
                  <a:pt x="4189" y="16845"/>
                  <a:pt x="3892" y="16871"/>
                  <a:pt x="3547" y="16874"/>
                </a:cubicBezTo>
                <a:cubicBezTo>
                  <a:pt x="3203" y="16877"/>
                  <a:pt x="2856" y="16903"/>
                  <a:pt x="2773" y="16933"/>
                </a:cubicBezTo>
                <a:cubicBezTo>
                  <a:pt x="2299" y="17107"/>
                  <a:pt x="1991" y="17619"/>
                  <a:pt x="2044" y="18148"/>
                </a:cubicBezTo>
                <a:cubicBezTo>
                  <a:pt x="2107" y="18771"/>
                  <a:pt x="2643" y="19182"/>
                  <a:pt x="3395" y="19182"/>
                </a:cubicBezTo>
                <a:cubicBezTo>
                  <a:pt x="3845" y="19182"/>
                  <a:pt x="3948" y="19257"/>
                  <a:pt x="3681" y="19390"/>
                </a:cubicBezTo>
                <a:cubicBezTo>
                  <a:pt x="3255" y="19601"/>
                  <a:pt x="2997" y="20094"/>
                  <a:pt x="3065" y="20566"/>
                </a:cubicBezTo>
                <a:cubicBezTo>
                  <a:pt x="3136" y="21064"/>
                  <a:pt x="3481" y="21421"/>
                  <a:pt x="4017" y="21550"/>
                </a:cubicBezTo>
                <a:cubicBezTo>
                  <a:pt x="4121" y="21575"/>
                  <a:pt x="5926" y="21591"/>
                  <a:pt x="8027" y="21586"/>
                </a:cubicBezTo>
                <a:cubicBezTo>
                  <a:pt x="11374" y="21577"/>
                  <a:pt x="11845" y="21564"/>
                  <a:pt x="11845" y="21485"/>
                </a:cubicBezTo>
                <a:cubicBezTo>
                  <a:pt x="11845" y="21434"/>
                  <a:pt x="11789" y="21395"/>
                  <a:pt x="11719" y="21395"/>
                </a:cubicBezTo>
                <a:cubicBezTo>
                  <a:pt x="11609" y="21395"/>
                  <a:pt x="11589" y="21347"/>
                  <a:pt x="11572" y="21032"/>
                </a:cubicBezTo>
                <a:cubicBezTo>
                  <a:pt x="11557" y="20743"/>
                  <a:pt x="11574" y="20653"/>
                  <a:pt x="11662" y="20591"/>
                </a:cubicBezTo>
                <a:cubicBezTo>
                  <a:pt x="11767" y="20518"/>
                  <a:pt x="11768" y="20511"/>
                  <a:pt x="11657" y="20433"/>
                </a:cubicBezTo>
                <a:cubicBezTo>
                  <a:pt x="11536" y="20348"/>
                  <a:pt x="11564" y="20109"/>
                  <a:pt x="11687" y="20182"/>
                </a:cubicBezTo>
                <a:cubicBezTo>
                  <a:pt x="11722" y="20203"/>
                  <a:pt x="11751" y="20192"/>
                  <a:pt x="11751" y="20160"/>
                </a:cubicBezTo>
                <a:cubicBezTo>
                  <a:pt x="11751" y="20128"/>
                  <a:pt x="11711" y="20088"/>
                  <a:pt x="11662" y="20070"/>
                </a:cubicBezTo>
                <a:cubicBezTo>
                  <a:pt x="11602" y="20048"/>
                  <a:pt x="11577" y="19947"/>
                  <a:pt x="11584" y="19747"/>
                </a:cubicBezTo>
                <a:cubicBezTo>
                  <a:pt x="11592" y="19476"/>
                  <a:pt x="11605" y="19452"/>
                  <a:pt x="11766" y="19435"/>
                </a:cubicBezTo>
                <a:cubicBezTo>
                  <a:pt x="11861" y="19424"/>
                  <a:pt x="11939" y="19379"/>
                  <a:pt x="11939" y="19334"/>
                </a:cubicBezTo>
                <a:cubicBezTo>
                  <a:pt x="11939" y="19288"/>
                  <a:pt x="11861" y="19241"/>
                  <a:pt x="11766" y="19231"/>
                </a:cubicBezTo>
                <a:lnTo>
                  <a:pt x="11593" y="19211"/>
                </a:lnTo>
                <a:lnTo>
                  <a:pt x="11593" y="18029"/>
                </a:lnTo>
                <a:lnTo>
                  <a:pt x="11593" y="16847"/>
                </a:lnTo>
                <a:lnTo>
                  <a:pt x="11903" y="16818"/>
                </a:lnTo>
                <a:cubicBezTo>
                  <a:pt x="12074" y="16801"/>
                  <a:pt x="12225" y="16753"/>
                  <a:pt x="12239" y="16711"/>
                </a:cubicBezTo>
                <a:cubicBezTo>
                  <a:pt x="12254" y="16670"/>
                  <a:pt x="12227" y="16633"/>
                  <a:pt x="12181" y="16630"/>
                </a:cubicBezTo>
                <a:cubicBezTo>
                  <a:pt x="12135" y="16628"/>
                  <a:pt x="11984" y="16621"/>
                  <a:pt x="11845" y="16616"/>
                </a:cubicBezTo>
                <a:lnTo>
                  <a:pt x="11593" y="16605"/>
                </a:lnTo>
                <a:lnTo>
                  <a:pt x="11593" y="16271"/>
                </a:lnTo>
                <a:lnTo>
                  <a:pt x="11593" y="15939"/>
                </a:lnTo>
                <a:lnTo>
                  <a:pt x="11830" y="15919"/>
                </a:lnTo>
                <a:cubicBezTo>
                  <a:pt x="11960" y="15909"/>
                  <a:pt x="12065" y="15876"/>
                  <a:pt x="12065" y="15847"/>
                </a:cubicBezTo>
                <a:cubicBezTo>
                  <a:pt x="12065" y="15818"/>
                  <a:pt x="11960" y="15785"/>
                  <a:pt x="11830" y="15775"/>
                </a:cubicBezTo>
                <a:cubicBezTo>
                  <a:pt x="11699" y="15765"/>
                  <a:pt x="11593" y="15731"/>
                  <a:pt x="11593" y="15697"/>
                </a:cubicBezTo>
                <a:cubicBezTo>
                  <a:pt x="11593" y="15664"/>
                  <a:pt x="11699" y="15628"/>
                  <a:pt x="11830" y="15618"/>
                </a:cubicBezTo>
                <a:cubicBezTo>
                  <a:pt x="11960" y="15608"/>
                  <a:pt x="12065" y="15575"/>
                  <a:pt x="12065" y="15546"/>
                </a:cubicBezTo>
                <a:cubicBezTo>
                  <a:pt x="12065" y="15516"/>
                  <a:pt x="11960" y="15484"/>
                  <a:pt x="11830" y="15473"/>
                </a:cubicBezTo>
                <a:lnTo>
                  <a:pt x="11593" y="15454"/>
                </a:lnTo>
                <a:lnTo>
                  <a:pt x="11593" y="15060"/>
                </a:lnTo>
                <a:lnTo>
                  <a:pt x="11593" y="14665"/>
                </a:lnTo>
                <a:lnTo>
                  <a:pt x="11924" y="14647"/>
                </a:lnTo>
                <a:cubicBezTo>
                  <a:pt x="12156" y="14634"/>
                  <a:pt x="12254" y="14603"/>
                  <a:pt x="12254" y="14544"/>
                </a:cubicBezTo>
                <a:cubicBezTo>
                  <a:pt x="12254" y="14485"/>
                  <a:pt x="12156" y="14454"/>
                  <a:pt x="11924" y="14441"/>
                </a:cubicBezTo>
                <a:cubicBezTo>
                  <a:pt x="11680" y="14428"/>
                  <a:pt x="11593" y="14400"/>
                  <a:pt x="11593" y="14333"/>
                </a:cubicBezTo>
                <a:cubicBezTo>
                  <a:pt x="11593" y="14261"/>
                  <a:pt x="11680" y="14241"/>
                  <a:pt x="12003" y="14241"/>
                </a:cubicBezTo>
                <a:lnTo>
                  <a:pt x="12412" y="14241"/>
                </a:lnTo>
                <a:lnTo>
                  <a:pt x="12444" y="17877"/>
                </a:lnTo>
                <a:lnTo>
                  <a:pt x="12476" y="21514"/>
                </a:lnTo>
                <a:lnTo>
                  <a:pt x="13169" y="21562"/>
                </a:lnTo>
                <a:cubicBezTo>
                  <a:pt x="13551" y="21588"/>
                  <a:pt x="14021" y="21600"/>
                  <a:pt x="14212" y="21591"/>
                </a:cubicBezTo>
                <a:lnTo>
                  <a:pt x="14560" y="21575"/>
                </a:lnTo>
                <a:lnTo>
                  <a:pt x="14037" y="21256"/>
                </a:lnTo>
                <a:lnTo>
                  <a:pt x="13517" y="20934"/>
                </a:lnTo>
                <a:lnTo>
                  <a:pt x="13517" y="18372"/>
                </a:lnTo>
                <a:cubicBezTo>
                  <a:pt x="13517" y="16962"/>
                  <a:pt x="13530" y="15794"/>
                  <a:pt x="13547" y="15778"/>
                </a:cubicBezTo>
                <a:cubicBezTo>
                  <a:pt x="13563" y="15763"/>
                  <a:pt x="14928" y="16024"/>
                  <a:pt x="16580" y="16358"/>
                </a:cubicBezTo>
                <a:cubicBezTo>
                  <a:pt x="18847" y="16816"/>
                  <a:pt x="19610" y="16949"/>
                  <a:pt x="19691" y="16901"/>
                </a:cubicBezTo>
                <a:cubicBezTo>
                  <a:pt x="19774" y="16851"/>
                  <a:pt x="19992" y="15911"/>
                  <a:pt x="20664" y="12691"/>
                </a:cubicBezTo>
                <a:cubicBezTo>
                  <a:pt x="21140" y="10410"/>
                  <a:pt x="21559" y="8497"/>
                  <a:pt x="21594" y="8439"/>
                </a:cubicBezTo>
                <a:cubicBezTo>
                  <a:pt x="21597" y="8435"/>
                  <a:pt x="21598" y="8399"/>
                  <a:pt x="21600" y="8369"/>
                </a:cubicBezTo>
                <a:cubicBezTo>
                  <a:pt x="21586" y="8252"/>
                  <a:pt x="21570" y="8197"/>
                  <a:pt x="21547" y="8170"/>
                </a:cubicBezTo>
                <a:cubicBezTo>
                  <a:pt x="21493" y="8105"/>
                  <a:pt x="21380" y="8051"/>
                  <a:pt x="21175" y="7995"/>
                </a:cubicBezTo>
                <a:cubicBezTo>
                  <a:pt x="21133" y="7983"/>
                  <a:pt x="21084" y="7973"/>
                  <a:pt x="21038" y="7961"/>
                </a:cubicBezTo>
                <a:cubicBezTo>
                  <a:pt x="20969" y="7944"/>
                  <a:pt x="20900" y="7928"/>
                  <a:pt x="20813" y="7910"/>
                </a:cubicBezTo>
                <a:cubicBezTo>
                  <a:pt x="20096" y="7763"/>
                  <a:pt x="20082" y="7756"/>
                  <a:pt x="20082" y="7607"/>
                </a:cubicBezTo>
                <a:cubicBezTo>
                  <a:pt x="20082" y="7527"/>
                  <a:pt x="20017" y="7486"/>
                  <a:pt x="19845" y="7455"/>
                </a:cubicBezTo>
                <a:cubicBezTo>
                  <a:pt x="19530" y="7400"/>
                  <a:pt x="19356" y="7364"/>
                  <a:pt x="19227" y="7327"/>
                </a:cubicBezTo>
                <a:lnTo>
                  <a:pt x="19007" y="7286"/>
                </a:lnTo>
                <a:lnTo>
                  <a:pt x="18932" y="7123"/>
                </a:lnTo>
                <a:cubicBezTo>
                  <a:pt x="18915" y="7091"/>
                  <a:pt x="18899" y="7065"/>
                  <a:pt x="18879" y="7021"/>
                </a:cubicBezTo>
                <a:cubicBezTo>
                  <a:pt x="18873" y="7006"/>
                  <a:pt x="18865" y="6995"/>
                  <a:pt x="18859" y="6981"/>
                </a:cubicBezTo>
                <a:cubicBezTo>
                  <a:pt x="18798" y="6866"/>
                  <a:pt x="18721" y="6772"/>
                  <a:pt x="18624" y="6707"/>
                </a:cubicBezTo>
                <a:cubicBezTo>
                  <a:pt x="18593" y="6689"/>
                  <a:pt x="18562" y="6671"/>
                  <a:pt x="18524" y="6656"/>
                </a:cubicBezTo>
                <a:cubicBezTo>
                  <a:pt x="18249" y="6546"/>
                  <a:pt x="17979" y="6572"/>
                  <a:pt x="17782" y="6719"/>
                </a:cubicBezTo>
                <a:cubicBezTo>
                  <a:pt x="17762" y="6737"/>
                  <a:pt x="17742" y="6753"/>
                  <a:pt x="17720" y="6775"/>
                </a:cubicBezTo>
                <a:lnTo>
                  <a:pt x="17643" y="6854"/>
                </a:lnTo>
                <a:lnTo>
                  <a:pt x="17523" y="6990"/>
                </a:lnTo>
                <a:lnTo>
                  <a:pt x="17066" y="6894"/>
                </a:lnTo>
                <a:cubicBezTo>
                  <a:pt x="16640" y="6804"/>
                  <a:pt x="16602" y="6806"/>
                  <a:pt x="16489" y="6903"/>
                </a:cubicBezTo>
                <a:cubicBezTo>
                  <a:pt x="16439" y="6947"/>
                  <a:pt x="16399" y="6969"/>
                  <a:pt x="16335" y="6975"/>
                </a:cubicBezTo>
                <a:cubicBezTo>
                  <a:pt x="16263" y="6983"/>
                  <a:pt x="16159" y="6969"/>
                  <a:pt x="15969" y="6934"/>
                </a:cubicBezTo>
                <a:cubicBezTo>
                  <a:pt x="15697" y="6884"/>
                  <a:pt x="15548" y="6851"/>
                  <a:pt x="15462" y="6797"/>
                </a:cubicBezTo>
                <a:cubicBezTo>
                  <a:pt x="15453" y="6794"/>
                  <a:pt x="15407" y="6784"/>
                  <a:pt x="15403" y="6782"/>
                </a:cubicBezTo>
                <a:cubicBezTo>
                  <a:pt x="15387" y="6773"/>
                  <a:pt x="15372" y="6726"/>
                  <a:pt x="15362" y="6661"/>
                </a:cubicBezTo>
                <a:cubicBezTo>
                  <a:pt x="15349" y="6607"/>
                  <a:pt x="15347" y="6539"/>
                  <a:pt x="15347" y="6448"/>
                </a:cubicBezTo>
                <a:cubicBezTo>
                  <a:pt x="15347" y="6448"/>
                  <a:pt x="15347" y="6447"/>
                  <a:pt x="15347" y="6447"/>
                </a:cubicBezTo>
                <a:cubicBezTo>
                  <a:pt x="15347" y="6388"/>
                  <a:pt x="15346" y="6337"/>
                  <a:pt x="15341" y="6293"/>
                </a:cubicBezTo>
                <a:cubicBezTo>
                  <a:pt x="15341" y="6293"/>
                  <a:pt x="15341" y="6292"/>
                  <a:pt x="15341" y="6291"/>
                </a:cubicBezTo>
                <a:cubicBezTo>
                  <a:pt x="15337" y="6248"/>
                  <a:pt x="15328" y="6211"/>
                  <a:pt x="15317" y="6178"/>
                </a:cubicBezTo>
                <a:cubicBezTo>
                  <a:pt x="15317" y="6177"/>
                  <a:pt x="15317" y="6176"/>
                  <a:pt x="15317" y="6176"/>
                </a:cubicBezTo>
                <a:cubicBezTo>
                  <a:pt x="15306" y="6142"/>
                  <a:pt x="15289" y="6112"/>
                  <a:pt x="15270" y="6084"/>
                </a:cubicBezTo>
                <a:cubicBezTo>
                  <a:pt x="15251" y="6056"/>
                  <a:pt x="15227" y="6029"/>
                  <a:pt x="15199" y="6001"/>
                </a:cubicBezTo>
                <a:cubicBezTo>
                  <a:pt x="15198" y="6000"/>
                  <a:pt x="15197" y="6000"/>
                  <a:pt x="15197" y="5999"/>
                </a:cubicBezTo>
                <a:cubicBezTo>
                  <a:pt x="15162" y="5965"/>
                  <a:pt x="15132" y="5941"/>
                  <a:pt x="15097" y="5921"/>
                </a:cubicBezTo>
                <a:cubicBezTo>
                  <a:pt x="14989" y="5863"/>
                  <a:pt x="14821" y="5860"/>
                  <a:pt x="14246" y="5867"/>
                </a:cubicBezTo>
                <a:lnTo>
                  <a:pt x="13444" y="5876"/>
                </a:lnTo>
                <a:lnTo>
                  <a:pt x="12927" y="7057"/>
                </a:lnTo>
                <a:cubicBezTo>
                  <a:pt x="12824" y="7292"/>
                  <a:pt x="12736" y="7476"/>
                  <a:pt x="12649" y="7659"/>
                </a:cubicBezTo>
                <a:cubicBezTo>
                  <a:pt x="12496" y="7982"/>
                  <a:pt x="12370" y="8230"/>
                  <a:pt x="12348" y="8226"/>
                </a:cubicBezTo>
                <a:cubicBezTo>
                  <a:pt x="12341" y="8225"/>
                  <a:pt x="12334" y="8206"/>
                  <a:pt x="12326" y="8188"/>
                </a:cubicBezTo>
                <a:cubicBezTo>
                  <a:pt x="12313" y="8182"/>
                  <a:pt x="12302" y="8170"/>
                  <a:pt x="12294" y="8145"/>
                </a:cubicBezTo>
                <a:cubicBezTo>
                  <a:pt x="12283" y="8110"/>
                  <a:pt x="12267" y="8009"/>
                  <a:pt x="12251" y="7874"/>
                </a:cubicBezTo>
                <a:cubicBezTo>
                  <a:pt x="12250" y="7872"/>
                  <a:pt x="12249" y="7869"/>
                  <a:pt x="12249" y="7867"/>
                </a:cubicBezTo>
                <a:cubicBezTo>
                  <a:pt x="12184" y="7510"/>
                  <a:pt x="12127" y="6990"/>
                  <a:pt x="12149" y="6777"/>
                </a:cubicBezTo>
                <a:cubicBezTo>
                  <a:pt x="12152" y="6745"/>
                  <a:pt x="12150" y="6723"/>
                  <a:pt x="12151" y="6696"/>
                </a:cubicBezTo>
                <a:cubicBezTo>
                  <a:pt x="12151" y="6670"/>
                  <a:pt x="12148" y="6620"/>
                  <a:pt x="12149" y="6605"/>
                </a:cubicBezTo>
                <a:cubicBezTo>
                  <a:pt x="12150" y="6586"/>
                  <a:pt x="12149" y="6572"/>
                  <a:pt x="12149" y="6557"/>
                </a:cubicBezTo>
                <a:cubicBezTo>
                  <a:pt x="12143" y="6509"/>
                  <a:pt x="12133" y="6470"/>
                  <a:pt x="12113" y="6445"/>
                </a:cubicBezTo>
                <a:cubicBezTo>
                  <a:pt x="12091" y="6429"/>
                  <a:pt x="12058" y="6421"/>
                  <a:pt x="12003" y="6421"/>
                </a:cubicBezTo>
                <a:cubicBezTo>
                  <a:pt x="11931" y="6421"/>
                  <a:pt x="11895" y="6428"/>
                  <a:pt x="11873" y="6466"/>
                </a:cubicBezTo>
                <a:cubicBezTo>
                  <a:pt x="11867" y="6479"/>
                  <a:pt x="11862" y="6495"/>
                  <a:pt x="11860" y="6512"/>
                </a:cubicBezTo>
                <a:cubicBezTo>
                  <a:pt x="11859" y="6516"/>
                  <a:pt x="11859" y="6520"/>
                  <a:pt x="11858" y="6524"/>
                </a:cubicBezTo>
                <a:cubicBezTo>
                  <a:pt x="11856" y="6547"/>
                  <a:pt x="11856" y="6574"/>
                  <a:pt x="11858" y="6605"/>
                </a:cubicBezTo>
                <a:cubicBezTo>
                  <a:pt x="11863" y="6683"/>
                  <a:pt x="11846" y="6937"/>
                  <a:pt x="11824" y="7212"/>
                </a:cubicBezTo>
                <a:cubicBezTo>
                  <a:pt x="11824" y="7213"/>
                  <a:pt x="11824" y="7214"/>
                  <a:pt x="11824" y="7215"/>
                </a:cubicBezTo>
                <a:cubicBezTo>
                  <a:pt x="11824" y="7217"/>
                  <a:pt x="11822" y="7219"/>
                  <a:pt x="11822" y="7221"/>
                </a:cubicBezTo>
                <a:cubicBezTo>
                  <a:pt x="11788" y="7642"/>
                  <a:pt x="11740" y="8122"/>
                  <a:pt x="11713" y="8203"/>
                </a:cubicBezTo>
                <a:cubicBezTo>
                  <a:pt x="11691" y="8271"/>
                  <a:pt x="11654" y="8273"/>
                  <a:pt x="11591" y="8190"/>
                </a:cubicBezTo>
                <a:cubicBezTo>
                  <a:pt x="11557" y="8183"/>
                  <a:pt x="11495" y="8062"/>
                  <a:pt x="11364" y="7768"/>
                </a:cubicBezTo>
                <a:cubicBezTo>
                  <a:pt x="11272" y="7574"/>
                  <a:pt x="11165" y="7336"/>
                  <a:pt x="11020" y="6999"/>
                </a:cubicBezTo>
                <a:lnTo>
                  <a:pt x="10526" y="5851"/>
                </a:lnTo>
                <a:lnTo>
                  <a:pt x="9817" y="5851"/>
                </a:lnTo>
                <a:cubicBezTo>
                  <a:pt x="9752" y="5851"/>
                  <a:pt x="9702" y="5853"/>
                  <a:pt x="9644" y="5853"/>
                </a:cubicBezTo>
                <a:cubicBezTo>
                  <a:pt x="9512" y="5856"/>
                  <a:pt x="9372" y="5858"/>
                  <a:pt x="9267" y="5866"/>
                </a:cubicBezTo>
                <a:cubicBezTo>
                  <a:pt x="9246" y="5867"/>
                  <a:pt x="9235" y="5868"/>
                  <a:pt x="9216" y="5869"/>
                </a:cubicBezTo>
                <a:cubicBezTo>
                  <a:pt x="8805" y="5921"/>
                  <a:pt x="8800" y="6127"/>
                  <a:pt x="8765" y="6950"/>
                </a:cubicBezTo>
                <a:cubicBezTo>
                  <a:pt x="8733" y="7725"/>
                  <a:pt x="8671" y="8099"/>
                  <a:pt x="8483" y="8390"/>
                </a:cubicBezTo>
                <a:cubicBezTo>
                  <a:pt x="8483" y="8391"/>
                  <a:pt x="8482" y="8391"/>
                  <a:pt x="8481" y="8392"/>
                </a:cubicBezTo>
                <a:cubicBezTo>
                  <a:pt x="8401" y="8528"/>
                  <a:pt x="8297" y="8641"/>
                  <a:pt x="8168" y="8737"/>
                </a:cubicBezTo>
                <a:cubicBezTo>
                  <a:pt x="7773" y="9071"/>
                  <a:pt x="7349" y="9106"/>
                  <a:pt x="6971" y="8865"/>
                </a:cubicBezTo>
                <a:cubicBezTo>
                  <a:pt x="6962" y="8859"/>
                  <a:pt x="6953" y="8856"/>
                  <a:pt x="6944" y="8850"/>
                </a:cubicBezTo>
                <a:cubicBezTo>
                  <a:pt x="6938" y="8846"/>
                  <a:pt x="6931" y="8837"/>
                  <a:pt x="6924" y="8832"/>
                </a:cubicBezTo>
                <a:cubicBezTo>
                  <a:pt x="6864" y="8790"/>
                  <a:pt x="6804" y="8740"/>
                  <a:pt x="6747" y="8684"/>
                </a:cubicBezTo>
                <a:cubicBezTo>
                  <a:pt x="6722" y="8659"/>
                  <a:pt x="6700" y="8629"/>
                  <a:pt x="6676" y="8601"/>
                </a:cubicBezTo>
                <a:cubicBezTo>
                  <a:pt x="6631" y="8551"/>
                  <a:pt x="6585" y="8504"/>
                  <a:pt x="6542" y="8444"/>
                </a:cubicBezTo>
                <a:cubicBezTo>
                  <a:pt x="6542" y="8444"/>
                  <a:pt x="6543" y="8441"/>
                  <a:pt x="6542" y="8441"/>
                </a:cubicBezTo>
                <a:cubicBezTo>
                  <a:pt x="6464" y="8334"/>
                  <a:pt x="6397" y="8223"/>
                  <a:pt x="6341" y="8112"/>
                </a:cubicBezTo>
                <a:cubicBezTo>
                  <a:pt x="6224" y="7888"/>
                  <a:pt x="6106" y="7674"/>
                  <a:pt x="6078" y="7640"/>
                </a:cubicBezTo>
                <a:cubicBezTo>
                  <a:pt x="6049" y="7603"/>
                  <a:pt x="5975" y="7384"/>
                  <a:pt x="5915" y="7150"/>
                </a:cubicBezTo>
                <a:cubicBezTo>
                  <a:pt x="5775" y="6605"/>
                  <a:pt x="5547" y="6161"/>
                  <a:pt x="5302" y="5965"/>
                </a:cubicBezTo>
                <a:lnTo>
                  <a:pt x="5107" y="5808"/>
                </a:lnTo>
                <a:lnTo>
                  <a:pt x="5723" y="4830"/>
                </a:lnTo>
                <a:lnTo>
                  <a:pt x="6227" y="4028"/>
                </a:lnTo>
                <a:cubicBezTo>
                  <a:pt x="6261" y="3968"/>
                  <a:pt x="6323" y="3869"/>
                  <a:pt x="6323" y="3862"/>
                </a:cubicBezTo>
                <a:cubicBezTo>
                  <a:pt x="6323" y="3851"/>
                  <a:pt x="6265" y="3782"/>
                  <a:pt x="6187" y="3691"/>
                </a:cubicBezTo>
                <a:lnTo>
                  <a:pt x="5462" y="2906"/>
                </a:lnTo>
                <a:cubicBezTo>
                  <a:pt x="5252" y="2678"/>
                  <a:pt x="5196" y="2612"/>
                  <a:pt x="5028" y="2428"/>
                </a:cubicBezTo>
                <a:cubicBezTo>
                  <a:pt x="4657" y="2037"/>
                  <a:pt x="4325" y="1695"/>
                  <a:pt x="4299" y="1695"/>
                </a:cubicBezTo>
                <a:close/>
                <a:moveTo>
                  <a:pt x="4355" y="2677"/>
                </a:moveTo>
                <a:cubicBezTo>
                  <a:pt x="4306" y="2661"/>
                  <a:pt x="4260" y="2706"/>
                  <a:pt x="4149" y="2846"/>
                </a:cubicBezTo>
                <a:cubicBezTo>
                  <a:pt x="4030" y="2996"/>
                  <a:pt x="3953" y="3046"/>
                  <a:pt x="3903" y="3007"/>
                </a:cubicBezTo>
                <a:cubicBezTo>
                  <a:pt x="3851" y="2967"/>
                  <a:pt x="3757" y="3052"/>
                  <a:pt x="3592" y="3281"/>
                </a:cubicBezTo>
                <a:cubicBezTo>
                  <a:pt x="3462" y="3463"/>
                  <a:pt x="3383" y="3594"/>
                  <a:pt x="3418" y="3574"/>
                </a:cubicBezTo>
                <a:cubicBezTo>
                  <a:pt x="3492" y="3530"/>
                  <a:pt x="3544" y="3641"/>
                  <a:pt x="3547" y="3763"/>
                </a:cubicBezTo>
                <a:cubicBezTo>
                  <a:pt x="3591" y="3793"/>
                  <a:pt x="3583" y="3823"/>
                  <a:pt x="3530" y="3898"/>
                </a:cubicBezTo>
                <a:cubicBezTo>
                  <a:pt x="3524" y="3917"/>
                  <a:pt x="3516" y="3935"/>
                  <a:pt x="3506" y="3951"/>
                </a:cubicBezTo>
                <a:cubicBezTo>
                  <a:pt x="3457" y="4025"/>
                  <a:pt x="3418" y="4115"/>
                  <a:pt x="3418" y="4151"/>
                </a:cubicBezTo>
                <a:cubicBezTo>
                  <a:pt x="3418" y="4274"/>
                  <a:pt x="3522" y="4157"/>
                  <a:pt x="4017" y="3480"/>
                </a:cubicBezTo>
                <a:cubicBezTo>
                  <a:pt x="4373" y="2992"/>
                  <a:pt x="4466" y="2846"/>
                  <a:pt x="4444" y="2765"/>
                </a:cubicBezTo>
                <a:cubicBezTo>
                  <a:pt x="4424" y="2734"/>
                  <a:pt x="4392" y="2704"/>
                  <a:pt x="4355" y="2677"/>
                </a:cubicBezTo>
                <a:close/>
                <a:moveTo>
                  <a:pt x="1772" y="4097"/>
                </a:moveTo>
                <a:cubicBezTo>
                  <a:pt x="1750" y="4096"/>
                  <a:pt x="1725" y="4099"/>
                  <a:pt x="1702" y="4108"/>
                </a:cubicBezTo>
                <a:cubicBezTo>
                  <a:pt x="1652" y="4127"/>
                  <a:pt x="1666" y="4141"/>
                  <a:pt x="1740" y="4144"/>
                </a:cubicBezTo>
                <a:cubicBezTo>
                  <a:pt x="1806" y="4147"/>
                  <a:pt x="1845" y="4133"/>
                  <a:pt x="1824" y="4113"/>
                </a:cubicBezTo>
                <a:cubicBezTo>
                  <a:pt x="1814" y="4103"/>
                  <a:pt x="1794" y="4098"/>
                  <a:pt x="1772" y="4097"/>
                </a:cubicBezTo>
                <a:close/>
                <a:moveTo>
                  <a:pt x="2788" y="4389"/>
                </a:moveTo>
                <a:cubicBezTo>
                  <a:pt x="2671" y="4386"/>
                  <a:pt x="2397" y="4402"/>
                  <a:pt x="2078" y="4433"/>
                </a:cubicBezTo>
                <a:cubicBezTo>
                  <a:pt x="1653" y="4473"/>
                  <a:pt x="1252" y="4506"/>
                  <a:pt x="1189" y="4508"/>
                </a:cubicBezTo>
                <a:cubicBezTo>
                  <a:pt x="1184" y="4509"/>
                  <a:pt x="1183" y="4513"/>
                  <a:pt x="1178" y="4514"/>
                </a:cubicBezTo>
                <a:cubicBezTo>
                  <a:pt x="1136" y="4534"/>
                  <a:pt x="1108" y="4557"/>
                  <a:pt x="1120" y="4579"/>
                </a:cubicBezTo>
                <a:cubicBezTo>
                  <a:pt x="1125" y="4586"/>
                  <a:pt x="1132" y="4592"/>
                  <a:pt x="1142" y="4597"/>
                </a:cubicBezTo>
                <a:cubicBezTo>
                  <a:pt x="1144" y="4598"/>
                  <a:pt x="1144" y="4598"/>
                  <a:pt x="1146" y="4599"/>
                </a:cubicBezTo>
                <a:cubicBezTo>
                  <a:pt x="1146" y="4599"/>
                  <a:pt x="1148" y="4599"/>
                  <a:pt x="1148" y="4599"/>
                </a:cubicBezTo>
                <a:cubicBezTo>
                  <a:pt x="1188" y="4617"/>
                  <a:pt x="1258" y="4624"/>
                  <a:pt x="1327" y="4611"/>
                </a:cubicBezTo>
                <a:cubicBezTo>
                  <a:pt x="1419" y="4595"/>
                  <a:pt x="1692" y="4564"/>
                  <a:pt x="1935" y="4545"/>
                </a:cubicBezTo>
                <a:cubicBezTo>
                  <a:pt x="2561" y="4494"/>
                  <a:pt x="2850" y="4449"/>
                  <a:pt x="2850" y="4400"/>
                </a:cubicBezTo>
                <a:cubicBezTo>
                  <a:pt x="2850" y="4394"/>
                  <a:pt x="2828" y="4391"/>
                  <a:pt x="2788" y="4389"/>
                </a:cubicBezTo>
                <a:close/>
                <a:moveTo>
                  <a:pt x="3384" y="5068"/>
                </a:moveTo>
                <a:cubicBezTo>
                  <a:pt x="3321" y="5064"/>
                  <a:pt x="3230" y="5066"/>
                  <a:pt x="3117" y="5077"/>
                </a:cubicBezTo>
                <a:cubicBezTo>
                  <a:pt x="2918" y="5097"/>
                  <a:pt x="2523" y="5134"/>
                  <a:pt x="2238" y="5156"/>
                </a:cubicBezTo>
                <a:cubicBezTo>
                  <a:pt x="1977" y="5177"/>
                  <a:pt x="1806" y="5209"/>
                  <a:pt x="1770" y="5239"/>
                </a:cubicBezTo>
                <a:cubicBezTo>
                  <a:pt x="1798" y="5260"/>
                  <a:pt x="1837" y="5276"/>
                  <a:pt x="1883" y="5288"/>
                </a:cubicBezTo>
                <a:cubicBezTo>
                  <a:pt x="1940" y="5291"/>
                  <a:pt x="2008" y="5290"/>
                  <a:pt x="2084" y="5281"/>
                </a:cubicBezTo>
                <a:cubicBezTo>
                  <a:pt x="2244" y="5262"/>
                  <a:pt x="2625" y="5226"/>
                  <a:pt x="2929" y="5203"/>
                </a:cubicBezTo>
                <a:cubicBezTo>
                  <a:pt x="3233" y="5181"/>
                  <a:pt x="3482" y="5136"/>
                  <a:pt x="3482" y="5102"/>
                </a:cubicBezTo>
                <a:cubicBezTo>
                  <a:pt x="3482" y="5083"/>
                  <a:pt x="3446" y="5072"/>
                  <a:pt x="3384" y="5068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8" grpId="0" animBg="1" advAuto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1" name="IMG_7911.jpeg" descr="IMG_7911.jpeg"/>
          <p:cNvPicPr>
            <a:picLocks noChangeAspect="1"/>
          </p:cNvPicPr>
          <p:nvPr/>
        </p:nvPicPr>
        <p:blipFill>
          <a:blip r:embed="rId2"/>
          <a:srcRect l="9558" r="11690" b="9166"/>
          <a:stretch>
            <a:fillRect/>
          </a:stretch>
        </p:blipFill>
        <p:spPr>
          <a:xfrm>
            <a:off x="5270898" y="949667"/>
            <a:ext cx="13659460" cy="118164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IMG_6649.jpeg" descr="IMG_6649.jpeg"/>
          <p:cNvPicPr>
            <a:picLocks noChangeAspect="1"/>
          </p:cNvPicPr>
          <p:nvPr/>
        </p:nvPicPr>
        <p:blipFill>
          <a:blip r:embed="rId2"/>
          <a:srcRect l="2097" t="6501" r="3547" b="3717"/>
          <a:stretch>
            <a:fillRect/>
          </a:stretch>
        </p:blipFill>
        <p:spPr>
          <a:xfrm>
            <a:off x="3626896" y="3885877"/>
            <a:ext cx="17130317" cy="84899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0800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0"/>
                </a:lnTo>
                <a:lnTo>
                  <a:pt x="10800" y="0"/>
                </a:lnTo>
                <a:lnTo>
                  <a:pt x="0" y="0"/>
                </a:lnTo>
                <a:close/>
              </a:path>
            </a:pathLst>
          </a:cu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179" name="استدلال…"/>
          <p:cNvSpPr txBox="1"/>
          <p:nvPr/>
        </p:nvSpPr>
        <p:spPr>
          <a:xfrm>
            <a:off x="16299482" y="7798554"/>
            <a:ext cx="3166083" cy="1524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76250" indent="-476250" algn="r" defTabSz="825500" rtl="0">
              <a:lnSpc>
                <a:spcPct val="125000"/>
              </a:lnSpc>
              <a:buClr>
                <a:srgbClr val="515151"/>
              </a:buClr>
              <a:buSzPct val="45000"/>
              <a:buFont typeface="Zapf Dingbats"/>
              <a:buChar char="✦"/>
              <a:defRPr sz="4200" b="1">
                <a:solidFill>
                  <a:srgbClr val="515151"/>
                </a:solidFill>
                <a:latin typeface="Cochin"/>
                <a:ea typeface="Cochin"/>
                <a:cs typeface="Cochin"/>
                <a:sym typeface="Cochin"/>
              </a:defRPr>
            </a:pPr>
            <a:r>
              <a:t>استدلال   </a:t>
            </a:r>
          </a:p>
          <a:p>
            <a:pPr marL="476250" indent="-476250" algn="r" defTabSz="825500" rtl="0">
              <a:lnSpc>
                <a:spcPct val="125000"/>
              </a:lnSpc>
              <a:buClr>
                <a:srgbClr val="515151"/>
              </a:buClr>
              <a:buSzPct val="45000"/>
              <a:buFont typeface="Zapf Dingbats"/>
              <a:buChar char="✦"/>
              <a:defRPr sz="4200" b="1">
                <a:solidFill>
                  <a:srgbClr val="515151"/>
                </a:solidFill>
                <a:latin typeface="Cochin"/>
                <a:ea typeface="Cochin"/>
                <a:cs typeface="Cochin"/>
                <a:sym typeface="Cochin"/>
              </a:defRPr>
            </a:pPr>
            <a:r>
              <a:t>استقراء </a:t>
            </a:r>
          </a:p>
        </p:txBody>
      </p:sp>
      <p:pic>
        <p:nvPicPr>
          <p:cNvPr id="180" name="IMG_7877.jpeg" descr="IMG_7877.jpeg"/>
          <p:cNvPicPr>
            <a:picLocks noChangeAspect="1"/>
          </p:cNvPicPr>
          <p:nvPr/>
        </p:nvPicPr>
        <p:blipFill>
          <a:blip r:embed="rId3"/>
          <a:srcRect l="18290" t="18454" r="13598" b="3"/>
          <a:stretch>
            <a:fillRect/>
          </a:stretch>
        </p:blipFill>
        <p:spPr>
          <a:xfrm>
            <a:off x="20014930" y="348562"/>
            <a:ext cx="2069751" cy="27380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0" h="21600" extrusionOk="0">
                <a:moveTo>
                  <a:pt x="9951" y="0"/>
                </a:moveTo>
                <a:lnTo>
                  <a:pt x="9054" y="755"/>
                </a:lnTo>
                <a:cubicBezTo>
                  <a:pt x="8563" y="1169"/>
                  <a:pt x="8163" y="1536"/>
                  <a:pt x="8166" y="1572"/>
                </a:cubicBezTo>
                <a:cubicBezTo>
                  <a:pt x="8176" y="1711"/>
                  <a:pt x="11397" y="3291"/>
                  <a:pt x="11505" y="3209"/>
                </a:cubicBezTo>
                <a:cubicBezTo>
                  <a:pt x="11568" y="3161"/>
                  <a:pt x="11741" y="3204"/>
                  <a:pt x="11889" y="3303"/>
                </a:cubicBezTo>
                <a:cubicBezTo>
                  <a:pt x="12037" y="3403"/>
                  <a:pt x="12314" y="3508"/>
                  <a:pt x="12501" y="3538"/>
                </a:cubicBezTo>
                <a:cubicBezTo>
                  <a:pt x="12688" y="3568"/>
                  <a:pt x="12870" y="3576"/>
                  <a:pt x="12906" y="3557"/>
                </a:cubicBezTo>
                <a:cubicBezTo>
                  <a:pt x="12941" y="3537"/>
                  <a:pt x="12988" y="3112"/>
                  <a:pt x="13009" y="2611"/>
                </a:cubicBezTo>
                <a:lnTo>
                  <a:pt x="13046" y="1700"/>
                </a:lnTo>
                <a:lnTo>
                  <a:pt x="11497" y="848"/>
                </a:lnTo>
                <a:lnTo>
                  <a:pt x="9951" y="0"/>
                </a:lnTo>
                <a:close/>
                <a:moveTo>
                  <a:pt x="7852" y="3478"/>
                </a:moveTo>
                <a:cubicBezTo>
                  <a:pt x="7651" y="3469"/>
                  <a:pt x="7470" y="3471"/>
                  <a:pt x="7319" y="3482"/>
                </a:cubicBezTo>
                <a:lnTo>
                  <a:pt x="6439" y="3544"/>
                </a:lnTo>
                <a:lnTo>
                  <a:pt x="6558" y="4076"/>
                </a:lnTo>
                <a:cubicBezTo>
                  <a:pt x="6770" y="5011"/>
                  <a:pt x="6794" y="4982"/>
                  <a:pt x="5641" y="5182"/>
                </a:cubicBezTo>
                <a:cubicBezTo>
                  <a:pt x="4741" y="5337"/>
                  <a:pt x="4581" y="5406"/>
                  <a:pt x="4649" y="5604"/>
                </a:cubicBezTo>
                <a:cubicBezTo>
                  <a:pt x="4738" y="5861"/>
                  <a:pt x="4129" y="6176"/>
                  <a:pt x="3079" y="6415"/>
                </a:cubicBezTo>
                <a:cubicBezTo>
                  <a:pt x="2293" y="6595"/>
                  <a:pt x="2076" y="6881"/>
                  <a:pt x="2335" y="7401"/>
                </a:cubicBezTo>
                <a:cubicBezTo>
                  <a:pt x="2520" y="7774"/>
                  <a:pt x="2484" y="7883"/>
                  <a:pt x="1963" y="8601"/>
                </a:cubicBezTo>
                <a:cubicBezTo>
                  <a:pt x="645" y="10415"/>
                  <a:pt x="-5" y="12537"/>
                  <a:pt x="1" y="14997"/>
                </a:cubicBezTo>
                <a:cubicBezTo>
                  <a:pt x="5" y="17100"/>
                  <a:pt x="387" y="18866"/>
                  <a:pt x="1294" y="20986"/>
                </a:cubicBezTo>
                <a:lnTo>
                  <a:pt x="1554" y="21600"/>
                </a:lnTo>
                <a:lnTo>
                  <a:pt x="3364" y="21600"/>
                </a:lnTo>
                <a:lnTo>
                  <a:pt x="2868" y="20438"/>
                </a:lnTo>
                <a:cubicBezTo>
                  <a:pt x="1465" y="17124"/>
                  <a:pt x="1412" y="13263"/>
                  <a:pt x="2724" y="10435"/>
                </a:cubicBezTo>
                <a:cubicBezTo>
                  <a:pt x="3169" y="9474"/>
                  <a:pt x="3706" y="8601"/>
                  <a:pt x="3951" y="8447"/>
                </a:cubicBezTo>
                <a:cubicBezTo>
                  <a:pt x="4218" y="8279"/>
                  <a:pt x="11287" y="10867"/>
                  <a:pt x="11538" y="11224"/>
                </a:cubicBezTo>
                <a:cubicBezTo>
                  <a:pt x="11628" y="11353"/>
                  <a:pt x="11724" y="11631"/>
                  <a:pt x="11757" y="11844"/>
                </a:cubicBezTo>
                <a:lnTo>
                  <a:pt x="11819" y="12232"/>
                </a:lnTo>
                <a:lnTo>
                  <a:pt x="9951" y="12586"/>
                </a:lnTo>
                <a:cubicBezTo>
                  <a:pt x="6045" y="13320"/>
                  <a:pt x="4413" y="13308"/>
                  <a:pt x="3397" y="12536"/>
                </a:cubicBezTo>
                <a:cubicBezTo>
                  <a:pt x="2727" y="12027"/>
                  <a:pt x="2753" y="12267"/>
                  <a:pt x="3496" y="13410"/>
                </a:cubicBezTo>
                <a:cubicBezTo>
                  <a:pt x="4072" y="14294"/>
                  <a:pt x="5255" y="15291"/>
                  <a:pt x="6476" y="15927"/>
                </a:cubicBezTo>
                <a:lnTo>
                  <a:pt x="6873" y="16137"/>
                </a:lnTo>
                <a:lnTo>
                  <a:pt x="6344" y="16963"/>
                </a:lnTo>
                <a:cubicBezTo>
                  <a:pt x="5694" y="17975"/>
                  <a:pt x="5161" y="19339"/>
                  <a:pt x="5013" y="20373"/>
                </a:cubicBezTo>
                <a:cubicBezTo>
                  <a:pt x="4952" y="20799"/>
                  <a:pt x="4864" y="21250"/>
                  <a:pt x="4819" y="21375"/>
                </a:cubicBezTo>
                <a:cubicBezTo>
                  <a:pt x="4741" y="21588"/>
                  <a:pt x="5321" y="21600"/>
                  <a:pt x="15294" y="21600"/>
                </a:cubicBezTo>
                <a:lnTo>
                  <a:pt x="21216" y="21600"/>
                </a:lnTo>
                <a:lnTo>
                  <a:pt x="21323" y="21002"/>
                </a:lnTo>
                <a:cubicBezTo>
                  <a:pt x="21491" y="20073"/>
                  <a:pt x="21449" y="18064"/>
                  <a:pt x="21249" y="17355"/>
                </a:cubicBezTo>
                <a:cubicBezTo>
                  <a:pt x="20975" y="16386"/>
                  <a:pt x="20211" y="15559"/>
                  <a:pt x="19302" y="15254"/>
                </a:cubicBezTo>
                <a:cubicBezTo>
                  <a:pt x="18883" y="15113"/>
                  <a:pt x="18538" y="14912"/>
                  <a:pt x="18538" y="14806"/>
                </a:cubicBezTo>
                <a:cubicBezTo>
                  <a:pt x="18538" y="14423"/>
                  <a:pt x="17701" y="13369"/>
                  <a:pt x="17030" y="12909"/>
                </a:cubicBezTo>
                <a:cubicBezTo>
                  <a:pt x="16586" y="12604"/>
                  <a:pt x="15992" y="12363"/>
                  <a:pt x="15356" y="12229"/>
                </a:cubicBezTo>
                <a:cubicBezTo>
                  <a:pt x="14814" y="12115"/>
                  <a:pt x="14275" y="11998"/>
                  <a:pt x="14158" y="11969"/>
                </a:cubicBezTo>
                <a:cubicBezTo>
                  <a:pt x="14035" y="11940"/>
                  <a:pt x="13947" y="11702"/>
                  <a:pt x="13947" y="11406"/>
                </a:cubicBezTo>
                <a:cubicBezTo>
                  <a:pt x="13947" y="10786"/>
                  <a:pt x="13886" y="10822"/>
                  <a:pt x="17691" y="9195"/>
                </a:cubicBezTo>
                <a:cubicBezTo>
                  <a:pt x="19235" y="8535"/>
                  <a:pt x="20616" y="7915"/>
                  <a:pt x="20765" y="7818"/>
                </a:cubicBezTo>
                <a:cubicBezTo>
                  <a:pt x="20948" y="7698"/>
                  <a:pt x="21105" y="7215"/>
                  <a:pt x="21245" y="6337"/>
                </a:cubicBezTo>
                <a:cubicBezTo>
                  <a:pt x="21359" y="5620"/>
                  <a:pt x="21490" y="4960"/>
                  <a:pt x="21538" y="4865"/>
                </a:cubicBezTo>
                <a:cubicBezTo>
                  <a:pt x="21595" y="4753"/>
                  <a:pt x="21462" y="4677"/>
                  <a:pt x="21145" y="4649"/>
                </a:cubicBezTo>
                <a:cubicBezTo>
                  <a:pt x="20717" y="4612"/>
                  <a:pt x="20669" y="4563"/>
                  <a:pt x="20707" y="4189"/>
                </a:cubicBezTo>
                <a:cubicBezTo>
                  <a:pt x="20750" y="3777"/>
                  <a:pt x="20736" y="3770"/>
                  <a:pt x="20038" y="3770"/>
                </a:cubicBezTo>
                <a:cubicBezTo>
                  <a:pt x="19647" y="3770"/>
                  <a:pt x="19094" y="3832"/>
                  <a:pt x="18807" y="3910"/>
                </a:cubicBezTo>
                <a:cubicBezTo>
                  <a:pt x="18389" y="4024"/>
                  <a:pt x="18023" y="4003"/>
                  <a:pt x="16976" y="3798"/>
                </a:cubicBezTo>
                <a:cubicBezTo>
                  <a:pt x="16256" y="3657"/>
                  <a:pt x="15622" y="3571"/>
                  <a:pt x="15571" y="3610"/>
                </a:cubicBezTo>
                <a:cubicBezTo>
                  <a:pt x="15520" y="3649"/>
                  <a:pt x="15062" y="3678"/>
                  <a:pt x="14554" y="3673"/>
                </a:cubicBezTo>
                <a:cubicBezTo>
                  <a:pt x="13661" y="3663"/>
                  <a:pt x="13629" y="3671"/>
                  <a:pt x="13658" y="3998"/>
                </a:cubicBezTo>
                <a:cubicBezTo>
                  <a:pt x="13682" y="4270"/>
                  <a:pt x="13589" y="4360"/>
                  <a:pt x="13178" y="4455"/>
                </a:cubicBezTo>
                <a:cubicBezTo>
                  <a:pt x="12898" y="4521"/>
                  <a:pt x="12546" y="4621"/>
                  <a:pt x="12397" y="4678"/>
                </a:cubicBezTo>
                <a:cubicBezTo>
                  <a:pt x="12053" y="4808"/>
                  <a:pt x="11651" y="4623"/>
                  <a:pt x="11649" y="4333"/>
                </a:cubicBezTo>
                <a:cubicBezTo>
                  <a:pt x="11648" y="4048"/>
                  <a:pt x="9260" y="3541"/>
                  <a:pt x="7852" y="3478"/>
                </a:cubicBezTo>
                <a:close/>
                <a:moveTo>
                  <a:pt x="3356" y="6493"/>
                </a:moveTo>
                <a:cubicBezTo>
                  <a:pt x="3630" y="6477"/>
                  <a:pt x="3911" y="6524"/>
                  <a:pt x="4104" y="6644"/>
                </a:cubicBezTo>
                <a:cubicBezTo>
                  <a:pt x="4247" y="6733"/>
                  <a:pt x="4535" y="7150"/>
                  <a:pt x="4740" y="7570"/>
                </a:cubicBezTo>
                <a:cubicBezTo>
                  <a:pt x="5170" y="8453"/>
                  <a:pt x="5030" y="8686"/>
                  <a:pt x="4331" y="8262"/>
                </a:cubicBezTo>
                <a:cubicBezTo>
                  <a:pt x="4064" y="8100"/>
                  <a:pt x="3533" y="7874"/>
                  <a:pt x="3153" y="7758"/>
                </a:cubicBezTo>
                <a:cubicBezTo>
                  <a:pt x="2365" y="7519"/>
                  <a:pt x="2176" y="7129"/>
                  <a:pt x="2649" y="6731"/>
                </a:cubicBezTo>
                <a:cubicBezTo>
                  <a:pt x="2817" y="6590"/>
                  <a:pt x="3082" y="6510"/>
                  <a:pt x="3356" y="649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81" name="الدرس الثاني  : الاستدلال الاستقرائي"/>
          <p:cNvSpPr/>
          <p:nvPr/>
        </p:nvSpPr>
        <p:spPr>
          <a:xfrm>
            <a:off x="7284397" y="1634143"/>
            <a:ext cx="11688274" cy="1452461"/>
          </a:xfrm>
          <a:prstGeom prst="roundRect">
            <a:avLst>
              <a:gd name="adj" fmla="val 36757"/>
            </a:avLst>
          </a:prstGeom>
          <a:solidFill>
            <a:srgbClr val="81978C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6500" spc="-13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الدرس الثاني  : الاستدلال الاستقرائي </a:t>
            </a:r>
          </a:p>
        </p:txBody>
      </p:sp>
      <p:pic>
        <p:nvPicPr>
          <p:cNvPr id="182" name="IMG_7785.jpeg" descr="IMG_7785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2077" y="7798554"/>
            <a:ext cx="5277904" cy="29655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99" fill="hold"/>
                                        <p:tgtEl>
                                          <p:spTgt spid="17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99" fill="hold"/>
                                        <p:tgtEl>
                                          <p:spTgt spid="17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699" fill="hold"/>
                                        <p:tgtEl>
                                          <p:spTgt spid="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99" fill="hold"/>
                                        <p:tgtEl>
                                          <p:spTgt spid="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699" fill="hold"/>
                                        <p:tgtEl>
                                          <p:spTgt spid="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99" fill="hold"/>
                                        <p:tgtEl>
                                          <p:spTgt spid="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" grpId="0" build="p" bldLvl="5" animBg="1" advAuto="0"/>
      <p:bldP spid="182" grpId="0" animBg="1" advAuto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3" name="IMG_9445.png" descr="IMG_944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5380" y="9070628"/>
            <a:ext cx="3187701" cy="2552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24" name="IMG_9446.png" descr="IMG_944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80480" y="5429250"/>
            <a:ext cx="2857501" cy="2857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25" name="نفع الله بهذا العرض… نفع الله بهذا العرض وجزى الله خير الجزاء كل من نشره للفائدة    " descr="نفع الله بهذا العرض… نفع الله بهذا العرض وجزى الله خير الجزاء كل من نشره للفائدة    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785161" y="6193012"/>
            <a:ext cx="13586829" cy="1750061"/>
          </a:xfrm>
          <a:prstGeom prst="rect">
            <a:avLst/>
          </a:prstGeom>
        </p:spPr>
      </p:pic>
      <p:pic>
        <p:nvPicPr>
          <p:cNvPr id="626" name="لا احلل بيع هذا العمل نٌشر للفائدة العلمية فقط لا احلل بيع هذا العمل نٌشر للفائدة العلمية فقط     " descr="لا احلل بيع هذا العمل نٌشر للفائدة العلمية فقط لا احلل بيع هذا العمل نٌشر للفائدة العلمية فقط     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3785161" y="9826278"/>
            <a:ext cx="13586829" cy="1028701"/>
          </a:xfrm>
          <a:prstGeom prst="rect">
            <a:avLst/>
          </a:prstGeom>
        </p:spPr>
      </p:pic>
      <p:sp>
        <p:nvSpPr>
          <p:cNvPr id="627" name="ريم الشهري"/>
          <p:cNvSpPr/>
          <p:nvPr/>
        </p:nvSpPr>
        <p:spPr>
          <a:xfrm>
            <a:off x="8501529" y="1700995"/>
            <a:ext cx="2365742" cy="236574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5100">
                <a:solidFill>
                  <a:srgbClr val="FFFFFF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ريم الشهري </a:t>
            </a:r>
          </a:p>
        </p:txBody>
      </p:sp>
      <p:sp>
        <p:nvSpPr>
          <p:cNvPr id="628" name="ان احسنت فمن الله وان قصرت فمن نفسي والشيطان"/>
          <p:cNvSpPr txBox="1"/>
          <p:nvPr/>
        </p:nvSpPr>
        <p:spPr>
          <a:xfrm>
            <a:off x="10584925" y="2567714"/>
            <a:ext cx="8417955" cy="632303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100"/>
            </a:lvl1pPr>
          </a:lstStyle>
          <a:p>
            <a:pPr rtl="0">
              <a:defRPr/>
            </a:pPr>
            <a:r>
              <a:t>ان احسنت فمن الله وان قصرت فمن نفسي والشيطان 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IMG_7877.jpeg" descr="IMG_7877.jpeg"/>
          <p:cNvPicPr>
            <a:picLocks noChangeAspect="1"/>
          </p:cNvPicPr>
          <p:nvPr/>
        </p:nvPicPr>
        <p:blipFill>
          <a:blip r:embed="rId2"/>
          <a:srcRect l="18290" t="18454" r="13598" b="3"/>
          <a:stretch>
            <a:fillRect/>
          </a:stretch>
        </p:blipFill>
        <p:spPr>
          <a:xfrm>
            <a:off x="20014930" y="348562"/>
            <a:ext cx="2069751" cy="27380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0" h="21600" extrusionOk="0">
                <a:moveTo>
                  <a:pt x="9951" y="0"/>
                </a:moveTo>
                <a:lnTo>
                  <a:pt x="9054" y="755"/>
                </a:lnTo>
                <a:cubicBezTo>
                  <a:pt x="8563" y="1169"/>
                  <a:pt x="8163" y="1536"/>
                  <a:pt x="8166" y="1572"/>
                </a:cubicBezTo>
                <a:cubicBezTo>
                  <a:pt x="8176" y="1711"/>
                  <a:pt x="11397" y="3291"/>
                  <a:pt x="11505" y="3209"/>
                </a:cubicBezTo>
                <a:cubicBezTo>
                  <a:pt x="11568" y="3161"/>
                  <a:pt x="11741" y="3204"/>
                  <a:pt x="11889" y="3303"/>
                </a:cubicBezTo>
                <a:cubicBezTo>
                  <a:pt x="12037" y="3403"/>
                  <a:pt x="12314" y="3508"/>
                  <a:pt x="12501" y="3538"/>
                </a:cubicBezTo>
                <a:cubicBezTo>
                  <a:pt x="12688" y="3568"/>
                  <a:pt x="12870" y="3576"/>
                  <a:pt x="12906" y="3557"/>
                </a:cubicBezTo>
                <a:cubicBezTo>
                  <a:pt x="12941" y="3537"/>
                  <a:pt x="12988" y="3112"/>
                  <a:pt x="13009" y="2611"/>
                </a:cubicBezTo>
                <a:lnTo>
                  <a:pt x="13046" y="1700"/>
                </a:lnTo>
                <a:lnTo>
                  <a:pt x="11497" y="848"/>
                </a:lnTo>
                <a:lnTo>
                  <a:pt x="9951" y="0"/>
                </a:lnTo>
                <a:close/>
                <a:moveTo>
                  <a:pt x="7852" y="3478"/>
                </a:moveTo>
                <a:cubicBezTo>
                  <a:pt x="7651" y="3469"/>
                  <a:pt x="7470" y="3471"/>
                  <a:pt x="7319" y="3482"/>
                </a:cubicBezTo>
                <a:lnTo>
                  <a:pt x="6439" y="3544"/>
                </a:lnTo>
                <a:lnTo>
                  <a:pt x="6558" y="4076"/>
                </a:lnTo>
                <a:cubicBezTo>
                  <a:pt x="6770" y="5011"/>
                  <a:pt x="6794" y="4982"/>
                  <a:pt x="5641" y="5182"/>
                </a:cubicBezTo>
                <a:cubicBezTo>
                  <a:pt x="4741" y="5337"/>
                  <a:pt x="4581" y="5406"/>
                  <a:pt x="4649" y="5604"/>
                </a:cubicBezTo>
                <a:cubicBezTo>
                  <a:pt x="4738" y="5861"/>
                  <a:pt x="4129" y="6176"/>
                  <a:pt x="3079" y="6415"/>
                </a:cubicBezTo>
                <a:cubicBezTo>
                  <a:pt x="2293" y="6595"/>
                  <a:pt x="2076" y="6881"/>
                  <a:pt x="2335" y="7401"/>
                </a:cubicBezTo>
                <a:cubicBezTo>
                  <a:pt x="2520" y="7774"/>
                  <a:pt x="2484" y="7883"/>
                  <a:pt x="1963" y="8601"/>
                </a:cubicBezTo>
                <a:cubicBezTo>
                  <a:pt x="645" y="10415"/>
                  <a:pt x="-5" y="12537"/>
                  <a:pt x="1" y="14997"/>
                </a:cubicBezTo>
                <a:cubicBezTo>
                  <a:pt x="5" y="17100"/>
                  <a:pt x="387" y="18866"/>
                  <a:pt x="1294" y="20986"/>
                </a:cubicBezTo>
                <a:lnTo>
                  <a:pt x="1554" y="21600"/>
                </a:lnTo>
                <a:lnTo>
                  <a:pt x="3364" y="21600"/>
                </a:lnTo>
                <a:lnTo>
                  <a:pt x="2868" y="20438"/>
                </a:lnTo>
                <a:cubicBezTo>
                  <a:pt x="1465" y="17124"/>
                  <a:pt x="1412" y="13263"/>
                  <a:pt x="2724" y="10435"/>
                </a:cubicBezTo>
                <a:cubicBezTo>
                  <a:pt x="3169" y="9474"/>
                  <a:pt x="3706" y="8601"/>
                  <a:pt x="3951" y="8447"/>
                </a:cubicBezTo>
                <a:cubicBezTo>
                  <a:pt x="4218" y="8279"/>
                  <a:pt x="11287" y="10867"/>
                  <a:pt x="11538" y="11224"/>
                </a:cubicBezTo>
                <a:cubicBezTo>
                  <a:pt x="11628" y="11353"/>
                  <a:pt x="11724" y="11631"/>
                  <a:pt x="11757" y="11844"/>
                </a:cubicBezTo>
                <a:lnTo>
                  <a:pt x="11819" y="12232"/>
                </a:lnTo>
                <a:lnTo>
                  <a:pt x="9951" y="12586"/>
                </a:lnTo>
                <a:cubicBezTo>
                  <a:pt x="6045" y="13320"/>
                  <a:pt x="4413" y="13308"/>
                  <a:pt x="3397" y="12536"/>
                </a:cubicBezTo>
                <a:cubicBezTo>
                  <a:pt x="2727" y="12027"/>
                  <a:pt x="2753" y="12267"/>
                  <a:pt x="3496" y="13410"/>
                </a:cubicBezTo>
                <a:cubicBezTo>
                  <a:pt x="4072" y="14294"/>
                  <a:pt x="5255" y="15291"/>
                  <a:pt x="6476" y="15927"/>
                </a:cubicBezTo>
                <a:lnTo>
                  <a:pt x="6873" y="16137"/>
                </a:lnTo>
                <a:lnTo>
                  <a:pt x="6344" y="16963"/>
                </a:lnTo>
                <a:cubicBezTo>
                  <a:pt x="5694" y="17975"/>
                  <a:pt x="5161" y="19339"/>
                  <a:pt x="5013" y="20373"/>
                </a:cubicBezTo>
                <a:cubicBezTo>
                  <a:pt x="4952" y="20799"/>
                  <a:pt x="4864" y="21250"/>
                  <a:pt x="4819" y="21375"/>
                </a:cubicBezTo>
                <a:cubicBezTo>
                  <a:pt x="4741" y="21588"/>
                  <a:pt x="5321" y="21600"/>
                  <a:pt x="15294" y="21600"/>
                </a:cubicBezTo>
                <a:lnTo>
                  <a:pt x="21216" y="21600"/>
                </a:lnTo>
                <a:lnTo>
                  <a:pt x="21323" y="21002"/>
                </a:lnTo>
                <a:cubicBezTo>
                  <a:pt x="21491" y="20073"/>
                  <a:pt x="21449" y="18064"/>
                  <a:pt x="21249" y="17355"/>
                </a:cubicBezTo>
                <a:cubicBezTo>
                  <a:pt x="20975" y="16386"/>
                  <a:pt x="20211" y="15559"/>
                  <a:pt x="19302" y="15254"/>
                </a:cubicBezTo>
                <a:cubicBezTo>
                  <a:pt x="18883" y="15113"/>
                  <a:pt x="18538" y="14912"/>
                  <a:pt x="18538" y="14806"/>
                </a:cubicBezTo>
                <a:cubicBezTo>
                  <a:pt x="18538" y="14423"/>
                  <a:pt x="17701" y="13369"/>
                  <a:pt x="17030" y="12909"/>
                </a:cubicBezTo>
                <a:cubicBezTo>
                  <a:pt x="16586" y="12604"/>
                  <a:pt x="15992" y="12363"/>
                  <a:pt x="15356" y="12229"/>
                </a:cubicBezTo>
                <a:cubicBezTo>
                  <a:pt x="14814" y="12115"/>
                  <a:pt x="14275" y="11998"/>
                  <a:pt x="14158" y="11969"/>
                </a:cubicBezTo>
                <a:cubicBezTo>
                  <a:pt x="14035" y="11940"/>
                  <a:pt x="13947" y="11702"/>
                  <a:pt x="13947" y="11406"/>
                </a:cubicBezTo>
                <a:cubicBezTo>
                  <a:pt x="13947" y="10786"/>
                  <a:pt x="13886" y="10822"/>
                  <a:pt x="17691" y="9195"/>
                </a:cubicBezTo>
                <a:cubicBezTo>
                  <a:pt x="19235" y="8535"/>
                  <a:pt x="20616" y="7915"/>
                  <a:pt x="20765" y="7818"/>
                </a:cubicBezTo>
                <a:cubicBezTo>
                  <a:pt x="20948" y="7698"/>
                  <a:pt x="21105" y="7215"/>
                  <a:pt x="21245" y="6337"/>
                </a:cubicBezTo>
                <a:cubicBezTo>
                  <a:pt x="21359" y="5620"/>
                  <a:pt x="21490" y="4960"/>
                  <a:pt x="21538" y="4865"/>
                </a:cubicBezTo>
                <a:cubicBezTo>
                  <a:pt x="21595" y="4753"/>
                  <a:pt x="21462" y="4677"/>
                  <a:pt x="21145" y="4649"/>
                </a:cubicBezTo>
                <a:cubicBezTo>
                  <a:pt x="20717" y="4612"/>
                  <a:pt x="20669" y="4563"/>
                  <a:pt x="20707" y="4189"/>
                </a:cubicBezTo>
                <a:cubicBezTo>
                  <a:pt x="20750" y="3777"/>
                  <a:pt x="20736" y="3770"/>
                  <a:pt x="20038" y="3770"/>
                </a:cubicBezTo>
                <a:cubicBezTo>
                  <a:pt x="19647" y="3770"/>
                  <a:pt x="19094" y="3832"/>
                  <a:pt x="18807" y="3910"/>
                </a:cubicBezTo>
                <a:cubicBezTo>
                  <a:pt x="18389" y="4024"/>
                  <a:pt x="18023" y="4003"/>
                  <a:pt x="16976" y="3798"/>
                </a:cubicBezTo>
                <a:cubicBezTo>
                  <a:pt x="16256" y="3657"/>
                  <a:pt x="15622" y="3571"/>
                  <a:pt x="15571" y="3610"/>
                </a:cubicBezTo>
                <a:cubicBezTo>
                  <a:pt x="15520" y="3649"/>
                  <a:pt x="15062" y="3678"/>
                  <a:pt x="14554" y="3673"/>
                </a:cubicBezTo>
                <a:cubicBezTo>
                  <a:pt x="13661" y="3663"/>
                  <a:pt x="13629" y="3671"/>
                  <a:pt x="13658" y="3998"/>
                </a:cubicBezTo>
                <a:cubicBezTo>
                  <a:pt x="13682" y="4270"/>
                  <a:pt x="13589" y="4360"/>
                  <a:pt x="13178" y="4455"/>
                </a:cubicBezTo>
                <a:cubicBezTo>
                  <a:pt x="12898" y="4521"/>
                  <a:pt x="12546" y="4621"/>
                  <a:pt x="12397" y="4678"/>
                </a:cubicBezTo>
                <a:cubicBezTo>
                  <a:pt x="12053" y="4808"/>
                  <a:pt x="11651" y="4623"/>
                  <a:pt x="11649" y="4333"/>
                </a:cubicBezTo>
                <a:cubicBezTo>
                  <a:pt x="11648" y="4048"/>
                  <a:pt x="9260" y="3541"/>
                  <a:pt x="7852" y="3478"/>
                </a:cubicBezTo>
                <a:close/>
                <a:moveTo>
                  <a:pt x="3356" y="6493"/>
                </a:moveTo>
                <a:cubicBezTo>
                  <a:pt x="3630" y="6477"/>
                  <a:pt x="3911" y="6524"/>
                  <a:pt x="4104" y="6644"/>
                </a:cubicBezTo>
                <a:cubicBezTo>
                  <a:pt x="4247" y="6733"/>
                  <a:pt x="4535" y="7150"/>
                  <a:pt x="4740" y="7570"/>
                </a:cubicBezTo>
                <a:cubicBezTo>
                  <a:pt x="5170" y="8453"/>
                  <a:pt x="5030" y="8686"/>
                  <a:pt x="4331" y="8262"/>
                </a:cubicBezTo>
                <a:cubicBezTo>
                  <a:pt x="4064" y="8100"/>
                  <a:pt x="3533" y="7874"/>
                  <a:pt x="3153" y="7758"/>
                </a:cubicBezTo>
                <a:cubicBezTo>
                  <a:pt x="2365" y="7519"/>
                  <a:pt x="2176" y="7129"/>
                  <a:pt x="2649" y="6731"/>
                </a:cubicBezTo>
                <a:cubicBezTo>
                  <a:pt x="2817" y="6590"/>
                  <a:pt x="3082" y="6510"/>
                  <a:pt x="3356" y="649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85" name="الدرس الثاني  : الاستدلال الاستقرائي"/>
          <p:cNvSpPr/>
          <p:nvPr/>
        </p:nvSpPr>
        <p:spPr>
          <a:xfrm>
            <a:off x="7284397" y="1634143"/>
            <a:ext cx="11688274" cy="1452461"/>
          </a:xfrm>
          <a:prstGeom prst="roundRect">
            <a:avLst>
              <a:gd name="adj" fmla="val 36757"/>
            </a:avLst>
          </a:prstGeom>
          <a:solidFill>
            <a:srgbClr val="81978C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6500" spc="-13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الدرس الثاني  : الاستدلال الاستقرائي </a:t>
            </a:r>
          </a:p>
        </p:txBody>
      </p:sp>
      <p:pic>
        <p:nvPicPr>
          <p:cNvPr id="186" name="IMG_7785.jpeg" descr="IMG_7785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7024719"/>
            <a:ext cx="8495193" cy="47732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اهداف الدرس اهداف الدرس " descr="اهداف الدرس اهداف الدرس 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0258801" y="3706169"/>
            <a:ext cx="7202383" cy="1028701"/>
          </a:xfrm>
          <a:prstGeom prst="rect">
            <a:avLst/>
          </a:prstGeom>
        </p:spPr>
      </p:pic>
      <p:sp>
        <p:nvSpPr>
          <p:cNvPr id="188" name="مربع نص 5"/>
          <p:cNvSpPr txBox="1"/>
          <p:nvPr/>
        </p:nvSpPr>
        <p:spPr>
          <a:xfrm>
            <a:off x="5974411" y="5701675"/>
            <a:ext cx="17774239" cy="4024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4775200" lvl="7" indent="-508000" algn="r" defTabSz="1828800" rtl="0">
              <a:lnSpc>
                <a:spcPct val="150000"/>
              </a:lnSpc>
              <a:buSzPct val="40000"/>
              <a:buBlip>
                <a:blip r:embed="rId5"/>
              </a:buBlip>
              <a:defRPr sz="4000">
                <a:solidFill>
                  <a:srgbClr val="474747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 ‏اتعرف على طبيعة الاستدلال الاستقرار وخصائصهه وأنواعه</a:t>
            </a:r>
          </a:p>
          <a:p>
            <a:pPr marL="4775200" lvl="7" indent="-508000" algn="r" defTabSz="1828800" rtl="0">
              <a:lnSpc>
                <a:spcPct val="150000"/>
              </a:lnSpc>
              <a:buSzPct val="40000"/>
              <a:buBlip>
                <a:blip r:embed="rId5"/>
              </a:buBlip>
              <a:defRPr sz="4000">
                <a:solidFill>
                  <a:srgbClr val="474747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أعطي أمثلة من الحياة اليومية للاستقراء</a:t>
            </a:r>
          </a:p>
          <a:p>
            <a:pPr marL="4775200" lvl="7" indent="-508000" algn="r" defTabSz="1828800" rtl="0">
              <a:lnSpc>
                <a:spcPct val="150000"/>
              </a:lnSpc>
              <a:buSzPct val="40000"/>
              <a:buBlip>
                <a:blip r:embed="rId5"/>
              </a:buBlip>
              <a:defRPr sz="4000">
                <a:solidFill>
                  <a:srgbClr val="474747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مميز من الأمثلة بين الاستنباط والاستقرار</a:t>
            </a:r>
          </a:p>
          <a:p>
            <a:pPr marL="4775200" lvl="7" indent="-508000" algn="r" defTabSz="1828800" rtl="0">
              <a:lnSpc>
                <a:spcPct val="150000"/>
              </a:lnSpc>
              <a:buSzPct val="40000"/>
              <a:buBlip>
                <a:blip r:embed="rId5"/>
              </a:buBlip>
              <a:defRPr sz="4000">
                <a:solidFill>
                  <a:srgbClr val="474747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أستخلص طبيعة الاحتمال في نتيجة الحجج الاستقرائية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8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" grpId="0" animBg="1" advAuto="0"/>
      <p:bldP spid="188" grpId="0" build="p" bldLvl="5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٢١٦"/>
          <p:cNvSpPr/>
          <p:nvPr/>
        </p:nvSpPr>
        <p:spPr>
          <a:xfrm>
            <a:off x="-175387" y="12698248"/>
            <a:ext cx="2281512" cy="1017752"/>
          </a:xfrm>
          <a:prstGeom prst="roundRect">
            <a:avLst>
              <a:gd name="adj" fmla="val 36757"/>
            </a:avLst>
          </a:prstGeom>
          <a:solidFill>
            <a:srgbClr val="81978C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6500" spc="-13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٢١٦</a:t>
            </a:r>
          </a:p>
        </p:txBody>
      </p:sp>
      <p:pic>
        <p:nvPicPr>
          <p:cNvPr id="191" name="IMG_7878.jpeg" descr="IMG_7878.jpeg"/>
          <p:cNvPicPr>
            <a:picLocks noChangeAspect="1"/>
          </p:cNvPicPr>
          <p:nvPr/>
        </p:nvPicPr>
        <p:blipFill>
          <a:blip r:embed="rId2"/>
          <a:srcRect t="10726"/>
          <a:stretch>
            <a:fillRect/>
          </a:stretch>
        </p:blipFill>
        <p:spPr>
          <a:xfrm>
            <a:off x="6242293" y="2605042"/>
            <a:ext cx="10601064" cy="104053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IMG_7877.jpeg" descr="IMG_7877.jpeg"/>
          <p:cNvPicPr>
            <a:picLocks noChangeAspect="1"/>
          </p:cNvPicPr>
          <p:nvPr/>
        </p:nvPicPr>
        <p:blipFill>
          <a:blip r:embed="rId3"/>
          <a:srcRect l="18290" t="18454" r="13595" b="2"/>
          <a:stretch>
            <a:fillRect/>
          </a:stretch>
        </p:blipFill>
        <p:spPr>
          <a:xfrm>
            <a:off x="18187620" y="4288264"/>
            <a:ext cx="3108192" cy="4111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0" h="21600" extrusionOk="0">
                <a:moveTo>
                  <a:pt x="9948" y="0"/>
                </a:moveTo>
                <a:lnTo>
                  <a:pt x="9054" y="755"/>
                </a:lnTo>
                <a:cubicBezTo>
                  <a:pt x="8563" y="1169"/>
                  <a:pt x="8165" y="1537"/>
                  <a:pt x="8168" y="1572"/>
                </a:cubicBezTo>
                <a:cubicBezTo>
                  <a:pt x="8178" y="1712"/>
                  <a:pt x="11398" y="3291"/>
                  <a:pt x="11505" y="3209"/>
                </a:cubicBezTo>
                <a:cubicBezTo>
                  <a:pt x="11568" y="3161"/>
                  <a:pt x="11743" y="3203"/>
                  <a:pt x="11891" y="3303"/>
                </a:cubicBezTo>
                <a:cubicBezTo>
                  <a:pt x="12038" y="3402"/>
                  <a:pt x="12312" y="3508"/>
                  <a:pt x="12499" y="3538"/>
                </a:cubicBezTo>
                <a:cubicBezTo>
                  <a:pt x="12686" y="3568"/>
                  <a:pt x="12871" y="3577"/>
                  <a:pt x="12906" y="3557"/>
                </a:cubicBezTo>
                <a:cubicBezTo>
                  <a:pt x="12941" y="3537"/>
                  <a:pt x="12986" y="3111"/>
                  <a:pt x="13008" y="2610"/>
                </a:cubicBezTo>
                <a:lnTo>
                  <a:pt x="13046" y="1699"/>
                </a:lnTo>
                <a:lnTo>
                  <a:pt x="11497" y="851"/>
                </a:lnTo>
                <a:lnTo>
                  <a:pt x="9948" y="0"/>
                </a:lnTo>
                <a:close/>
                <a:moveTo>
                  <a:pt x="7851" y="3480"/>
                </a:moveTo>
                <a:cubicBezTo>
                  <a:pt x="7650" y="3471"/>
                  <a:pt x="7468" y="3471"/>
                  <a:pt x="7317" y="3482"/>
                </a:cubicBezTo>
                <a:lnTo>
                  <a:pt x="6439" y="3544"/>
                </a:lnTo>
                <a:lnTo>
                  <a:pt x="6558" y="4076"/>
                </a:lnTo>
                <a:cubicBezTo>
                  <a:pt x="6769" y="5011"/>
                  <a:pt x="6794" y="4982"/>
                  <a:pt x="5641" y="5181"/>
                </a:cubicBezTo>
                <a:cubicBezTo>
                  <a:pt x="4741" y="5337"/>
                  <a:pt x="4583" y="5406"/>
                  <a:pt x="4651" y="5604"/>
                </a:cubicBezTo>
                <a:cubicBezTo>
                  <a:pt x="4739" y="5861"/>
                  <a:pt x="4127" y="6176"/>
                  <a:pt x="3077" y="6415"/>
                </a:cubicBezTo>
                <a:cubicBezTo>
                  <a:pt x="2291" y="6595"/>
                  <a:pt x="2075" y="6881"/>
                  <a:pt x="2334" y="7402"/>
                </a:cubicBezTo>
                <a:cubicBezTo>
                  <a:pt x="2519" y="7774"/>
                  <a:pt x="2486" y="7883"/>
                  <a:pt x="1965" y="8600"/>
                </a:cubicBezTo>
                <a:cubicBezTo>
                  <a:pt x="647" y="10415"/>
                  <a:pt x="-5" y="12535"/>
                  <a:pt x="1" y="14995"/>
                </a:cubicBezTo>
                <a:cubicBezTo>
                  <a:pt x="5" y="17098"/>
                  <a:pt x="387" y="18867"/>
                  <a:pt x="1294" y="20987"/>
                </a:cubicBezTo>
                <a:lnTo>
                  <a:pt x="1555" y="21600"/>
                </a:lnTo>
                <a:lnTo>
                  <a:pt x="3363" y="21600"/>
                </a:lnTo>
                <a:lnTo>
                  <a:pt x="2871" y="20437"/>
                </a:lnTo>
                <a:cubicBezTo>
                  <a:pt x="1468" y="17122"/>
                  <a:pt x="1411" y="13261"/>
                  <a:pt x="2722" y="10433"/>
                </a:cubicBezTo>
                <a:cubicBezTo>
                  <a:pt x="3168" y="9472"/>
                  <a:pt x="3704" y="8602"/>
                  <a:pt x="3949" y="8448"/>
                </a:cubicBezTo>
                <a:cubicBezTo>
                  <a:pt x="4216" y="8280"/>
                  <a:pt x="11285" y="10866"/>
                  <a:pt x="11536" y="11223"/>
                </a:cubicBezTo>
                <a:cubicBezTo>
                  <a:pt x="11626" y="11352"/>
                  <a:pt x="11726" y="11631"/>
                  <a:pt x="11758" y="11845"/>
                </a:cubicBezTo>
                <a:lnTo>
                  <a:pt x="11819" y="12232"/>
                </a:lnTo>
                <a:lnTo>
                  <a:pt x="9948" y="12585"/>
                </a:lnTo>
                <a:cubicBezTo>
                  <a:pt x="6042" y="13319"/>
                  <a:pt x="4414" y="13306"/>
                  <a:pt x="3399" y="12535"/>
                </a:cubicBezTo>
                <a:cubicBezTo>
                  <a:pt x="2729" y="12026"/>
                  <a:pt x="2755" y="12266"/>
                  <a:pt x="3498" y="13408"/>
                </a:cubicBezTo>
                <a:cubicBezTo>
                  <a:pt x="4073" y="14293"/>
                  <a:pt x="5252" y="15293"/>
                  <a:pt x="6472" y="15929"/>
                </a:cubicBezTo>
                <a:lnTo>
                  <a:pt x="6871" y="16137"/>
                </a:lnTo>
                <a:lnTo>
                  <a:pt x="6343" y="16963"/>
                </a:lnTo>
                <a:cubicBezTo>
                  <a:pt x="5694" y="17975"/>
                  <a:pt x="5162" y="19340"/>
                  <a:pt x="5014" y="20374"/>
                </a:cubicBezTo>
                <a:cubicBezTo>
                  <a:pt x="4953" y="20800"/>
                  <a:pt x="4864" y="21250"/>
                  <a:pt x="4819" y="21375"/>
                </a:cubicBezTo>
                <a:cubicBezTo>
                  <a:pt x="4741" y="21588"/>
                  <a:pt x="5322" y="21600"/>
                  <a:pt x="15294" y="21600"/>
                </a:cubicBezTo>
                <a:lnTo>
                  <a:pt x="21213" y="21600"/>
                </a:lnTo>
                <a:lnTo>
                  <a:pt x="21321" y="21002"/>
                </a:lnTo>
                <a:cubicBezTo>
                  <a:pt x="21488" y="20072"/>
                  <a:pt x="21449" y="18064"/>
                  <a:pt x="21249" y="17355"/>
                </a:cubicBezTo>
                <a:cubicBezTo>
                  <a:pt x="20976" y="16386"/>
                  <a:pt x="20206" y="15559"/>
                  <a:pt x="19298" y="15253"/>
                </a:cubicBezTo>
                <a:cubicBezTo>
                  <a:pt x="18879" y="15113"/>
                  <a:pt x="18539" y="14911"/>
                  <a:pt x="18539" y="14805"/>
                </a:cubicBezTo>
                <a:cubicBezTo>
                  <a:pt x="18539" y="14422"/>
                  <a:pt x="17699" y="13368"/>
                  <a:pt x="17028" y="12908"/>
                </a:cubicBezTo>
                <a:cubicBezTo>
                  <a:pt x="16585" y="12604"/>
                  <a:pt x="15991" y="12362"/>
                  <a:pt x="15355" y="12228"/>
                </a:cubicBezTo>
                <a:cubicBezTo>
                  <a:pt x="14813" y="12114"/>
                  <a:pt x="14275" y="11998"/>
                  <a:pt x="14158" y="11970"/>
                </a:cubicBezTo>
                <a:cubicBezTo>
                  <a:pt x="14035" y="11940"/>
                  <a:pt x="13946" y="11703"/>
                  <a:pt x="13946" y="11407"/>
                </a:cubicBezTo>
                <a:cubicBezTo>
                  <a:pt x="13946" y="10786"/>
                  <a:pt x="13884" y="10821"/>
                  <a:pt x="17688" y="9195"/>
                </a:cubicBezTo>
                <a:cubicBezTo>
                  <a:pt x="19232" y="8535"/>
                  <a:pt x="20615" y="7914"/>
                  <a:pt x="20765" y="7816"/>
                </a:cubicBezTo>
                <a:cubicBezTo>
                  <a:pt x="20948" y="7697"/>
                  <a:pt x="21103" y="7216"/>
                  <a:pt x="21244" y="6338"/>
                </a:cubicBezTo>
                <a:cubicBezTo>
                  <a:pt x="21358" y="5622"/>
                  <a:pt x="21490" y="4959"/>
                  <a:pt x="21538" y="4864"/>
                </a:cubicBezTo>
                <a:cubicBezTo>
                  <a:pt x="21595" y="4751"/>
                  <a:pt x="21461" y="4679"/>
                  <a:pt x="21144" y="4652"/>
                </a:cubicBezTo>
                <a:cubicBezTo>
                  <a:pt x="20716" y="4614"/>
                  <a:pt x="20668" y="4563"/>
                  <a:pt x="20707" y="4189"/>
                </a:cubicBezTo>
                <a:cubicBezTo>
                  <a:pt x="20749" y="3777"/>
                  <a:pt x="20736" y="3770"/>
                  <a:pt x="20038" y="3770"/>
                </a:cubicBezTo>
                <a:cubicBezTo>
                  <a:pt x="19647" y="3770"/>
                  <a:pt x="19093" y="3833"/>
                  <a:pt x="18806" y="3911"/>
                </a:cubicBezTo>
                <a:cubicBezTo>
                  <a:pt x="18388" y="4025"/>
                  <a:pt x="18020" y="4002"/>
                  <a:pt x="16973" y="3797"/>
                </a:cubicBezTo>
                <a:cubicBezTo>
                  <a:pt x="16253" y="3656"/>
                  <a:pt x="15621" y="3572"/>
                  <a:pt x="15570" y="3611"/>
                </a:cubicBezTo>
                <a:cubicBezTo>
                  <a:pt x="15518" y="3650"/>
                  <a:pt x="15062" y="3677"/>
                  <a:pt x="14554" y="3672"/>
                </a:cubicBezTo>
                <a:cubicBezTo>
                  <a:pt x="13661" y="3662"/>
                  <a:pt x="13631" y="3672"/>
                  <a:pt x="13660" y="3999"/>
                </a:cubicBezTo>
                <a:cubicBezTo>
                  <a:pt x="13684" y="4270"/>
                  <a:pt x="13589" y="4360"/>
                  <a:pt x="13178" y="4456"/>
                </a:cubicBezTo>
                <a:cubicBezTo>
                  <a:pt x="12898" y="4521"/>
                  <a:pt x="12548" y="4620"/>
                  <a:pt x="12400" y="4677"/>
                </a:cubicBezTo>
                <a:cubicBezTo>
                  <a:pt x="12055" y="4807"/>
                  <a:pt x="11650" y="4622"/>
                  <a:pt x="11648" y="4333"/>
                </a:cubicBezTo>
                <a:cubicBezTo>
                  <a:pt x="11647" y="4047"/>
                  <a:pt x="9259" y="3542"/>
                  <a:pt x="7851" y="3480"/>
                </a:cubicBezTo>
                <a:close/>
                <a:moveTo>
                  <a:pt x="3358" y="6493"/>
                </a:moveTo>
                <a:cubicBezTo>
                  <a:pt x="3632" y="6476"/>
                  <a:pt x="3911" y="6525"/>
                  <a:pt x="4103" y="6645"/>
                </a:cubicBezTo>
                <a:cubicBezTo>
                  <a:pt x="4246" y="6734"/>
                  <a:pt x="4534" y="7150"/>
                  <a:pt x="4739" y="7570"/>
                </a:cubicBezTo>
                <a:cubicBezTo>
                  <a:pt x="5169" y="8453"/>
                  <a:pt x="5031" y="8686"/>
                  <a:pt x="4332" y="8263"/>
                </a:cubicBezTo>
                <a:cubicBezTo>
                  <a:pt x="4064" y="8101"/>
                  <a:pt x="3534" y="7876"/>
                  <a:pt x="3154" y="7760"/>
                </a:cubicBezTo>
                <a:cubicBezTo>
                  <a:pt x="2366" y="7521"/>
                  <a:pt x="2174" y="7128"/>
                  <a:pt x="2648" y="6730"/>
                </a:cubicBezTo>
                <a:cubicBezTo>
                  <a:pt x="2816" y="6589"/>
                  <a:pt x="3083" y="6509"/>
                  <a:pt x="3358" y="649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93" name="مستطيل مستدير الزوايا"/>
          <p:cNvSpPr/>
          <p:nvPr/>
        </p:nvSpPr>
        <p:spPr>
          <a:xfrm>
            <a:off x="7625205" y="11094119"/>
            <a:ext cx="3010057" cy="628734"/>
          </a:xfrm>
          <a:prstGeom prst="roundRect">
            <a:avLst>
              <a:gd name="adj" fmla="val 26937"/>
            </a:avLst>
          </a:prstGeom>
          <a:solidFill>
            <a:srgbClr val="F5EC00">
              <a:alpha val="52968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194" name="مستطيل مستدير الزوايا"/>
          <p:cNvSpPr/>
          <p:nvPr/>
        </p:nvSpPr>
        <p:spPr>
          <a:xfrm>
            <a:off x="6447731" y="11094119"/>
            <a:ext cx="1177476" cy="667168"/>
          </a:xfrm>
          <a:prstGeom prst="roundRect">
            <a:avLst>
              <a:gd name="adj" fmla="val 21911"/>
            </a:avLst>
          </a:prstGeom>
          <a:solidFill>
            <a:srgbClr val="01C7FC">
              <a:alpha val="52968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195" name="مستطيل مستدير الزوايا"/>
          <p:cNvSpPr/>
          <p:nvPr/>
        </p:nvSpPr>
        <p:spPr>
          <a:xfrm>
            <a:off x="6447731" y="11761286"/>
            <a:ext cx="10459325" cy="1249112"/>
          </a:xfrm>
          <a:prstGeom prst="roundRect">
            <a:avLst>
              <a:gd name="adj" fmla="val 28854"/>
            </a:avLst>
          </a:prstGeom>
          <a:solidFill>
            <a:srgbClr val="01C7FC">
              <a:alpha val="52968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pic>
        <p:nvPicPr>
          <p:cNvPr id="196" name="IMG_7878.jpeg" descr="IMG_7878.jpeg"/>
          <p:cNvPicPr>
            <a:picLocks noChangeAspect="1"/>
          </p:cNvPicPr>
          <p:nvPr/>
        </p:nvPicPr>
        <p:blipFill>
          <a:blip r:embed="rId2"/>
          <a:srcRect l="63391" t="1134" b="88495"/>
          <a:stretch>
            <a:fillRect/>
          </a:stretch>
        </p:blipFill>
        <p:spPr>
          <a:xfrm>
            <a:off x="12913306" y="386682"/>
            <a:ext cx="6119666" cy="19059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" grpId="0" animBg="1" advAuto="0"/>
      <p:bldP spid="194" grpId="0" animBg="1" advAuto="0"/>
      <p:bldP spid="195" grpId="0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IMG_7733.png" descr="IMG_773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9844" y="9409772"/>
            <a:ext cx="5030208" cy="3859112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الاستدلال"/>
          <p:cNvSpPr txBox="1"/>
          <p:nvPr/>
        </p:nvSpPr>
        <p:spPr>
          <a:xfrm>
            <a:off x="7799926" y="1008074"/>
            <a:ext cx="8267212" cy="1024519"/>
          </a:xfrm>
          <a:prstGeom prst="rect">
            <a:avLst/>
          </a:prstGeom>
          <a:ln w="12700">
            <a:miter lim="400000"/>
          </a:ln>
          <a:effectLst>
            <a:outerShdw blurRad="381000" dist="119618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5500" b="1">
                <a:solidFill>
                  <a:srgbClr val="2C0977"/>
                </a:solidFill>
              </a:defRPr>
            </a:lvl1pPr>
          </a:lstStyle>
          <a:p>
            <a:pPr rtl="0">
              <a:defRPr/>
            </a:pPr>
            <a:r>
              <a:t>الاستدلال </a:t>
            </a:r>
          </a:p>
        </p:txBody>
      </p:sp>
      <p:grpSp>
        <p:nvGrpSpPr>
          <p:cNvPr id="203" name="تجميع"/>
          <p:cNvGrpSpPr/>
          <p:nvPr/>
        </p:nvGrpSpPr>
        <p:grpSpPr>
          <a:xfrm>
            <a:off x="6670164" y="2657475"/>
            <a:ext cx="11043673" cy="1503515"/>
            <a:chOff x="0" y="0"/>
            <a:chExt cx="11043672" cy="1503514"/>
          </a:xfrm>
        </p:grpSpPr>
        <p:sp>
          <p:nvSpPr>
            <p:cNvPr id="200" name="خط"/>
            <p:cNvSpPr/>
            <p:nvPr/>
          </p:nvSpPr>
          <p:spPr>
            <a:xfrm>
              <a:off x="0" y="31749"/>
              <a:ext cx="11043673" cy="1"/>
            </a:xfrm>
            <a:prstGeom prst="line">
              <a:avLst/>
            </a:prstGeom>
            <a:noFill/>
            <a:ln w="63500" cap="flat">
              <a:solidFill>
                <a:srgbClr val="2C09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01" name="خط"/>
            <p:cNvSpPr/>
            <p:nvPr/>
          </p:nvSpPr>
          <p:spPr>
            <a:xfrm flipV="1">
              <a:off x="11030972" y="19050"/>
              <a:ext cx="1" cy="1484465"/>
            </a:xfrm>
            <a:prstGeom prst="line">
              <a:avLst/>
            </a:prstGeom>
            <a:noFill/>
            <a:ln w="63500" cap="flat">
              <a:solidFill>
                <a:srgbClr val="2C0977"/>
              </a:solidFill>
              <a:prstDash val="solid"/>
              <a:miter lim="400000"/>
              <a:head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02" name="خط"/>
            <p:cNvSpPr/>
            <p:nvPr/>
          </p:nvSpPr>
          <p:spPr>
            <a:xfrm flipV="1">
              <a:off x="-1" y="-1"/>
              <a:ext cx="2" cy="1484466"/>
            </a:xfrm>
            <a:prstGeom prst="line">
              <a:avLst/>
            </a:prstGeom>
            <a:noFill/>
            <a:ln w="63500" cap="flat">
              <a:solidFill>
                <a:srgbClr val="2C0977"/>
              </a:solidFill>
              <a:prstDash val="solid"/>
              <a:miter lim="400000"/>
              <a:head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204" name="خط"/>
          <p:cNvSpPr/>
          <p:nvPr/>
        </p:nvSpPr>
        <p:spPr>
          <a:xfrm flipV="1">
            <a:off x="12187509" y="2661964"/>
            <a:ext cx="1" cy="11058527"/>
          </a:xfrm>
          <a:prstGeom prst="line">
            <a:avLst/>
          </a:prstGeom>
          <a:ln w="6350">
            <a:solidFill>
              <a:srgbClr val="929292"/>
            </a:solidFill>
            <a:custDash>
              <a:ds d="100000" sp="200000"/>
            </a:custDash>
            <a:miter lim="400000"/>
          </a:ln>
          <a:effectLst>
            <a:outerShdw blurRad="50800" dist="63500" dir="27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05" name="الاستدلال الاستنباطي"/>
          <p:cNvSpPr/>
          <p:nvPr/>
        </p:nvSpPr>
        <p:spPr>
          <a:xfrm>
            <a:off x="15709780" y="4352230"/>
            <a:ext cx="4008111" cy="775152"/>
          </a:xfrm>
          <a:prstGeom prst="roundRect">
            <a:avLst>
              <a:gd name="adj" fmla="val 13930"/>
            </a:avLst>
          </a:prstGeom>
          <a:solidFill>
            <a:srgbClr val="999999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76B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 الاستدلال الاستنباطي </a:t>
            </a:r>
          </a:p>
        </p:txBody>
      </p:sp>
      <p:sp>
        <p:nvSpPr>
          <p:cNvPr id="206" name="الاستدلال الاستقرائي"/>
          <p:cNvSpPr/>
          <p:nvPr/>
        </p:nvSpPr>
        <p:spPr>
          <a:xfrm>
            <a:off x="4666109" y="4352230"/>
            <a:ext cx="4008110" cy="775152"/>
          </a:xfrm>
          <a:prstGeom prst="roundRect">
            <a:avLst>
              <a:gd name="adj" fmla="val 13930"/>
            </a:avLst>
          </a:prstGeom>
          <a:solidFill>
            <a:srgbClr val="999999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76B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الاستدلال الاستقرائي </a:t>
            </a:r>
          </a:p>
        </p:txBody>
      </p:sp>
      <p:grpSp>
        <p:nvGrpSpPr>
          <p:cNvPr id="211" name="تجميع"/>
          <p:cNvGrpSpPr/>
          <p:nvPr/>
        </p:nvGrpSpPr>
        <p:grpSpPr>
          <a:xfrm>
            <a:off x="16067137" y="6449900"/>
            <a:ext cx="3885512" cy="1474271"/>
            <a:chOff x="0" y="0"/>
            <a:chExt cx="3885511" cy="1474269"/>
          </a:xfrm>
        </p:grpSpPr>
        <p:sp>
          <p:nvSpPr>
            <p:cNvPr id="207" name="خط"/>
            <p:cNvSpPr/>
            <p:nvPr/>
          </p:nvSpPr>
          <p:spPr>
            <a:xfrm flipV="1">
              <a:off x="1953733" y="-1"/>
              <a:ext cx="1" cy="65410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08" name="خط"/>
            <p:cNvSpPr/>
            <p:nvPr/>
          </p:nvSpPr>
          <p:spPr>
            <a:xfrm flipH="1" flipV="1">
              <a:off x="0" y="677997"/>
              <a:ext cx="3885512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09" name="خط"/>
            <p:cNvSpPr/>
            <p:nvPr/>
          </p:nvSpPr>
          <p:spPr>
            <a:xfrm flipV="1">
              <a:off x="10978" y="654107"/>
              <a:ext cx="1" cy="82016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10" name="خط"/>
            <p:cNvSpPr/>
            <p:nvPr/>
          </p:nvSpPr>
          <p:spPr>
            <a:xfrm flipV="1">
              <a:off x="3871091" y="677997"/>
              <a:ext cx="1" cy="77238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212" name="الاستدلال من العام إلى الخاص"/>
          <p:cNvSpPr txBox="1"/>
          <p:nvPr/>
        </p:nvSpPr>
        <p:spPr>
          <a:xfrm>
            <a:off x="15077267" y="5742262"/>
            <a:ext cx="5376988" cy="519907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3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‏الاستدلال من العام إلى الخاص</a:t>
            </a:r>
          </a:p>
        </p:txBody>
      </p:sp>
      <p:sp>
        <p:nvSpPr>
          <p:cNvPr id="213" name="الاستدلال من الخاص إلى العام أو من الجزء إلى الكل"/>
          <p:cNvSpPr txBox="1"/>
          <p:nvPr/>
        </p:nvSpPr>
        <p:spPr>
          <a:xfrm>
            <a:off x="2729111" y="5742262"/>
            <a:ext cx="7357293" cy="519907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3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‏الاستدلال من الخاص إلى العام أو من الجزء إلى الكل</a:t>
            </a:r>
          </a:p>
        </p:txBody>
      </p:sp>
      <p:sp>
        <p:nvSpPr>
          <p:cNvPr id="214" name="مباشر"/>
          <p:cNvSpPr/>
          <p:nvPr/>
        </p:nvSpPr>
        <p:spPr>
          <a:xfrm>
            <a:off x="19204413" y="8191227"/>
            <a:ext cx="1496471" cy="1496470"/>
          </a:xfrm>
          <a:prstGeom prst="roundRect">
            <a:avLst>
              <a:gd name="adj" fmla="val 50000"/>
            </a:avLst>
          </a:prstGeom>
          <a:solidFill>
            <a:srgbClr val="FF401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r>
              <a:t>مباشر  </a:t>
            </a:r>
          </a:p>
        </p:txBody>
      </p:sp>
      <p:sp>
        <p:nvSpPr>
          <p:cNvPr id="215" name="غير مباشر"/>
          <p:cNvSpPr/>
          <p:nvPr/>
        </p:nvSpPr>
        <p:spPr>
          <a:xfrm>
            <a:off x="15318902" y="8191227"/>
            <a:ext cx="1496470" cy="1496470"/>
          </a:xfrm>
          <a:prstGeom prst="roundRect">
            <a:avLst>
              <a:gd name="adj" fmla="val 50000"/>
            </a:avLst>
          </a:prstGeom>
          <a:solidFill>
            <a:srgbClr val="0061FE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r>
              <a:t>غير مباشر </a:t>
            </a:r>
          </a:p>
        </p:txBody>
      </p:sp>
      <p:sp>
        <p:nvSpPr>
          <p:cNvPr id="216" name="يتكون من مقدمة واحدة"/>
          <p:cNvSpPr txBox="1"/>
          <p:nvPr/>
        </p:nvSpPr>
        <p:spPr>
          <a:xfrm>
            <a:off x="18641790" y="9687697"/>
            <a:ext cx="2621717" cy="1089026"/>
          </a:xfrm>
          <a:prstGeom prst="rect">
            <a:avLst/>
          </a:prstGeom>
          <a:solidFill>
            <a:srgbClr val="FFDBD8">
              <a:alpha val="90000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lnSpc>
                <a:spcPct val="125000"/>
              </a:lnSpc>
              <a:defRPr sz="3000" b="1">
                <a:solidFill>
                  <a:srgbClr val="000000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 rtl="0">
              <a:defRPr/>
            </a:pPr>
            <a:r>
              <a:t>يتكون من مقدمة واحدة</a:t>
            </a:r>
          </a:p>
        </p:txBody>
      </p:sp>
      <p:sp>
        <p:nvSpPr>
          <p:cNvPr id="217" name="يتكون من مقدمتين أو اكثر ونتيجة"/>
          <p:cNvSpPr txBox="1"/>
          <p:nvPr/>
        </p:nvSpPr>
        <p:spPr>
          <a:xfrm>
            <a:off x="14691667" y="9687697"/>
            <a:ext cx="2750941" cy="1117911"/>
          </a:xfrm>
          <a:prstGeom prst="rect">
            <a:avLst/>
          </a:prstGeom>
          <a:solidFill>
            <a:srgbClr val="D3E2FF">
              <a:alpha val="90000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lnSpc>
                <a:spcPct val="125000"/>
              </a:lnSpc>
              <a:defRPr sz="3000" b="1">
                <a:solidFill>
                  <a:srgbClr val="000000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 rtl="0">
              <a:defRPr/>
            </a:pPr>
            <a:r>
              <a:t>يتكون من مقدمتين أو اكثر ونتيجة</a:t>
            </a:r>
          </a:p>
        </p:txBody>
      </p:sp>
      <p:sp>
        <p:nvSpPr>
          <p:cNvPr id="218" name="هو الانسب في العلوم الصورية المجردة ( الرياضيات )"/>
          <p:cNvSpPr txBox="1"/>
          <p:nvPr/>
        </p:nvSpPr>
        <p:spPr>
          <a:xfrm>
            <a:off x="14514852" y="11362755"/>
            <a:ext cx="6990081" cy="1002507"/>
          </a:xfrm>
          <a:prstGeom prst="rect">
            <a:avLst/>
          </a:prstGeom>
          <a:solidFill>
            <a:srgbClr val="FEFCDD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3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هو الانسب في العلوم الصورية المجردة ( الرياضيات ) </a:t>
            </a:r>
          </a:p>
        </p:txBody>
      </p:sp>
      <p:sp>
        <p:nvSpPr>
          <p:cNvPr id="219" name="هو الانسب في العلوم المادية…"/>
          <p:cNvSpPr txBox="1"/>
          <p:nvPr/>
        </p:nvSpPr>
        <p:spPr>
          <a:xfrm>
            <a:off x="2912717" y="6921664"/>
            <a:ext cx="6990081" cy="1002507"/>
          </a:xfrm>
          <a:prstGeom prst="rect">
            <a:avLst/>
          </a:prstGeom>
          <a:solidFill>
            <a:srgbClr val="FEFCDD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 rtl="0">
              <a:defRPr sz="3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هو الانسب في العلوم المادية </a:t>
            </a:r>
          </a:p>
          <a:p>
            <a:pPr defTabSz="825500" rtl="0">
              <a:defRPr sz="3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( الطبيعية )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2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2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2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699" fill="hold"/>
                                        <p:tgtEl>
                                          <p:spTgt spid="21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99" fill="hold"/>
                                        <p:tgtEl>
                                          <p:spTgt spid="21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2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699" fill="hold"/>
                                        <p:tgtEl>
                                          <p:spTgt spid="2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99" fill="hold"/>
                                        <p:tgtEl>
                                          <p:spTgt spid="2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2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699" fill="hold"/>
                                        <p:tgtEl>
                                          <p:spTgt spid="21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99" fill="hold"/>
                                        <p:tgtEl>
                                          <p:spTgt spid="21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699" fill="hold"/>
                                        <p:tgtEl>
                                          <p:spTgt spid="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99" fill="hold"/>
                                        <p:tgtEl>
                                          <p:spTgt spid="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2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3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" grpId="0" animBg="1" advAuto="0"/>
      <p:bldP spid="205" grpId="0" animBg="1" advAuto="0"/>
      <p:bldP spid="206" grpId="0" animBg="1" advAuto="0"/>
      <p:bldP spid="211" grpId="0" animBg="1" advAuto="0"/>
      <p:bldP spid="212" grpId="0" animBg="1" advAuto="0"/>
      <p:bldP spid="213" grpId="0" animBg="1" advAuto="0"/>
      <p:bldP spid="214" grpId="0" animBg="1" advAuto="0"/>
      <p:bldP spid="215" grpId="0" animBg="1" advAuto="0"/>
      <p:bldP spid="216" grpId="0" build="p" bldLvl="5" animBg="1" advAuto="0"/>
      <p:bldP spid="217" grpId="0" build="p" bldLvl="5" animBg="1" advAuto="0"/>
      <p:bldP spid="218" grpId="0" animBg="1" advAuto="0"/>
      <p:bldP spid="219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IMG_7728.jpeg" descr="IMG_772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52154" y="756544"/>
            <a:ext cx="5829301" cy="1816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28" y="0"/>
                </a:moveTo>
                <a:cubicBezTo>
                  <a:pt x="6075" y="0"/>
                  <a:pt x="2836" y="97"/>
                  <a:pt x="2800" y="283"/>
                </a:cubicBezTo>
                <a:cubicBezTo>
                  <a:pt x="2770" y="440"/>
                  <a:pt x="2654" y="566"/>
                  <a:pt x="2543" y="566"/>
                </a:cubicBezTo>
                <a:cubicBezTo>
                  <a:pt x="2431" y="566"/>
                  <a:pt x="2095" y="962"/>
                  <a:pt x="1796" y="1440"/>
                </a:cubicBezTo>
                <a:cubicBezTo>
                  <a:pt x="1145" y="2479"/>
                  <a:pt x="520" y="4582"/>
                  <a:pt x="303" y="6472"/>
                </a:cubicBezTo>
                <a:cubicBezTo>
                  <a:pt x="218" y="7210"/>
                  <a:pt x="114" y="7937"/>
                  <a:pt x="74" y="8086"/>
                </a:cubicBezTo>
                <a:cubicBezTo>
                  <a:pt x="33" y="8234"/>
                  <a:pt x="0" y="11335"/>
                  <a:pt x="0" y="14977"/>
                </a:cubicBez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0"/>
                </a:lnTo>
                <a:lnTo>
                  <a:pt x="12228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22" name="٢١٦"/>
          <p:cNvSpPr/>
          <p:nvPr/>
        </p:nvSpPr>
        <p:spPr>
          <a:xfrm>
            <a:off x="0" y="12698248"/>
            <a:ext cx="2281512" cy="1017752"/>
          </a:xfrm>
          <a:prstGeom prst="roundRect">
            <a:avLst>
              <a:gd name="adj" fmla="val 36757"/>
            </a:avLst>
          </a:prstGeom>
          <a:solidFill>
            <a:srgbClr val="81978C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6500" spc="-13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٢١٦</a:t>
            </a:r>
          </a:p>
        </p:txBody>
      </p:sp>
      <p:pic>
        <p:nvPicPr>
          <p:cNvPr id="223" name="IMG_7879.jpeg" descr="IMG_7879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3043" y="2945766"/>
            <a:ext cx="18090478" cy="8305480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ما المقصود بالاستدلال الاستقرائي ؟"/>
          <p:cNvSpPr/>
          <p:nvPr/>
        </p:nvSpPr>
        <p:spPr>
          <a:xfrm>
            <a:off x="3601095" y="1620827"/>
            <a:ext cx="7956948" cy="1655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4" y="0"/>
                </a:moveTo>
                <a:cubicBezTo>
                  <a:pt x="526" y="0"/>
                  <a:pt x="0" y="2527"/>
                  <a:pt x="0" y="5645"/>
                </a:cubicBezTo>
                <a:lnTo>
                  <a:pt x="0" y="9933"/>
                </a:lnTo>
                <a:cubicBezTo>
                  <a:pt x="0" y="13051"/>
                  <a:pt x="526" y="15577"/>
                  <a:pt x="1174" y="15577"/>
                </a:cubicBezTo>
                <a:lnTo>
                  <a:pt x="17604" y="15577"/>
                </a:lnTo>
                <a:cubicBezTo>
                  <a:pt x="17772" y="15577"/>
                  <a:pt x="17932" y="15402"/>
                  <a:pt x="18077" y="15096"/>
                </a:cubicBezTo>
                <a:lnTo>
                  <a:pt x="21600" y="21600"/>
                </a:lnTo>
                <a:lnTo>
                  <a:pt x="18778" y="9586"/>
                </a:lnTo>
                <a:lnTo>
                  <a:pt x="18778" y="5645"/>
                </a:lnTo>
                <a:cubicBezTo>
                  <a:pt x="18778" y="2527"/>
                  <a:pt x="18253" y="0"/>
                  <a:pt x="17604" y="0"/>
                </a:cubicBezTo>
                <a:lnTo>
                  <a:pt x="1174" y="0"/>
                </a:lnTo>
                <a:close/>
              </a:path>
            </a:pathLst>
          </a:custGeom>
          <a:solidFill>
            <a:srgbClr val="FAF49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ما المقصود بالاستدلال الاستقرائي ؟</a:t>
            </a:r>
          </a:p>
        </p:txBody>
      </p:sp>
      <p:sp>
        <p:nvSpPr>
          <p:cNvPr id="225" name="مستطيل مستدير الزوايا"/>
          <p:cNvSpPr/>
          <p:nvPr/>
        </p:nvSpPr>
        <p:spPr>
          <a:xfrm>
            <a:off x="10662679" y="3774046"/>
            <a:ext cx="8129133" cy="548218"/>
          </a:xfrm>
          <a:prstGeom prst="roundRect">
            <a:avLst>
              <a:gd name="adj" fmla="val 24279"/>
            </a:avLst>
          </a:prstGeom>
          <a:solidFill>
            <a:srgbClr val="F5EC00">
              <a:alpha val="52968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226" name="مستطيل مستدير الزوايا"/>
          <p:cNvSpPr/>
          <p:nvPr/>
        </p:nvSpPr>
        <p:spPr>
          <a:xfrm>
            <a:off x="9118355" y="4322263"/>
            <a:ext cx="8129134" cy="548218"/>
          </a:xfrm>
          <a:prstGeom prst="roundRect">
            <a:avLst>
              <a:gd name="adj" fmla="val 24279"/>
            </a:avLst>
          </a:prstGeom>
          <a:solidFill>
            <a:srgbClr val="F5EC00">
              <a:alpha val="52968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227" name="ما المقصود بالاستدلال الاستقرائي الناقص؟"/>
          <p:cNvSpPr/>
          <p:nvPr/>
        </p:nvSpPr>
        <p:spPr>
          <a:xfrm>
            <a:off x="594708" y="7459984"/>
            <a:ext cx="8430023" cy="10743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18232" y="5250"/>
                </a:lnTo>
                <a:cubicBezTo>
                  <a:pt x="18075" y="4389"/>
                  <a:pt x="17883" y="3878"/>
                  <a:pt x="17677" y="3878"/>
                </a:cubicBezTo>
                <a:lnTo>
                  <a:pt x="972" y="3878"/>
                </a:lnTo>
                <a:cubicBezTo>
                  <a:pt x="435" y="3878"/>
                  <a:pt x="0" y="7294"/>
                  <a:pt x="0" y="11506"/>
                </a:cubicBezTo>
                <a:lnTo>
                  <a:pt x="0" y="13972"/>
                </a:lnTo>
                <a:cubicBezTo>
                  <a:pt x="0" y="18184"/>
                  <a:pt x="435" y="21600"/>
                  <a:pt x="972" y="21600"/>
                </a:cubicBezTo>
                <a:lnTo>
                  <a:pt x="17677" y="21600"/>
                </a:lnTo>
                <a:cubicBezTo>
                  <a:pt x="18214" y="21600"/>
                  <a:pt x="18649" y="18184"/>
                  <a:pt x="18649" y="13972"/>
                </a:cubicBezTo>
                <a:lnTo>
                  <a:pt x="18649" y="13238"/>
                </a:lnTo>
                <a:lnTo>
                  <a:pt x="21600" y="0"/>
                </a:lnTo>
                <a:close/>
              </a:path>
            </a:pathLst>
          </a:custGeom>
          <a:solidFill>
            <a:srgbClr val="EFCA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ما المقصود بالاستدلال الاستقرائي الناقص؟</a:t>
            </a:r>
          </a:p>
        </p:txBody>
      </p:sp>
      <p:sp>
        <p:nvSpPr>
          <p:cNvPr id="228" name="مستطيل مستدير الزوايا"/>
          <p:cNvSpPr/>
          <p:nvPr/>
        </p:nvSpPr>
        <p:spPr>
          <a:xfrm>
            <a:off x="4857741" y="6081883"/>
            <a:ext cx="13301325" cy="565176"/>
          </a:xfrm>
          <a:prstGeom prst="roundRect">
            <a:avLst>
              <a:gd name="adj" fmla="val 23325"/>
            </a:avLst>
          </a:prstGeom>
          <a:solidFill>
            <a:srgbClr val="E292FE">
              <a:alpha val="52968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229" name="مستطيل مستدير الزوايا"/>
          <p:cNvSpPr/>
          <p:nvPr/>
        </p:nvSpPr>
        <p:spPr>
          <a:xfrm>
            <a:off x="16165962" y="6719744"/>
            <a:ext cx="4200844" cy="556339"/>
          </a:xfrm>
          <a:prstGeom prst="roundRect">
            <a:avLst>
              <a:gd name="adj" fmla="val 23696"/>
            </a:avLst>
          </a:prstGeom>
          <a:solidFill>
            <a:srgbClr val="E292FE">
              <a:alpha val="52968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Choice xmlns="" xmlns:m="http://schemas.openxmlformats.org/officeDocument/2006/math" xmlns:a14="http://schemas.microsoft.com/office/drawing/2010/main" xmlns:p14="http://schemas.microsoft.com/office/powerpoint/2010/main" Requires="p14">
      <p:transition spd="med" advClick="1" p14:dur="1000">
        <p:wipe dir="r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" grpId="0" animBg="1" advAuto="0"/>
      <p:bldP spid="224" grpId="0" animBg="1" advAuto="0"/>
      <p:bldP spid="225" grpId="0" animBg="1" advAuto="0"/>
      <p:bldP spid="226" grpId="0" animBg="1" advAuto="0"/>
      <p:bldP spid="227" grpId="0" animBg="1" advAuto="0"/>
      <p:bldP spid="228" grpId="0" animBg="1" advAuto="0"/>
      <p:bldP spid="229" grpId="0" animBg="1" advAuto="0"/>
    </p:bldLst>
  </p:timing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660</Words>
  <Application>Microsoft Office PowerPoint</Application>
  <PresentationFormat>Custom</PresentationFormat>
  <Paragraphs>186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60" baseType="lpstr">
      <vt:lpstr>Calibri</vt:lpstr>
      <vt:lpstr>Cochin</vt:lpstr>
      <vt:lpstr>Farah Regular</vt:lpstr>
      <vt:lpstr>Geeza Pro Bold</vt:lpstr>
      <vt:lpstr>Geeza Pro Regular</vt:lpstr>
      <vt:lpstr>Helvetica</vt:lpstr>
      <vt:lpstr>Helvetica Neue</vt:lpstr>
      <vt:lpstr>Muna Bold</vt:lpstr>
      <vt:lpstr>Zapf Dingbats</vt:lpstr>
      <vt:lpstr>21_BasicWhite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YUSRA</dc:creator>
  <cp:lastModifiedBy>Microsoft account</cp:lastModifiedBy>
  <cp:revision>2</cp:revision>
  <dcterms:modified xsi:type="dcterms:W3CDTF">2021-10-30T13:59:34Z</dcterms:modified>
</cp:coreProperties>
</file>