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0" d="100"/>
          <a:sy n="60" d="100"/>
        </p:scale>
        <p:origin x="1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5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6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8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2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1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1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4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5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85C530F-E684-472D-B8D6-71C24C52A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71" t="10517" r="12557" b="78296"/>
          <a:stretch/>
        </p:blipFill>
        <p:spPr>
          <a:xfrm>
            <a:off x="8763000" y="139700"/>
            <a:ext cx="3238500" cy="11493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98E2759-9D15-4D22-922E-476B2840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0" t="21704" r="11005" b="65300"/>
          <a:stretch/>
        </p:blipFill>
        <p:spPr>
          <a:xfrm>
            <a:off x="831850" y="139700"/>
            <a:ext cx="7753349" cy="16827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8C4598B-3663-48DE-AD7F-E3EEBD011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57" t="34609" r="10103" b="62269"/>
          <a:stretch/>
        </p:blipFill>
        <p:spPr>
          <a:xfrm>
            <a:off x="9944100" y="1498600"/>
            <a:ext cx="1879599" cy="59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58FBF87-B5AC-4E91-AD14-01929EE78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7" t="37819" r="10810" b="45887"/>
          <a:stretch/>
        </p:blipFill>
        <p:spPr>
          <a:xfrm>
            <a:off x="2387601" y="2184400"/>
            <a:ext cx="8722606" cy="168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A2884EE-1C70-4C24-83CB-2536746B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6" t="57731" r="36807" b="12656"/>
          <a:stretch/>
        </p:blipFill>
        <p:spPr>
          <a:xfrm>
            <a:off x="3429000" y="4164665"/>
            <a:ext cx="4432300" cy="269333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C588510-6758-4492-BDC2-EE93F372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54" t="59924" r="12549" b="23644"/>
          <a:stretch/>
        </p:blipFill>
        <p:spPr>
          <a:xfrm>
            <a:off x="7861300" y="4641850"/>
            <a:ext cx="3346450" cy="20764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6A3EEAF-7945-4235-A6B5-368D18D0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0" r="75609" b="82392"/>
          <a:stretch/>
        </p:blipFill>
        <p:spPr>
          <a:xfrm>
            <a:off x="0" y="0"/>
            <a:ext cx="717549" cy="134311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04AE3-F3A2-485C-9066-5E0350B5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03" t="90471" r="43210" b="3841"/>
          <a:stretch/>
        </p:blipFill>
        <p:spPr>
          <a:xfrm>
            <a:off x="831850" y="5962650"/>
            <a:ext cx="1701801" cy="1025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89FF0CC-5C13-41BA-AE93-9D557F04F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29" t="15518" r="14331" b="81458"/>
          <a:stretch/>
        </p:blipFill>
        <p:spPr>
          <a:xfrm>
            <a:off x="6391275" y="0"/>
            <a:ext cx="5366385" cy="5829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7DFA503-F875-4529-A6F8-3771121AE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18830" r="13592" b="69288"/>
          <a:stretch/>
        </p:blipFill>
        <p:spPr>
          <a:xfrm>
            <a:off x="4234815" y="645796"/>
            <a:ext cx="6440806" cy="10858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7496A19-7770-4DE5-995D-B5AAA5173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89" t="31781" r="14122" b="62269"/>
          <a:stretch/>
        </p:blipFill>
        <p:spPr>
          <a:xfrm>
            <a:off x="9628347" y="1845945"/>
            <a:ext cx="2053114" cy="81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B331FB0-C579-40C3-A3A4-86EA8983D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3" t="37964" r="13592" b="54012"/>
          <a:stretch/>
        </p:blipFill>
        <p:spPr>
          <a:xfrm>
            <a:off x="3777615" y="1825941"/>
            <a:ext cx="5589270" cy="805817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415607FE-85F7-4B5F-820F-B7AD920646CA}"/>
              </a:ext>
            </a:extLst>
          </p:cNvPr>
          <p:cNvSpPr/>
          <p:nvPr/>
        </p:nvSpPr>
        <p:spPr>
          <a:xfrm>
            <a:off x="9628346" y="2943224"/>
            <a:ext cx="1948815" cy="702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cs typeface="PT Bold Heading" panose="02010400000000000000" pitchFamily="2" charset="-78"/>
              </a:rPr>
              <a:t>1- تقوية النفوذ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E73552F-57AF-480B-802F-D80F6E6B7786}"/>
              </a:ext>
            </a:extLst>
          </p:cNvPr>
          <p:cNvSpPr/>
          <p:nvPr/>
        </p:nvSpPr>
        <p:spPr>
          <a:xfrm>
            <a:off x="2063750" y="2903216"/>
            <a:ext cx="3061891" cy="702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cs typeface="PT Bold Heading" panose="02010400000000000000" pitchFamily="2" charset="-78"/>
              </a:rPr>
              <a:t>3-بحثاً عن الماء </a:t>
            </a:r>
            <a:r>
              <a:rPr lang="ar-SA" sz="2000" b="1" dirty="0" err="1">
                <a:cs typeface="PT Bold Heading" panose="02010400000000000000" pitchFamily="2" charset="-78"/>
              </a:rPr>
              <a:t>والكلا</a:t>
            </a:r>
            <a:r>
              <a:rPr lang="ar-SA" sz="2000" b="1" dirty="0"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86DB8C6-A66E-4E48-AD66-E916CF35460D}"/>
              </a:ext>
            </a:extLst>
          </p:cNvPr>
          <p:cNvSpPr/>
          <p:nvPr/>
        </p:nvSpPr>
        <p:spPr>
          <a:xfrm>
            <a:off x="6248589" y="2943223"/>
            <a:ext cx="2876361" cy="702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cs typeface="PT Bold Heading" panose="02010400000000000000" pitchFamily="2" charset="-78"/>
              </a:rPr>
              <a:t>2-حفاظاً على استقلالهم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C0DA0FD-ED09-43E4-AD88-55AB19DA7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68" t="48766" r="13592" b="45216"/>
          <a:stretch/>
        </p:blipFill>
        <p:spPr>
          <a:xfrm>
            <a:off x="9778365" y="3703320"/>
            <a:ext cx="1667351" cy="78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E99ECF7-215B-41FB-A080-4B7D22743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53549" r="13592" b="32255"/>
          <a:stretch/>
        </p:blipFill>
        <p:spPr>
          <a:xfrm>
            <a:off x="6840855" y="4400550"/>
            <a:ext cx="5292090" cy="16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7B7D557-F711-4371-A446-E5268F9C4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77" t="68672" r="13967" b="6022"/>
          <a:stretch/>
        </p:blipFill>
        <p:spPr>
          <a:xfrm>
            <a:off x="3028950" y="4143375"/>
            <a:ext cx="3560445" cy="2211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068F9BC-299F-4ED4-A5DE-91DE80D22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6" t="69283" r="56948" b="5103"/>
          <a:stretch/>
        </p:blipFill>
        <p:spPr>
          <a:xfrm>
            <a:off x="154305" y="4229099"/>
            <a:ext cx="2637351" cy="1994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D008FB5-DE1C-4EF3-B6FB-EEE7D7EA2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18" t="94904" r="43236" b="-922"/>
          <a:stretch/>
        </p:blipFill>
        <p:spPr>
          <a:xfrm rot="162704">
            <a:off x="6979523" y="6129061"/>
            <a:ext cx="1203643" cy="898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734EE9F-0451-4B09-A294-3121EC123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46" y="-222076"/>
            <a:ext cx="3932261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FD2877F0-B19D-4403-8369-B7C4129D8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29" t="16649" r="10438" b="78953"/>
          <a:stretch/>
        </p:blipFill>
        <p:spPr>
          <a:xfrm>
            <a:off x="6413500" y="425450"/>
            <a:ext cx="2204362" cy="57149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FE8BA17-BAC7-4B37-A2E6-F7E8CBAAD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6" t="20474" r="11162" b="73097"/>
          <a:stretch/>
        </p:blipFill>
        <p:spPr>
          <a:xfrm>
            <a:off x="565150" y="165100"/>
            <a:ext cx="5727700" cy="109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815C31A-C515-480A-8434-FE8ECF670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6" t="30117" r="11321" b="16905"/>
          <a:stretch/>
        </p:blipFill>
        <p:spPr>
          <a:xfrm>
            <a:off x="1816100" y="1708348"/>
            <a:ext cx="6718300" cy="498455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DBC483-0499-4B6E-BC39-F9348911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82" t="90813" r="42200" b="3693"/>
          <a:stretch/>
        </p:blipFill>
        <p:spPr>
          <a:xfrm>
            <a:off x="9518650" y="5937037"/>
            <a:ext cx="1327150" cy="1028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DF88A20-B5AC-44BC-AC8D-C2606D7E8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71" t="10517" r="12557" b="78296"/>
          <a:stretch/>
        </p:blipFill>
        <p:spPr>
          <a:xfrm>
            <a:off x="8763000" y="139700"/>
            <a:ext cx="3238500" cy="13779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3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E724765-17F4-4D42-916B-94E2104F6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" b="1204"/>
          <a:stretch/>
        </p:blipFill>
        <p:spPr>
          <a:xfrm>
            <a:off x="1809750" y="0"/>
            <a:ext cx="859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5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8B8DB2-63A6-4A6B-9909-215C0A66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0"/>
            <a:ext cx="8242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0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8634229-A5DE-465B-9E63-BB4778CA6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93" t="2419" r="13892" b="91798"/>
          <a:stretch/>
        </p:blipFill>
        <p:spPr>
          <a:xfrm>
            <a:off x="8734485" y="139700"/>
            <a:ext cx="2854360" cy="93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980D1A8-2CDA-4B8C-9EB7-B8031757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3" r="3672" b="83109"/>
          <a:stretch/>
        </p:blipFill>
        <p:spPr>
          <a:xfrm>
            <a:off x="2362201" y="139700"/>
            <a:ext cx="622300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438F0EB-A105-4F96-933E-8DEAFF426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8" t="16575" r="12841" b="73039"/>
          <a:stretch/>
        </p:blipFill>
        <p:spPr>
          <a:xfrm>
            <a:off x="5734050" y="1396923"/>
            <a:ext cx="5854795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B560539-1C5A-42FC-B575-E607D4561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6" t="26981" r="13163" b="63086"/>
          <a:stretch/>
        </p:blipFill>
        <p:spPr>
          <a:xfrm>
            <a:off x="3604572" y="2457527"/>
            <a:ext cx="6726878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BC79A7A-6692-49A7-B7BF-14F30A614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6" t="36914" r="13002" b="52680"/>
          <a:stretch/>
        </p:blipFill>
        <p:spPr>
          <a:xfrm>
            <a:off x="2362201" y="3530524"/>
            <a:ext cx="6531035" cy="901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870BDFC-A63D-4D19-8ECD-7EB1F7E6B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88" t="50000" r="13324" b="13421"/>
          <a:stretch/>
        </p:blipFill>
        <p:spPr>
          <a:xfrm>
            <a:off x="6327836" y="4578349"/>
            <a:ext cx="3162300" cy="227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09CA678-C1F2-4031-B386-5EA830856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8" t="52844" r="64799" b="13579"/>
          <a:stretch/>
        </p:blipFill>
        <p:spPr>
          <a:xfrm>
            <a:off x="3759200" y="4578350"/>
            <a:ext cx="1847850" cy="22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22470D3-9116-4F46-852C-0C63073F9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1" t="93831" r="42439"/>
          <a:stretch/>
        </p:blipFill>
        <p:spPr>
          <a:xfrm>
            <a:off x="596900" y="6140450"/>
            <a:ext cx="1473200" cy="819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8364796-1CE2-49EA-B921-1D8170058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71" t="10517" r="12557" b="78296"/>
          <a:stretch/>
        </p:blipFill>
        <p:spPr>
          <a:xfrm>
            <a:off x="146051" y="139700"/>
            <a:ext cx="1924049" cy="11493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6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439FA3-2A87-4955-A15B-0F8D8F91F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8" t="4280" r="8678" b="80743"/>
          <a:stretch/>
        </p:blipFill>
        <p:spPr>
          <a:xfrm>
            <a:off x="4578350" y="254000"/>
            <a:ext cx="7467600" cy="144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109865-62CF-478F-A836-0DB6CB553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" t="18041" r="8338" b="66681"/>
          <a:stretch/>
        </p:blipFill>
        <p:spPr>
          <a:xfrm>
            <a:off x="4159256" y="1873250"/>
            <a:ext cx="7886694" cy="1314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95CDB47-89FD-41ED-A0FF-70FEAD5F8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18" t="33163" r="8872" b="60289"/>
          <a:stretch/>
        </p:blipFill>
        <p:spPr>
          <a:xfrm>
            <a:off x="10115550" y="3365499"/>
            <a:ext cx="1835150" cy="68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32B266C-C2B9-4121-8257-C21CDE2D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" t="38464" r="7800"/>
          <a:stretch/>
        </p:blipFill>
        <p:spPr>
          <a:xfrm>
            <a:off x="3676650" y="3365500"/>
            <a:ext cx="6057900" cy="349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95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880EBA86-8FA3-4921-B4BB-82A0CE053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7" t="94054" r="37772"/>
          <a:stretch/>
        </p:blipFill>
        <p:spPr>
          <a:xfrm>
            <a:off x="6448316" y="6117743"/>
            <a:ext cx="850900" cy="872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FB53547-AD85-4732-A12C-4E56EED17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3" t="10177" r="12595" b="69335"/>
          <a:stretch/>
        </p:blipFill>
        <p:spPr>
          <a:xfrm>
            <a:off x="83754" y="85198"/>
            <a:ext cx="8420988" cy="243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4B142C-0AA8-45CA-B322-DEEC25B14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16" t="31820" r="14028" b="61254"/>
          <a:stretch/>
        </p:blipFill>
        <p:spPr>
          <a:xfrm>
            <a:off x="9894192" y="2616199"/>
            <a:ext cx="2133596" cy="81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D8901F9-2BFF-4809-B96F-9F19B7B23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72" t="40189" r="13232" b="54905"/>
          <a:stretch/>
        </p:blipFill>
        <p:spPr>
          <a:xfrm>
            <a:off x="5525602" y="2755639"/>
            <a:ext cx="4368590" cy="72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447EB0E-0C1F-4513-A9E4-5B143A7BE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67" t="45671" r="13391" b="50000"/>
          <a:stretch/>
        </p:blipFill>
        <p:spPr>
          <a:xfrm>
            <a:off x="7265052" y="3752849"/>
            <a:ext cx="4704698" cy="590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934B305-AD54-44F8-BF0C-A5E3CBB98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3" t="58014" r="13709" b="37801"/>
          <a:stretch/>
        </p:blipFill>
        <p:spPr>
          <a:xfrm>
            <a:off x="149992" y="3652838"/>
            <a:ext cx="6298324" cy="541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CC81F1CC-66EF-4881-B1A5-EDE55CE5A573}"/>
              </a:ext>
            </a:extLst>
          </p:cNvPr>
          <p:cNvSpPr/>
          <p:nvPr/>
        </p:nvSpPr>
        <p:spPr>
          <a:xfrm>
            <a:off x="7267320" y="4546600"/>
            <a:ext cx="4704698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800" dirty="0"/>
              <a:t>2- لأنه وجد فيها دولة وقيادة قوية 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B6F2B21-93CE-448F-B14D-8DC001F50855}"/>
              </a:ext>
            </a:extLst>
          </p:cNvPr>
          <p:cNvSpPr/>
          <p:nvPr/>
        </p:nvSpPr>
        <p:spPr>
          <a:xfrm>
            <a:off x="6965950" y="5416550"/>
            <a:ext cx="5003800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3200" dirty="0"/>
              <a:t>3- لتأييد الدرعية لدعوته الإصلاحية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8A28E92-37DC-4092-89DE-6A180DE57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54" t="62992" r="13869" b="32685"/>
          <a:stretch/>
        </p:blipFill>
        <p:spPr>
          <a:xfrm>
            <a:off x="83754" y="4343400"/>
            <a:ext cx="6178550" cy="660400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DD4E9BDD-7166-4BB1-84D6-268F42DF3D11}"/>
              </a:ext>
            </a:extLst>
          </p:cNvPr>
          <p:cNvSpPr/>
          <p:nvPr/>
        </p:nvSpPr>
        <p:spPr>
          <a:xfrm>
            <a:off x="353958" y="5086350"/>
            <a:ext cx="5845942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800" dirty="0"/>
              <a:t>2- أنه سيقوم بمساندته وحمايته 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1D63840-D53D-4FDF-A5F0-668A3D8E98A6}"/>
              </a:ext>
            </a:extLst>
          </p:cNvPr>
          <p:cNvSpPr/>
          <p:nvPr/>
        </p:nvSpPr>
        <p:spPr>
          <a:xfrm>
            <a:off x="353958" y="5893614"/>
            <a:ext cx="5890392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3200" dirty="0"/>
              <a:t>3- مساعدته في نشر التوحيد وتعاليم الإسلام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13F5EB8A-64BE-471B-8158-6AE118F3B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242" y="119294"/>
            <a:ext cx="3932261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متروبوليتان">
  <a:themeElements>
    <a:clrScheme name="متروبوليتان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متروبوليتان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تروبوليتان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متروبوليتان</Template>
  <TotalTime>259</TotalTime>
  <Words>34</Words>
  <Application>Microsoft Office PowerPoint</Application>
  <PresentationFormat>شاشة عريضة</PresentationFormat>
  <Paragraphs>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 Light</vt:lpstr>
      <vt:lpstr>متروبوليتان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صالح أبو سويد</dc:creator>
  <cp:lastModifiedBy>صالح أبو سويد</cp:lastModifiedBy>
  <cp:revision>16</cp:revision>
  <dcterms:created xsi:type="dcterms:W3CDTF">2020-09-18T10:33:40Z</dcterms:created>
  <dcterms:modified xsi:type="dcterms:W3CDTF">2020-09-18T14:53:37Z</dcterms:modified>
</cp:coreProperties>
</file>