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60" r:id="rId4"/>
    <p:sldId id="304" r:id="rId5"/>
    <p:sldId id="309" r:id="rId6"/>
    <p:sldId id="264" r:id="rId7"/>
    <p:sldId id="317" r:id="rId8"/>
    <p:sldId id="263" r:id="rId9"/>
    <p:sldId id="321" r:id="rId10"/>
    <p:sldId id="311" r:id="rId11"/>
    <p:sldId id="305" r:id="rId12"/>
    <p:sldId id="316" r:id="rId13"/>
    <p:sldId id="320" r:id="rId14"/>
    <p:sldId id="270" r:id="rId15"/>
    <p:sldId id="312" r:id="rId16"/>
    <p:sldId id="271" r:id="rId17"/>
    <p:sldId id="322" r:id="rId18"/>
    <p:sldId id="319" r:id="rId19"/>
    <p:sldId id="307" r:id="rId20"/>
    <p:sldId id="303" r:id="rId21"/>
    <p:sldId id="273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48DED-6710-4033-870B-EA6AF5C68F66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62DB8460-419B-4FFA-89CD-19262CA9A84A}">
      <dgm:prSet phldrT="[نص]" phldr="1"/>
      <dgm:spPr/>
      <dgm:t>
        <a:bodyPr/>
        <a:lstStyle/>
        <a:p>
          <a:pPr rtl="1"/>
          <a:endParaRPr lang="ar-SA" dirty="0"/>
        </a:p>
      </dgm:t>
    </dgm:pt>
    <dgm:pt modelId="{29F373C8-3394-4499-A82D-817E17191652}" type="parTrans" cxnId="{3B3D4F8F-0437-4AC0-910E-6AC1602CC9FB}">
      <dgm:prSet/>
      <dgm:spPr/>
      <dgm:t>
        <a:bodyPr/>
        <a:lstStyle/>
        <a:p>
          <a:pPr rtl="1"/>
          <a:endParaRPr lang="ar-SA"/>
        </a:p>
      </dgm:t>
    </dgm:pt>
    <dgm:pt modelId="{5C979DD5-C252-4864-8ACB-94739D856ED5}" type="sibTrans" cxnId="{3B3D4F8F-0437-4AC0-910E-6AC1602CC9FB}">
      <dgm:prSet/>
      <dgm:spPr/>
      <dgm:t>
        <a:bodyPr/>
        <a:lstStyle/>
        <a:p>
          <a:pPr rtl="1"/>
          <a:endParaRPr lang="ar-SA"/>
        </a:p>
      </dgm:t>
    </dgm:pt>
    <dgm:pt modelId="{7E441F10-3346-408F-99F9-5ADE11E4A472}">
      <dgm:prSet phldrT="[نص]" phldr="1"/>
      <dgm:spPr/>
      <dgm:t>
        <a:bodyPr/>
        <a:lstStyle/>
        <a:p>
          <a:pPr rtl="1"/>
          <a:endParaRPr lang="ar-SA" dirty="0"/>
        </a:p>
      </dgm:t>
    </dgm:pt>
    <dgm:pt modelId="{A8E64A2D-82B1-4F56-AE53-D866E2B83208}" type="parTrans" cxnId="{7C501E5D-A598-4A67-8365-3ACBA971AF54}">
      <dgm:prSet/>
      <dgm:spPr/>
      <dgm:t>
        <a:bodyPr/>
        <a:lstStyle/>
        <a:p>
          <a:pPr rtl="1"/>
          <a:endParaRPr lang="ar-SA"/>
        </a:p>
      </dgm:t>
    </dgm:pt>
    <dgm:pt modelId="{E32B1130-23FB-48BC-A22A-6021F8A43386}" type="sibTrans" cxnId="{7C501E5D-A598-4A67-8365-3ACBA971AF54}">
      <dgm:prSet/>
      <dgm:spPr/>
      <dgm:t>
        <a:bodyPr/>
        <a:lstStyle/>
        <a:p>
          <a:pPr rtl="1"/>
          <a:endParaRPr lang="ar-SA"/>
        </a:p>
      </dgm:t>
    </dgm:pt>
    <dgm:pt modelId="{3E18950A-0491-4127-B411-254DBA0BDFA8}">
      <dgm:prSet phldrT="[نص]" phldr="1"/>
      <dgm:spPr/>
      <dgm:t>
        <a:bodyPr/>
        <a:lstStyle/>
        <a:p>
          <a:pPr rtl="1"/>
          <a:endParaRPr lang="ar-SA" dirty="0"/>
        </a:p>
      </dgm:t>
    </dgm:pt>
    <dgm:pt modelId="{35D8D207-F6E5-4C71-B15A-6025BFB4EA85}" type="parTrans" cxnId="{64AC2A67-D50D-4FC6-9A37-050706316F9C}">
      <dgm:prSet/>
      <dgm:spPr/>
      <dgm:t>
        <a:bodyPr/>
        <a:lstStyle/>
        <a:p>
          <a:pPr rtl="1"/>
          <a:endParaRPr lang="ar-SA"/>
        </a:p>
      </dgm:t>
    </dgm:pt>
    <dgm:pt modelId="{038D4477-A123-4253-AFA0-1B3089CFED2C}" type="sibTrans" cxnId="{64AC2A67-D50D-4FC6-9A37-050706316F9C}">
      <dgm:prSet/>
      <dgm:spPr/>
      <dgm:t>
        <a:bodyPr/>
        <a:lstStyle/>
        <a:p>
          <a:pPr rtl="1"/>
          <a:endParaRPr lang="ar-SA"/>
        </a:p>
      </dgm:t>
    </dgm:pt>
    <dgm:pt modelId="{50862504-FDFD-4B2A-8DE0-B0BA91D56CF1}">
      <dgm:prSet/>
      <dgm:spPr/>
      <dgm:t>
        <a:bodyPr/>
        <a:lstStyle/>
        <a:p>
          <a:pPr rtl="1"/>
          <a:endParaRPr lang="ar-SA"/>
        </a:p>
      </dgm:t>
    </dgm:pt>
    <dgm:pt modelId="{156681D4-01CE-4EAE-B815-2ABB89AE1799}" type="parTrans" cxnId="{7E62104A-34CE-4E53-8100-DD7B352AD804}">
      <dgm:prSet/>
      <dgm:spPr/>
      <dgm:t>
        <a:bodyPr/>
        <a:lstStyle/>
        <a:p>
          <a:pPr rtl="1"/>
          <a:endParaRPr lang="ar-SA"/>
        </a:p>
      </dgm:t>
    </dgm:pt>
    <dgm:pt modelId="{A2F0F3A9-A5B9-4EC9-9312-4F29E1DF6269}" type="sibTrans" cxnId="{7E62104A-34CE-4E53-8100-DD7B352AD804}">
      <dgm:prSet/>
      <dgm:spPr/>
      <dgm:t>
        <a:bodyPr/>
        <a:lstStyle/>
        <a:p>
          <a:pPr rtl="1"/>
          <a:endParaRPr lang="ar-SA"/>
        </a:p>
      </dgm:t>
    </dgm:pt>
    <dgm:pt modelId="{965FD147-7479-4191-8CDC-A81A1EDA57FB}" type="pres">
      <dgm:prSet presAssocID="{DCA48DED-6710-4033-870B-EA6AF5C68F66}" presName="diagram" presStyleCnt="0">
        <dgm:presLayoutVars>
          <dgm:dir/>
          <dgm:animLvl val="lvl"/>
          <dgm:resizeHandles val="exact"/>
        </dgm:presLayoutVars>
      </dgm:prSet>
      <dgm:spPr/>
    </dgm:pt>
    <dgm:pt modelId="{CAD26D86-16ED-4435-93B1-D9672827F5FF}" type="pres">
      <dgm:prSet presAssocID="{62DB8460-419B-4FFA-89CD-19262CA9A84A}" presName="compNode" presStyleCnt="0"/>
      <dgm:spPr/>
    </dgm:pt>
    <dgm:pt modelId="{A9285523-A5D3-4523-9E68-DCFE9559E7A2}" type="pres">
      <dgm:prSet presAssocID="{62DB8460-419B-4FFA-89CD-19262CA9A84A}" presName="childRect" presStyleLbl="bgAcc1" presStyleIdx="0" presStyleCnt="4">
        <dgm:presLayoutVars>
          <dgm:bulletEnabled val="1"/>
        </dgm:presLayoutVars>
      </dgm:prSet>
      <dgm:spPr/>
    </dgm:pt>
    <dgm:pt modelId="{9DD56C17-D7EE-414B-9358-DF3E4AF549D1}" type="pres">
      <dgm:prSet presAssocID="{62DB8460-419B-4FFA-89CD-19262CA9A84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D17DD21-8DFA-4443-8072-32EAC4DC7973}" type="pres">
      <dgm:prSet presAssocID="{62DB8460-419B-4FFA-89CD-19262CA9A84A}" presName="parentRect" presStyleLbl="alignNode1" presStyleIdx="0" presStyleCnt="4"/>
      <dgm:spPr/>
    </dgm:pt>
    <dgm:pt modelId="{8357384E-04B2-4801-89DD-D00528EC3BC3}" type="pres">
      <dgm:prSet presAssocID="{62DB8460-419B-4FFA-89CD-19262CA9A84A}" presName="adorn" presStyleLbl="fgAccFollowNode1" presStyleIdx="0" presStyleCnt="4" custScaleX="38555" custScaleY="38555"/>
      <dgm:spPr/>
    </dgm:pt>
    <dgm:pt modelId="{39B16C50-4409-4C95-A51D-1DA3ED062FA2}" type="pres">
      <dgm:prSet presAssocID="{5C979DD5-C252-4864-8ACB-94739D856ED5}" presName="sibTrans" presStyleLbl="sibTrans2D1" presStyleIdx="0" presStyleCnt="0"/>
      <dgm:spPr/>
    </dgm:pt>
    <dgm:pt modelId="{2D3E494E-71A3-4988-93C5-A248E8DEDC9F}" type="pres">
      <dgm:prSet presAssocID="{7E441F10-3346-408F-99F9-5ADE11E4A472}" presName="compNode" presStyleCnt="0"/>
      <dgm:spPr/>
    </dgm:pt>
    <dgm:pt modelId="{448F12D5-9935-4B1A-9FD1-1DC3A33055A6}" type="pres">
      <dgm:prSet presAssocID="{7E441F10-3346-408F-99F9-5ADE11E4A472}" presName="childRect" presStyleLbl="bgAcc1" presStyleIdx="1" presStyleCnt="4">
        <dgm:presLayoutVars>
          <dgm:bulletEnabled val="1"/>
        </dgm:presLayoutVars>
      </dgm:prSet>
      <dgm:spPr/>
    </dgm:pt>
    <dgm:pt modelId="{F5C90246-1DE0-4D1F-ABCA-CDCAA41FECC9}" type="pres">
      <dgm:prSet presAssocID="{7E441F10-3346-408F-99F9-5ADE11E4A47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A1C6ED6-7751-4519-A34F-2D52600216C0}" type="pres">
      <dgm:prSet presAssocID="{7E441F10-3346-408F-99F9-5ADE11E4A472}" presName="parentRect" presStyleLbl="alignNode1" presStyleIdx="1" presStyleCnt="4"/>
      <dgm:spPr/>
    </dgm:pt>
    <dgm:pt modelId="{751A36C2-E09F-485C-BBCB-DD70DEFDDB84}" type="pres">
      <dgm:prSet presAssocID="{7E441F10-3346-408F-99F9-5ADE11E4A472}" presName="adorn" presStyleLbl="fgAccFollowNode1" presStyleIdx="1" presStyleCnt="4" custScaleX="38555" custScaleY="38555"/>
      <dgm:spPr/>
    </dgm:pt>
    <dgm:pt modelId="{321DD139-E776-4868-BFCB-BD4B4393E577}" type="pres">
      <dgm:prSet presAssocID="{E32B1130-23FB-48BC-A22A-6021F8A43386}" presName="sibTrans" presStyleLbl="sibTrans2D1" presStyleIdx="0" presStyleCnt="0"/>
      <dgm:spPr/>
    </dgm:pt>
    <dgm:pt modelId="{6592D61A-6C3C-4517-86AF-3F19129F3C28}" type="pres">
      <dgm:prSet presAssocID="{3E18950A-0491-4127-B411-254DBA0BDFA8}" presName="compNode" presStyleCnt="0"/>
      <dgm:spPr/>
    </dgm:pt>
    <dgm:pt modelId="{CD346772-0262-4F3B-995D-9F3F30CC2793}" type="pres">
      <dgm:prSet presAssocID="{3E18950A-0491-4127-B411-254DBA0BDFA8}" presName="childRect" presStyleLbl="bgAcc1" presStyleIdx="2" presStyleCnt="4">
        <dgm:presLayoutVars>
          <dgm:bulletEnabled val="1"/>
        </dgm:presLayoutVars>
      </dgm:prSet>
      <dgm:spPr/>
    </dgm:pt>
    <dgm:pt modelId="{65ADF163-4F9F-48BC-9BE1-2F92EC0DD28A}" type="pres">
      <dgm:prSet presAssocID="{3E18950A-0491-4127-B411-254DBA0BDFA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EB3D4CC-7EE1-4338-B461-84DD573DD69F}" type="pres">
      <dgm:prSet presAssocID="{3E18950A-0491-4127-B411-254DBA0BDFA8}" presName="parentRect" presStyleLbl="alignNode1" presStyleIdx="2" presStyleCnt="4"/>
      <dgm:spPr/>
    </dgm:pt>
    <dgm:pt modelId="{FA08223D-8DCC-4D7D-B625-3B78A2E8283A}" type="pres">
      <dgm:prSet presAssocID="{3E18950A-0491-4127-B411-254DBA0BDFA8}" presName="adorn" presStyleLbl="fgAccFollowNode1" presStyleIdx="2" presStyleCnt="4" custScaleX="38555" custScaleY="38555"/>
      <dgm:spPr/>
    </dgm:pt>
    <dgm:pt modelId="{2470084C-BD77-41DC-BABB-2A693F414E77}" type="pres">
      <dgm:prSet presAssocID="{038D4477-A123-4253-AFA0-1B3089CFED2C}" presName="sibTrans" presStyleLbl="sibTrans2D1" presStyleIdx="0" presStyleCnt="0"/>
      <dgm:spPr/>
    </dgm:pt>
    <dgm:pt modelId="{47448FF4-9968-4480-9616-080731C64742}" type="pres">
      <dgm:prSet presAssocID="{50862504-FDFD-4B2A-8DE0-B0BA91D56CF1}" presName="compNode" presStyleCnt="0"/>
      <dgm:spPr/>
    </dgm:pt>
    <dgm:pt modelId="{A1FB1FF4-2AED-451B-BDE1-2A45D14AE1EA}" type="pres">
      <dgm:prSet presAssocID="{50862504-FDFD-4B2A-8DE0-B0BA91D56CF1}" presName="childRect" presStyleLbl="bgAcc1" presStyleIdx="3" presStyleCnt="4">
        <dgm:presLayoutVars>
          <dgm:bulletEnabled val="1"/>
        </dgm:presLayoutVars>
      </dgm:prSet>
      <dgm:spPr/>
    </dgm:pt>
    <dgm:pt modelId="{84759674-558A-4EF9-9745-3D7A3B1E0A96}" type="pres">
      <dgm:prSet presAssocID="{50862504-FDFD-4B2A-8DE0-B0BA91D56CF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7CB5BD7-E921-495D-9526-AB06E35FA5CF}" type="pres">
      <dgm:prSet presAssocID="{50862504-FDFD-4B2A-8DE0-B0BA91D56CF1}" presName="parentRect" presStyleLbl="alignNode1" presStyleIdx="3" presStyleCnt="4"/>
      <dgm:spPr/>
    </dgm:pt>
    <dgm:pt modelId="{2548244E-5550-43B8-9EAE-6F9762A4E997}" type="pres">
      <dgm:prSet presAssocID="{50862504-FDFD-4B2A-8DE0-B0BA91D56CF1}" presName="adorn" presStyleLbl="fgAccFollowNode1" presStyleIdx="3" presStyleCnt="4" custScaleX="38555" custScaleY="38555"/>
      <dgm:spPr/>
    </dgm:pt>
  </dgm:ptLst>
  <dgm:cxnLst>
    <dgm:cxn modelId="{D0F08C10-378C-4D8D-A29D-140CDC48B8FC}" type="presOf" srcId="{62DB8460-419B-4FFA-89CD-19262CA9A84A}" destId="{9DD56C17-D7EE-414B-9358-DF3E4AF549D1}" srcOrd="0" destOrd="0" presId="urn:microsoft.com/office/officeart/2005/8/layout/bList2"/>
    <dgm:cxn modelId="{7C501E5D-A598-4A67-8365-3ACBA971AF54}" srcId="{DCA48DED-6710-4033-870B-EA6AF5C68F66}" destId="{7E441F10-3346-408F-99F9-5ADE11E4A472}" srcOrd="1" destOrd="0" parTransId="{A8E64A2D-82B1-4F56-AE53-D866E2B83208}" sibTransId="{E32B1130-23FB-48BC-A22A-6021F8A43386}"/>
    <dgm:cxn modelId="{36F9BB65-1757-4040-B590-B8A1CD5FD77D}" type="presOf" srcId="{038D4477-A123-4253-AFA0-1B3089CFED2C}" destId="{2470084C-BD77-41DC-BABB-2A693F414E77}" srcOrd="0" destOrd="0" presId="urn:microsoft.com/office/officeart/2005/8/layout/bList2"/>
    <dgm:cxn modelId="{64AC2A67-D50D-4FC6-9A37-050706316F9C}" srcId="{DCA48DED-6710-4033-870B-EA6AF5C68F66}" destId="{3E18950A-0491-4127-B411-254DBA0BDFA8}" srcOrd="2" destOrd="0" parTransId="{35D8D207-F6E5-4C71-B15A-6025BFB4EA85}" sibTransId="{038D4477-A123-4253-AFA0-1B3089CFED2C}"/>
    <dgm:cxn modelId="{31A30D4A-500F-44F6-BC2C-17C287A60B20}" type="presOf" srcId="{E32B1130-23FB-48BC-A22A-6021F8A43386}" destId="{321DD139-E776-4868-BFCB-BD4B4393E577}" srcOrd="0" destOrd="0" presId="urn:microsoft.com/office/officeart/2005/8/layout/bList2"/>
    <dgm:cxn modelId="{7E62104A-34CE-4E53-8100-DD7B352AD804}" srcId="{DCA48DED-6710-4033-870B-EA6AF5C68F66}" destId="{50862504-FDFD-4B2A-8DE0-B0BA91D56CF1}" srcOrd="3" destOrd="0" parTransId="{156681D4-01CE-4EAE-B815-2ABB89AE1799}" sibTransId="{A2F0F3A9-A5B9-4EC9-9312-4F29E1DF6269}"/>
    <dgm:cxn modelId="{40B9F46D-5B86-4E73-A15A-FAC7E77C026F}" type="presOf" srcId="{3E18950A-0491-4127-B411-254DBA0BDFA8}" destId="{65ADF163-4F9F-48BC-9BE1-2F92EC0DD28A}" srcOrd="0" destOrd="0" presId="urn:microsoft.com/office/officeart/2005/8/layout/bList2"/>
    <dgm:cxn modelId="{3DF1A087-B612-4C37-A306-5B2B94DF3563}" type="presOf" srcId="{7E441F10-3346-408F-99F9-5ADE11E4A472}" destId="{AA1C6ED6-7751-4519-A34F-2D52600216C0}" srcOrd="1" destOrd="0" presId="urn:microsoft.com/office/officeart/2005/8/layout/bList2"/>
    <dgm:cxn modelId="{3B3D4F8F-0437-4AC0-910E-6AC1602CC9FB}" srcId="{DCA48DED-6710-4033-870B-EA6AF5C68F66}" destId="{62DB8460-419B-4FFA-89CD-19262CA9A84A}" srcOrd="0" destOrd="0" parTransId="{29F373C8-3394-4499-A82D-817E17191652}" sibTransId="{5C979DD5-C252-4864-8ACB-94739D856ED5}"/>
    <dgm:cxn modelId="{15CE3498-5CB4-4652-BF2D-B8CFB407EB29}" type="presOf" srcId="{7E441F10-3346-408F-99F9-5ADE11E4A472}" destId="{F5C90246-1DE0-4D1F-ABCA-CDCAA41FECC9}" srcOrd="0" destOrd="0" presId="urn:microsoft.com/office/officeart/2005/8/layout/bList2"/>
    <dgm:cxn modelId="{FB98AFD6-127E-4821-AF00-DE8E12A5F665}" type="presOf" srcId="{50862504-FDFD-4B2A-8DE0-B0BA91D56CF1}" destId="{87CB5BD7-E921-495D-9526-AB06E35FA5CF}" srcOrd="1" destOrd="0" presId="urn:microsoft.com/office/officeart/2005/8/layout/bList2"/>
    <dgm:cxn modelId="{387CFAD9-E5B9-448F-A309-9B3EA90DB953}" type="presOf" srcId="{50862504-FDFD-4B2A-8DE0-B0BA91D56CF1}" destId="{84759674-558A-4EF9-9745-3D7A3B1E0A96}" srcOrd="0" destOrd="0" presId="urn:microsoft.com/office/officeart/2005/8/layout/bList2"/>
    <dgm:cxn modelId="{9FF387EE-383B-47BE-A2AE-2218EFBC731C}" type="presOf" srcId="{5C979DD5-C252-4864-8ACB-94739D856ED5}" destId="{39B16C50-4409-4C95-A51D-1DA3ED062FA2}" srcOrd="0" destOrd="0" presId="urn:microsoft.com/office/officeart/2005/8/layout/bList2"/>
    <dgm:cxn modelId="{537FA9F7-797D-4850-8DF6-2E1E250117FC}" type="presOf" srcId="{DCA48DED-6710-4033-870B-EA6AF5C68F66}" destId="{965FD147-7479-4191-8CDC-A81A1EDA57FB}" srcOrd="0" destOrd="0" presId="urn:microsoft.com/office/officeart/2005/8/layout/bList2"/>
    <dgm:cxn modelId="{95A1FFF7-BF9E-4464-BD74-4F5EB352CA86}" type="presOf" srcId="{3E18950A-0491-4127-B411-254DBA0BDFA8}" destId="{BEB3D4CC-7EE1-4338-B461-84DD573DD69F}" srcOrd="1" destOrd="0" presId="urn:microsoft.com/office/officeart/2005/8/layout/bList2"/>
    <dgm:cxn modelId="{C21DDAFC-B640-437E-8E6F-DFBC33780534}" type="presOf" srcId="{62DB8460-419B-4FFA-89CD-19262CA9A84A}" destId="{9D17DD21-8DFA-4443-8072-32EAC4DC7973}" srcOrd="1" destOrd="0" presId="urn:microsoft.com/office/officeart/2005/8/layout/bList2"/>
    <dgm:cxn modelId="{59ECAAB7-5A6B-491D-9147-FB32E9057601}" type="presParOf" srcId="{965FD147-7479-4191-8CDC-A81A1EDA57FB}" destId="{CAD26D86-16ED-4435-93B1-D9672827F5FF}" srcOrd="0" destOrd="0" presId="urn:microsoft.com/office/officeart/2005/8/layout/bList2"/>
    <dgm:cxn modelId="{40FEC7E9-D0C0-4DDD-A51E-D4FC842C3345}" type="presParOf" srcId="{CAD26D86-16ED-4435-93B1-D9672827F5FF}" destId="{A9285523-A5D3-4523-9E68-DCFE9559E7A2}" srcOrd="0" destOrd="0" presId="urn:microsoft.com/office/officeart/2005/8/layout/bList2"/>
    <dgm:cxn modelId="{4AB13ABD-0B9C-481D-AFB0-1016164E33C1}" type="presParOf" srcId="{CAD26D86-16ED-4435-93B1-D9672827F5FF}" destId="{9DD56C17-D7EE-414B-9358-DF3E4AF549D1}" srcOrd="1" destOrd="0" presId="urn:microsoft.com/office/officeart/2005/8/layout/bList2"/>
    <dgm:cxn modelId="{435A2C61-757F-4F0E-9C01-3FBD09766030}" type="presParOf" srcId="{CAD26D86-16ED-4435-93B1-D9672827F5FF}" destId="{9D17DD21-8DFA-4443-8072-32EAC4DC7973}" srcOrd="2" destOrd="0" presId="urn:microsoft.com/office/officeart/2005/8/layout/bList2"/>
    <dgm:cxn modelId="{2DE29592-AEF1-43DE-941C-17D91FF69AEA}" type="presParOf" srcId="{CAD26D86-16ED-4435-93B1-D9672827F5FF}" destId="{8357384E-04B2-4801-89DD-D00528EC3BC3}" srcOrd="3" destOrd="0" presId="urn:microsoft.com/office/officeart/2005/8/layout/bList2"/>
    <dgm:cxn modelId="{8C8E688F-28A0-45E9-9760-BBEFBEFDD2C5}" type="presParOf" srcId="{965FD147-7479-4191-8CDC-A81A1EDA57FB}" destId="{39B16C50-4409-4C95-A51D-1DA3ED062FA2}" srcOrd="1" destOrd="0" presId="urn:microsoft.com/office/officeart/2005/8/layout/bList2"/>
    <dgm:cxn modelId="{E18C4F73-DFA6-4C20-9E52-A1C4D19216F9}" type="presParOf" srcId="{965FD147-7479-4191-8CDC-A81A1EDA57FB}" destId="{2D3E494E-71A3-4988-93C5-A248E8DEDC9F}" srcOrd="2" destOrd="0" presId="urn:microsoft.com/office/officeart/2005/8/layout/bList2"/>
    <dgm:cxn modelId="{22AB4F54-E911-4A57-88F5-126A4E9B2442}" type="presParOf" srcId="{2D3E494E-71A3-4988-93C5-A248E8DEDC9F}" destId="{448F12D5-9935-4B1A-9FD1-1DC3A33055A6}" srcOrd="0" destOrd="0" presId="urn:microsoft.com/office/officeart/2005/8/layout/bList2"/>
    <dgm:cxn modelId="{41D64E7B-12D5-4AC7-89E3-3AD4A5F9EFD6}" type="presParOf" srcId="{2D3E494E-71A3-4988-93C5-A248E8DEDC9F}" destId="{F5C90246-1DE0-4D1F-ABCA-CDCAA41FECC9}" srcOrd="1" destOrd="0" presId="urn:microsoft.com/office/officeart/2005/8/layout/bList2"/>
    <dgm:cxn modelId="{BC8E4EAD-45C4-4C1C-A96E-4630A35CA5BE}" type="presParOf" srcId="{2D3E494E-71A3-4988-93C5-A248E8DEDC9F}" destId="{AA1C6ED6-7751-4519-A34F-2D52600216C0}" srcOrd="2" destOrd="0" presId="urn:microsoft.com/office/officeart/2005/8/layout/bList2"/>
    <dgm:cxn modelId="{D9103A61-C211-401D-A04B-ECE9D6CD8707}" type="presParOf" srcId="{2D3E494E-71A3-4988-93C5-A248E8DEDC9F}" destId="{751A36C2-E09F-485C-BBCB-DD70DEFDDB84}" srcOrd="3" destOrd="0" presId="urn:microsoft.com/office/officeart/2005/8/layout/bList2"/>
    <dgm:cxn modelId="{520E51E0-BA28-41C7-BBCB-CA13D476EE99}" type="presParOf" srcId="{965FD147-7479-4191-8CDC-A81A1EDA57FB}" destId="{321DD139-E776-4868-BFCB-BD4B4393E577}" srcOrd="3" destOrd="0" presId="urn:microsoft.com/office/officeart/2005/8/layout/bList2"/>
    <dgm:cxn modelId="{C931C34D-AFE5-44EA-A38F-B5A64A287DC7}" type="presParOf" srcId="{965FD147-7479-4191-8CDC-A81A1EDA57FB}" destId="{6592D61A-6C3C-4517-86AF-3F19129F3C28}" srcOrd="4" destOrd="0" presId="urn:microsoft.com/office/officeart/2005/8/layout/bList2"/>
    <dgm:cxn modelId="{8EE0B43F-AE43-4A92-A234-9F0657D9B0FF}" type="presParOf" srcId="{6592D61A-6C3C-4517-86AF-3F19129F3C28}" destId="{CD346772-0262-4F3B-995D-9F3F30CC2793}" srcOrd="0" destOrd="0" presId="urn:microsoft.com/office/officeart/2005/8/layout/bList2"/>
    <dgm:cxn modelId="{138CA089-7E0C-4CAF-8C87-61CCF9313363}" type="presParOf" srcId="{6592D61A-6C3C-4517-86AF-3F19129F3C28}" destId="{65ADF163-4F9F-48BC-9BE1-2F92EC0DD28A}" srcOrd="1" destOrd="0" presId="urn:microsoft.com/office/officeart/2005/8/layout/bList2"/>
    <dgm:cxn modelId="{BB7EB151-68A0-4DCE-9900-55D6779B5A06}" type="presParOf" srcId="{6592D61A-6C3C-4517-86AF-3F19129F3C28}" destId="{BEB3D4CC-7EE1-4338-B461-84DD573DD69F}" srcOrd="2" destOrd="0" presId="urn:microsoft.com/office/officeart/2005/8/layout/bList2"/>
    <dgm:cxn modelId="{DF356786-CD11-4FA8-87F3-F6FCAF2AE9AB}" type="presParOf" srcId="{6592D61A-6C3C-4517-86AF-3F19129F3C28}" destId="{FA08223D-8DCC-4D7D-B625-3B78A2E8283A}" srcOrd="3" destOrd="0" presId="urn:microsoft.com/office/officeart/2005/8/layout/bList2"/>
    <dgm:cxn modelId="{EFAFF9E3-C910-473C-8A00-BAE9345A44FC}" type="presParOf" srcId="{965FD147-7479-4191-8CDC-A81A1EDA57FB}" destId="{2470084C-BD77-41DC-BABB-2A693F414E77}" srcOrd="5" destOrd="0" presId="urn:microsoft.com/office/officeart/2005/8/layout/bList2"/>
    <dgm:cxn modelId="{20C5265A-4680-449D-A8CC-D66311A1CC72}" type="presParOf" srcId="{965FD147-7479-4191-8CDC-A81A1EDA57FB}" destId="{47448FF4-9968-4480-9616-080731C64742}" srcOrd="6" destOrd="0" presId="urn:microsoft.com/office/officeart/2005/8/layout/bList2"/>
    <dgm:cxn modelId="{3E505AD6-E9A1-400E-85B4-DE0779F39CE9}" type="presParOf" srcId="{47448FF4-9968-4480-9616-080731C64742}" destId="{A1FB1FF4-2AED-451B-BDE1-2A45D14AE1EA}" srcOrd="0" destOrd="0" presId="urn:microsoft.com/office/officeart/2005/8/layout/bList2"/>
    <dgm:cxn modelId="{7836983C-1DC8-4B64-845D-6E253AB02514}" type="presParOf" srcId="{47448FF4-9968-4480-9616-080731C64742}" destId="{84759674-558A-4EF9-9745-3D7A3B1E0A96}" srcOrd="1" destOrd="0" presId="urn:microsoft.com/office/officeart/2005/8/layout/bList2"/>
    <dgm:cxn modelId="{A32CC21D-477C-4347-8999-44F43AA837D8}" type="presParOf" srcId="{47448FF4-9968-4480-9616-080731C64742}" destId="{87CB5BD7-E921-495D-9526-AB06E35FA5CF}" srcOrd="2" destOrd="0" presId="urn:microsoft.com/office/officeart/2005/8/layout/bList2"/>
    <dgm:cxn modelId="{5207E706-1C1E-43CE-A1D5-691BDCF94130}" type="presParOf" srcId="{47448FF4-9968-4480-9616-080731C64742}" destId="{2548244E-5550-43B8-9EAE-6F9762A4E9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85523-A5D3-4523-9E68-DCFE9559E7A2}">
      <dsp:nvSpPr>
        <dsp:cNvPr id="0" name=""/>
        <dsp:cNvSpPr/>
      </dsp:nvSpPr>
      <dsp:spPr>
        <a:xfrm>
          <a:off x="507" y="137109"/>
          <a:ext cx="2070120" cy="15453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7DD21-8DFA-4443-8072-32EAC4DC7973}">
      <dsp:nvSpPr>
        <dsp:cNvPr id="0" name=""/>
        <dsp:cNvSpPr/>
      </dsp:nvSpPr>
      <dsp:spPr>
        <a:xfrm>
          <a:off x="507" y="1682410"/>
          <a:ext cx="2070120" cy="664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marL="0" lvl="0" indent="0" algn="l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900" kern="1200"/>
        </a:p>
      </dsp:txBody>
      <dsp:txXfrm>
        <a:off x="507" y="1682410"/>
        <a:ext cx="1457831" cy="664479"/>
      </dsp:txXfrm>
    </dsp:sp>
    <dsp:sp modelId="{8357384E-04B2-4801-89DD-D00528EC3BC3}">
      <dsp:nvSpPr>
        <dsp:cNvPr id="0" name=""/>
        <dsp:cNvSpPr/>
      </dsp:nvSpPr>
      <dsp:spPr>
        <a:xfrm>
          <a:off x="1739497" y="2010554"/>
          <a:ext cx="279347" cy="279347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F12D5-9935-4B1A-9FD1-1DC3A33055A6}">
      <dsp:nvSpPr>
        <dsp:cNvPr id="0" name=""/>
        <dsp:cNvSpPr/>
      </dsp:nvSpPr>
      <dsp:spPr>
        <a:xfrm>
          <a:off x="2250129" y="137109"/>
          <a:ext cx="2070120" cy="15453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C6ED6-7751-4519-A34F-2D52600216C0}">
      <dsp:nvSpPr>
        <dsp:cNvPr id="0" name=""/>
        <dsp:cNvSpPr/>
      </dsp:nvSpPr>
      <dsp:spPr>
        <a:xfrm>
          <a:off x="2250129" y="1682410"/>
          <a:ext cx="2070120" cy="6644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marL="0" lvl="0" indent="0" algn="l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900" kern="1200"/>
        </a:p>
      </dsp:txBody>
      <dsp:txXfrm>
        <a:off x="2250129" y="1682410"/>
        <a:ext cx="1457831" cy="664479"/>
      </dsp:txXfrm>
    </dsp:sp>
    <dsp:sp modelId="{751A36C2-E09F-485C-BBCB-DD70DEFDDB84}">
      <dsp:nvSpPr>
        <dsp:cNvPr id="0" name=""/>
        <dsp:cNvSpPr/>
      </dsp:nvSpPr>
      <dsp:spPr>
        <a:xfrm>
          <a:off x="3989118" y="2010554"/>
          <a:ext cx="279347" cy="279347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46772-0262-4F3B-995D-9F3F30CC2793}">
      <dsp:nvSpPr>
        <dsp:cNvPr id="0" name=""/>
        <dsp:cNvSpPr/>
      </dsp:nvSpPr>
      <dsp:spPr>
        <a:xfrm>
          <a:off x="4499750" y="137109"/>
          <a:ext cx="2070120" cy="15453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3D4CC-7EE1-4338-B461-84DD573DD69F}">
      <dsp:nvSpPr>
        <dsp:cNvPr id="0" name=""/>
        <dsp:cNvSpPr/>
      </dsp:nvSpPr>
      <dsp:spPr>
        <a:xfrm>
          <a:off x="4499750" y="1682410"/>
          <a:ext cx="2070120" cy="6644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marL="0" lvl="0" indent="0" algn="l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900" kern="1200"/>
        </a:p>
      </dsp:txBody>
      <dsp:txXfrm>
        <a:off x="4499750" y="1682410"/>
        <a:ext cx="1457831" cy="664479"/>
      </dsp:txXfrm>
    </dsp:sp>
    <dsp:sp modelId="{FA08223D-8DCC-4D7D-B625-3B78A2E8283A}">
      <dsp:nvSpPr>
        <dsp:cNvPr id="0" name=""/>
        <dsp:cNvSpPr/>
      </dsp:nvSpPr>
      <dsp:spPr>
        <a:xfrm>
          <a:off x="6238739" y="2010554"/>
          <a:ext cx="279347" cy="279347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B1FF4-2AED-451B-BDE1-2A45D14AE1EA}">
      <dsp:nvSpPr>
        <dsp:cNvPr id="0" name=""/>
        <dsp:cNvSpPr/>
      </dsp:nvSpPr>
      <dsp:spPr>
        <a:xfrm>
          <a:off x="6749371" y="137109"/>
          <a:ext cx="2070120" cy="15453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B5BD7-E921-495D-9526-AB06E35FA5CF}">
      <dsp:nvSpPr>
        <dsp:cNvPr id="0" name=""/>
        <dsp:cNvSpPr/>
      </dsp:nvSpPr>
      <dsp:spPr>
        <a:xfrm>
          <a:off x="6749371" y="1682410"/>
          <a:ext cx="2070120" cy="6644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63500" bIns="0" numCol="1" spcCol="1270" anchor="ctr" anchorCtr="0">
          <a:noAutofit/>
        </a:bodyPr>
        <a:lstStyle/>
        <a:p>
          <a:pPr marL="0" lvl="0" indent="0" algn="l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0" kern="1200"/>
        </a:p>
      </dsp:txBody>
      <dsp:txXfrm>
        <a:off x="6749371" y="1682410"/>
        <a:ext cx="1457831" cy="664479"/>
      </dsp:txXfrm>
    </dsp:sp>
    <dsp:sp modelId="{2548244E-5550-43B8-9EAE-6F9762A4E997}">
      <dsp:nvSpPr>
        <dsp:cNvPr id="0" name=""/>
        <dsp:cNvSpPr/>
      </dsp:nvSpPr>
      <dsp:spPr>
        <a:xfrm>
          <a:off x="8488360" y="2010554"/>
          <a:ext cx="279347" cy="279347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F43604-C250-48E5-9A18-27A740882A47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8E56CB-CF88-4824-9A73-0F2CA77B3B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79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42DBA-FF9A-A547-BC47-534D4B2B8E9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57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A51D99-BA2B-485D-B66A-7C127A0A5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B096E6B-4097-4340-8050-08EC84241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704E2E-3AA3-49C2-9F74-4A08451E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73CFC1-1663-446F-8B56-5CE89C76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A1338-6CE7-481C-B798-FAF8C641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434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D158C3-A9C9-4E12-B7D8-993DA1B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E7F4F8-1CFD-49BB-8371-B40A7C84D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E7F81B-E541-4870-9EA5-E13D1D79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F25E19-4267-4349-8542-AEFB2E65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923F27-8B9E-4514-957F-F5BB2DF0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633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EF40BED-AE9B-4526-A999-3260E9814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3DD690-7CF8-4C8A-A9DD-995432E4F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2740EC-8541-49C0-8E83-7934A867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7FAEF4-BC22-4793-8F9B-648A65EF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7BE36C-B3E3-413A-AC8C-12FD2EE3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201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817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4357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59261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871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102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4657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39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5969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ED39FF-993C-483F-B5F0-09B7E681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1BB686-453D-428F-BBEB-8D53AE5EC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41AA9F-EF94-43DA-81E6-3BCD7971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09F03A-2012-4549-BD69-BE1F35BB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D1AD91-2866-4C26-B8E1-6F901E95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15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486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574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7304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0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3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8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1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4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38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4B136F-2EBF-47FA-ACEA-F0C8791A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B5D1457-C6E2-401C-82F0-D7867FF3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46196F-A29D-4F63-A9A5-FBF8B33E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484E88-510C-4981-9CFA-F79A174C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96F0C5-6721-4621-A7A9-4A1017A2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6209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5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1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77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9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8EEBF8-98D2-438B-827E-1E80E609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FFA9D0-AA6C-4AC0-AA2B-E94B332FE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A6CCA4A-218E-4AA4-AF7B-B6ADFB76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361482-E688-4DC0-9CD9-35711B19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ED8BFAD-C905-4AB0-8905-268F6CE8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F30ACF-38AC-41DD-ACD2-9B45D632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21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A6EBD3-62BF-44F6-A7C3-D9A00D0B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37A9F9E-0D15-4ECB-B826-01FD5B5F9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52D6449-AF35-4748-A291-9C7E14E71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5756F5C-AF92-4668-A8B5-F0A056BBD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245A63A-54D5-4432-8767-B93A84AF4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63C1B16-699C-4A30-83FD-4E97DEE3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E78FB2-14EE-4389-A552-1337ABA6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512D628-9570-4D60-9639-40EB0D6D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323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8DA270-98A7-4197-909A-7B5656A1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BCBEB1B-89F9-4FF6-9952-78478B1D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3453280-CE2F-4792-AFFC-12D376B0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BE2A5F4-4A8F-4253-8577-F4A84CAD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961C29D-808F-45C2-8B74-72FD2176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E746C60-6547-442C-A537-04A9AD74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2807241-43E7-4F4A-B5C9-5BA8A89D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39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2EBF68-AF82-4E2D-82C6-6DFF68E6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445FC66-2613-4484-9A45-98205CE2E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8C740CA-E9C2-4F6D-9B20-2C6B982BE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78F38B1-CCCC-4D49-AF92-FC377C8A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031637-AB37-449C-ACF2-F66CB8E9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EA2462E-82C1-4CDC-BC7F-E7325A38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299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301E59-EC85-442C-BB59-80368D41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88AB3DD-DA2F-4C41-8325-5BB2DBC98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EE3842-E23B-4235-8BA5-CDC664E08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F7CC03-F53A-4D30-B6C8-064D9B6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74808F-F443-414A-964C-6E41AF6D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BA463C-F3BD-40B2-B376-192ADB5F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280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A910E6F-9785-468B-B673-5FE3A8BB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6F2CE5-E99C-4424-BB54-FAF7956D0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86BC4-067B-4431-A24C-6F22C2968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7612-57AA-4295-8E2B-6E6AA3A62A2B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8875EA-1391-407C-821C-0EF43B78E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EEEA65-1C83-4325-84F0-DAC1B9053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8A7C2-C169-4575-9039-478A433AE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879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5535886-4D11-4D50-BACB-3FF608FCC18A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656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F1AC4-FF22-4B18-BE4C-D05D23D08AF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pngall.com/television-png" TargetMode="External"/><Relationship Id="rId18" Type="http://schemas.openxmlformats.org/officeDocument/2006/relationships/slide" Target="slide18.xml"/><Relationship Id="rId26" Type="http://schemas.openxmlformats.org/officeDocument/2006/relationships/image" Target="../media/image11.png"/><Relationship Id="rId39" Type="http://schemas.openxmlformats.org/officeDocument/2006/relationships/slide" Target="slide15.xml"/><Relationship Id="rId3" Type="http://schemas.openxmlformats.org/officeDocument/2006/relationships/video" Target="https://www.youtube.com/embed/6BwBQZnojz4?feature=oembed" TargetMode="External"/><Relationship Id="rId21" Type="http://schemas.openxmlformats.org/officeDocument/2006/relationships/slide" Target="slide6.xml"/><Relationship Id="rId34" Type="http://schemas.openxmlformats.org/officeDocument/2006/relationships/slide" Target="slide13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hyperlink" Target="https://pixabay.com/en/hanging-sign-red-board-161395/" TargetMode="External"/><Relationship Id="rId25" Type="http://schemas.openxmlformats.org/officeDocument/2006/relationships/slide" Target="slide12.xml"/><Relationship Id="rId33" Type="http://schemas.openxmlformats.org/officeDocument/2006/relationships/slide" Target="slide16.xml"/><Relationship Id="rId38" Type="http://schemas.openxmlformats.org/officeDocument/2006/relationships/slide" Target="slide7.xml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20" Type="http://schemas.openxmlformats.org/officeDocument/2006/relationships/slide" Target="slide8.xml"/><Relationship Id="rId29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slide" Target="slide11.xml"/><Relationship Id="rId32" Type="http://schemas.openxmlformats.org/officeDocument/2006/relationships/slide" Target="slide14.xml"/><Relationship Id="rId37" Type="http://schemas.openxmlformats.org/officeDocument/2006/relationships/slide" Target="slide17.xml"/><Relationship Id="rId40" Type="http://schemas.openxmlformats.org/officeDocument/2006/relationships/image" Target="../media/image15.jpeg"/><Relationship Id="rId5" Type="http://schemas.openxmlformats.org/officeDocument/2006/relationships/image" Target="../media/image2.jpg"/><Relationship Id="rId15" Type="http://schemas.openxmlformats.org/officeDocument/2006/relationships/image" Target="../media/image9.png"/><Relationship Id="rId23" Type="http://schemas.openxmlformats.org/officeDocument/2006/relationships/slide" Target="slide9.xml"/><Relationship Id="rId28" Type="http://schemas.openxmlformats.org/officeDocument/2006/relationships/image" Target="../media/image12.png"/><Relationship Id="rId36" Type="http://schemas.openxmlformats.org/officeDocument/2006/relationships/slide" Target="slide10.xml"/><Relationship Id="rId10" Type="http://schemas.openxmlformats.org/officeDocument/2006/relationships/image" Target="../media/image6.png"/><Relationship Id="rId19" Type="http://schemas.openxmlformats.org/officeDocument/2006/relationships/slide" Target="slide19.xml"/><Relationship Id="rId31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hyperlink" Target="http://www.pngall.com/floor-mat-png" TargetMode="External"/><Relationship Id="rId14" Type="http://schemas.openxmlformats.org/officeDocument/2006/relationships/slide" Target="slide2.xml"/><Relationship Id="rId22" Type="http://schemas.openxmlformats.org/officeDocument/2006/relationships/slide" Target="slide5.xml"/><Relationship Id="rId27" Type="http://schemas.openxmlformats.org/officeDocument/2006/relationships/slide" Target="slide3.xml"/><Relationship Id="rId30" Type="http://schemas.openxmlformats.org/officeDocument/2006/relationships/image" Target="../media/image13.png"/><Relationship Id="rId35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emf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emf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fabiusmaximus.com/2017/11/13/ali-shihabi-explains-events-in-saudi-arabi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s://wheelofnames.com/a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tamheen-jeddah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9%85%D9%84%D9%81:P_Cinema.sv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ar/image/1458416.html" TargetMode="External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BwBQZnojz4?feature=oembed" TargetMode="External"/><Relationship Id="rId6" Type="http://schemas.openxmlformats.org/officeDocument/2006/relationships/image" Target="../media/image15.jpe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1.emf"/><Relationship Id="rId10" Type="http://schemas.microsoft.com/office/2007/relationships/diagramDrawing" Target="../diagrams/drawing1.xml"/><Relationship Id="rId4" Type="http://schemas.openxmlformats.org/officeDocument/2006/relationships/slide" Target="slide1.xml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2;p17">
            <a:extLst>
              <a:ext uri="{FF2B5EF4-FFF2-40B4-BE49-F238E27FC236}">
                <a16:creationId xmlns:a16="http://schemas.microsoft.com/office/drawing/2014/main" id="{914B7D76-99AB-42E9-9DB2-8F72B2D2A586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4" descr="A close - up of a solar panel&#10;&#10;Description automatically generated with medium confidence">
            <a:extLst>
              <a:ext uri="{FF2B5EF4-FFF2-40B4-BE49-F238E27FC236}">
                <a16:creationId xmlns:a16="http://schemas.microsoft.com/office/drawing/2014/main" id="{FD586BDD-C8EA-4BED-8FB5-020BF0522F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7"/>
          <a:stretch/>
        </p:blipFill>
        <p:spPr>
          <a:xfrm>
            <a:off x="0" y="4092783"/>
            <a:ext cx="12192000" cy="2765217"/>
          </a:xfrm>
          <a:prstGeom prst="rect">
            <a:avLst/>
          </a:prstGeom>
        </p:spPr>
      </p:pic>
      <p:pic>
        <p:nvPicPr>
          <p:cNvPr id="6" name="Google Shape;227;p12">
            <a:extLst>
              <a:ext uri="{FF2B5EF4-FFF2-40B4-BE49-F238E27FC236}">
                <a16:creationId xmlns:a16="http://schemas.microsoft.com/office/drawing/2014/main" id="{E88D8C07-EAFE-4DDC-AAF7-7112CDCD7CB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47666" y="497477"/>
            <a:ext cx="6666169" cy="379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DCBE50A-1EC8-4F97-A252-CAD4D64B3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485779" y="5657627"/>
            <a:ext cx="5297413" cy="1342133"/>
          </a:xfrm>
          <a:prstGeom prst="rect">
            <a:avLst/>
          </a:prstGeom>
        </p:spPr>
      </p:pic>
      <p:pic>
        <p:nvPicPr>
          <p:cNvPr id="16" name="Google Shape;75;p14">
            <a:extLst>
              <a:ext uri="{FF2B5EF4-FFF2-40B4-BE49-F238E27FC236}">
                <a16:creationId xmlns:a16="http://schemas.microsoft.com/office/drawing/2014/main" id="{6E6DD354-F250-47F6-ADE5-46BDB35CDBB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66280" y="4197353"/>
            <a:ext cx="1173692" cy="1860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64;p14">
            <a:extLst>
              <a:ext uri="{FF2B5EF4-FFF2-40B4-BE49-F238E27FC236}">
                <a16:creationId xmlns:a16="http://schemas.microsoft.com/office/drawing/2014/main" id="{F1E370B3-4743-4EE7-87F0-4AA80DCA8B0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3785" y="356091"/>
            <a:ext cx="1055769" cy="1047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84BDAFA-B506-45EE-8407-5A521CCD68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901717" y="288803"/>
            <a:ext cx="4390835" cy="3293126"/>
          </a:xfrm>
          <a:prstGeom prst="rect">
            <a:avLst/>
          </a:prstGeom>
        </p:spPr>
      </p:pic>
      <p:pic>
        <p:nvPicPr>
          <p:cNvPr id="15" name="صورة 14">
            <a:hlinkClick r:id="rId14" action="ppaction://hlinksldjump"/>
            <a:extLst>
              <a:ext uri="{FF2B5EF4-FFF2-40B4-BE49-F238E27FC236}">
                <a16:creationId xmlns:a16="http://schemas.microsoft.com/office/drawing/2014/main" id="{B279D957-D837-476E-863D-EECA1E1C405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r="30384" b="70319"/>
          <a:stretch/>
        </p:blipFill>
        <p:spPr>
          <a:xfrm rot="20863270">
            <a:off x="6643056" y="4133766"/>
            <a:ext cx="1406296" cy="104880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1AE85B2-A6A3-4F01-B26B-5B88D8275FD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5310839" y="4163500"/>
            <a:ext cx="1385617" cy="1120183"/>
          </a:xfrm>
          <a:prstGeom prst="rect">
            <a:avLst/>
          </a:prstGeom>
        </p:spPr>
      </p:pic>
      <p:sp>
        <p:nvSpPr>
          <p:cNvPr id="25" name="مربع نص 24">
            <a:hlinkClick r:id="rId18" action="ppaction://hlinksldjump"/>
            <a:extLst>
              <a:ext uri="{FF2B5EF4-FFF2-40B4-BE49-F238E27FC236}">
                <a16:creationId xmlns:a16="http://schemas.microsoft.com/office/drawing/2014/main" id="{4A72A2F1-7915-4E7D-B997-0E0584593349}"/>
              </a:ext>
            </a:extLst>
          </p:cNvPr>
          <p:cNvSpPr txBox="1"/>
          <p:nvPr/>
        </p:nvSpPr>
        <p:spPr>
          <a:xfrm rot="20991263">
            <a:off x="5638584" y="4659321"/>
            <a:ext cx="7484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chemeClr val="bg1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مسابقة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13075B4-2AEB-4038-9C39-C86463A84DCF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749490" y="4181717"/>
            <a:ext cx="1728490" cy="1198526"/>
          </a:xfrm>
          <a:prstGeom prst="rect">
            <a:avLst/>
          </a:prstGeom>
        </p:spPr>
      </p:pic>
      <p:sp>
        <p:nvSpPr>
          <p:cNvPr id="27" name="مربع نص 26">
            <a:hlinkClick r:id="rId19" action="ppaction://hlinksldjump"/>
            <a:extLst>
              <a:ext uri="{FF2B5EF4-FFF2-40B4-BE49-F238E27FC236}">
                <a16:creationId xmlns:a16="http://schemas.microsoft.com/office/drawing/2014/main" id="{18D102DC-EFC2-4326-A5E8-9E2A25AE55BE}"/>
              </a:ext>
            </a:extLst>
          </p:cNvPr>
          <p:cNvSpPr txBox="1"/>
          <p:nvPr/>
        </p:nvSpPr>
        <p:spPr>
          <a:xfrm rot="21117598">
            <a:off x="3852621" y="4662129"/>
            <a:ext cx="14042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chemeClr val="bg1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الواجب المنزلي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46A44DB-A037-4BE7-AC78-82D7E0BD1E1B}"/>
              </a:ext>
            </a:extLst>
          </p:cNvPr>
          <p:cNvSpPr txBox="1"/>
          <p:nvPr/>
        </p:nvSpPr>
        <p:spPr>
          <a:xfrm>
            <a:off x="1445012" y="765221"/>
            <a:ext cx="510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FFFF00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الموضوع:  </a:t>
            </a:r>
            <a:r>
              <a:rPr lang="ar-SA" sz="2000" dirty="0">
                <a:latin typeface="Afsaneh Font" panose="02000700000000000000" pitchFamily="2" charset="-78"/>
                <a:cs typeface="Afsaneh Font" panose="02000700000000000000" pitchFamily="2" charset="-78"/>
              </a:rPr>
              <a:t>هدي النبي صلى الله عليه وسلم  في معاملة خدمه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D5047EE-85C4-4B4D-8974-02C1F51179CA}"/>
              </a:ext>
            </a:extLst>
          </p:cNvPr>
          <p:cNvSpPr txBox="1"/>
          <p:nvPr/>
        </p:nvSpPr>
        <p:spPr>
          <a:xfrm>
            <a:off x="6069320" y="772171"/>
            <a:ext cx="1793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rgbClr val="FFFF00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  المادة:  </a:t>
            </a:r>
            <a:r>
              <a:rPr lang="ar-SA" sz="2000" dirty="0">
                <a:latin typeface="Afsaneh Font" panose="02000700000000000000" pitchFamily="2" charset="-78"/>
                <a:cs typeface="Afsaneh Font" panose="02000700000000000000" pitchFamily="2" charset="-78"/>
              </a:rPr>
              <a:t>حديث</a:t>
            </a:r>
            <a:r>
              <a:rPr lang="ar-SA" sz="2000" dirty="0">
                <a:solidFill>
                  <a:schemeClr val="bg1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 </a:t>
            </a:r>
          </a:p>
        </p:txBody>
      </p:sp>
      <p:sp>
        <p:nvSpPr>
          <p:cNvPr id="32" name="مربع نص 31">
            <a:hlinkClick r:id="rId20" action="ppaction://hlinksldjump"/>
            <a:extLst>
              <a:ext uri="{FF2B5EF4-FFF2-40B4-BE49-F238E27FC236}">
                <a16:creationId xmlns:a16="http://schemas.microsoft.com/office/drawing/2014/main" id="{17C00357-41E8-4FF9-A154-BE7CB087A6C4}"/>
              </a:ext>
            </a:extLst>
          </p:cNvPr>
          <p:cNvSpPr txBox="1"/>
          <p:nvPr/>
        </p:nvSpPr>
        <p:spPr>
          <a:xfrm rot="10800000" flipV="1">
            <a:off x="3898067" y="1610853"/>
            <a:ext cx="16148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chemeClr val="accent4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رحمته ورأفته بهم</a:t>
            </a:r>
          </a:p>
        </p:txBody>
      </p:sp>
      <p:sp>
        <p:nvSpPr>
          <p:cNvPr id="33" name="مربع نص 32">
            <a:hlinkClick r:id="rId21" action="ppaction://hlinksldjump"/>
            <a:extLst>
              <a:ext uri="{FF2B5EF4-FFF2-40B4-BE49-F238E27FC236}">
                <a16:creationId xmlns:a16="http://schemas.microsoft.com/office/drawing/2014/main" id="{5F424A5E-D71A-47B9-A354-4C507D5A512D}"/>
              </a:ext>
            </a:extLst>
          </p:cNvPr>
          <p:cNvSpPr txBox="1"/>
          <p:nvPr/>
        </p:nvSpPr>
        <p:spPr>
          <a:xfrm>
            <a:off x="6249962" y="2978619"/>
            <a:ext cx="8712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تمهيد </a:t>
            </a:r>
          </a:p>
        </p:txBody>
      </p:sp>
      <p:sp>
        <p:nvSpPr>
          <p:cNvPr id="34" name="مربع نص 33">
            <a:hlinkClick r:id="rId22" action="ppaction://hlinksldjump"/>
            <a:extLst>
              <a:ext uri="{FF2B5EF4-FFF2-40B4-BE49-F238E27FC236}">
                <a16:creationId xmlns:a16="http://schemas.microsoft.com/office/drawing/2014/main" id="{34309CEE-8F52-475B-9D79-490947B49F35}"/>
              </a:ext>
            </a:extLst>
          </p:cNvPr>
          <p:cNvSpPr txBox="1"/>
          <p:nvPr/>
        </p:nvSpPr>
        <p:spPr>
          <a:xfrm>
            <a:off x="6040549" y="2543151"/>
            <a:ext cx="13273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أهداف الدرس </a:t>
            </a:r>
          </a:p>
        </p:txBody>
      </p:sp>
      <p:sp>
        <p:nvSpPr>
          <p:cNvPr id="36" name="مربع نص 35">
            <a:hlinkClick r:id="rId23" action="ppaction://hlinksldjump"/>
            <a:extLst>
              <a:ext uri="{FF2B5EF4-FFF2-40B4-BE49-F238E27FC236}">
                <a16:creationId xmlns:a16="http://schemas.microsoft.com/office/drawing/2014/main" id="{C399AB05-CD28-443B-B3B8-97E4A2ED5764}"/>
              </a:ext>
            </a:extLst>
          </p:cNvPr>
          <p:cNvSpPr txBox="1"/>
          <p:nvPr/>
        </p:nvSpPr>
        <p:spPr>
          <a:xfrm>
            <a:off x="3130629" y="2031657"/>
            <a:ext cx="2777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عدم الإساءة إليهم بالقول أو بالفعل</a:t>
            </a:r>
          </a:p>
        </p:txBody>
      </p:sp>
      <p:sp>
        <p:nvSpPr>
          <p:cNvPr id="37" name="مربع نص 36">
            <a:hlinkClick r:id="rId24" action="ppaction://hlinksldjump"/>
            <a:extLst>
              <a:ext uri="{FF2B5EF4-FFF2-40B4-BE49-F238E27FC236}">
                <a16:creationId xmlns:a16="http://schemas.microsoft.com/office/drawing/2014/main" id="{0D3119F0-C45F-4199-9CE7-F1A17D38BA6E}"/>
              </a:ext>
            </a:extLst>
          </p:cNvPr>
          <p:cNvSpPr txBox="1"/>
          <p:nvPr/>
        </p:nvSpPr>
        <p:spPr>
          <a:xfrm>
            <a:off x="3663053" y="2975912"/>
            <a:ext cx="1845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الوصية بهم</a:t>
            </a:r>
          </a:p>
        </p:txBody>
      </p:sp>
      <p:sp>
        <p:nvSpPr>
          <p:cNvPr id="38" name="مربع نص 37">
            <a:hlinkClick r:id="rId25" action="ppaction://hlinksldjump"/>
            <a:extLst>
              <a:ext uri="{FF2B5EF4-FFF2-40B4-BE49-F238E27FC236}">
                <a16:creationId xmlns:a16="http://schemas.microsoft.com/office/drawing/2014/main" id="{5F33585D-2A9A-4EA9-AF42-8705C5DB0286}"/>
              </a:ext>
            </a:extLst>
          </p:cNvPr>
          <p:cNvSpPr txBox="1"/>
          <p:nvPr/>
        </p:nvSpPr>
        <p:spPr>
          <a:xfrm>
            <a:off x="3452955" y="3474686"/>
            <a:ext cx="2165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chemeClr val="accent2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التحذير  من الإعتداء عليهم</a:t>
            </a:r>
          </a:p>
        </p:txBody>
      </p:sp>
      <p:pic>
        <p:nvPicPr>
          <p:cNvPr id="43" name="Google Shape;75;p14">
            <a:extLst>
              <a:ext uri="{FF2B5EF4-FFF2-40B4-BE49-F238E27FC236}">
                <a16:creationId xmlns:a16="http://schemas.microsoft.com/office/drawing/2014/main" id="{D9C24C08-CD89-4C7A-B819-549901B3F08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71106" y="4166332"/>
            <a:ext cx="1173692" cy="1860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30;p17">
            <a:extLst>
              <a:ext uri="{FF2B5EF4-FFF2-40B4-BE49-F238E27FC236}">
                <a16:creationId xmlns:a16="http://schemas.microsoft.com/office/drawing/2014/main" id="{68E73612-F4F0-4CF4-BC58-C625F6F33632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25795" t="21646" r="23909" b="15282"/>
          <a:stretch/>
        </p:blipFill>
        <p:spPr>
          <a:xfrm>
            <a:off x="8959901" y="3224835"/>
            <a:ext cx="2286032" cy="28666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مربع نص 41">
            <a:hlinkClick r:id="rId27" action="ppaction://hlinksldjump"/>
            <a:extLst>
              <a:ext uri="{FF2B5EF4-FFF2-40B4-BE49-F238E27FC236}">
                <a16:creationId xmlns:a16="http://schemas.microsoft.com/office/drawing/2014/main" id="{B75C69B4-4E04-4DE7-8A25-0924F2D7C323}"/>
              </a:ext>
            </a:extLst>
          </p:cNvPr>
          <p:cNvSpPr txBox="1"/>
          <p:nvPr/>
        </p:nvSpPr>
        <p:spPr>
          <a:xfrm>
            <a:off x="5816225" y="1616628"/>
            <a:ext cx="1834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rgbClr val="92D050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مراجعة الدرس السابق 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46D92912-7D47-4240-A2B9-270DC2D7A04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4500" r="54200">
                        <a14:foregroundMark x1="37167" y1="33917" x2="37167" y2="33917"/>
                        <a14:foregroundMark x1="29000" y1="35583" x2="29000" y2="35583"/>
                        <a14:foregroundMark x1="29583" y1="86667" x2="29583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2" t="6351" r="44172" b="9256"/>
          <a:stretch/>
        </p:blipFill>
        <p:spPr>
          <a:xfrm>
            <a:off x="-134179" y="1203050"/>
            <a:ext cx="2239468" cy="4735069"/>
          </a:xfrm>
          <a:prstGeom prst="rect">
            <a:avLst/>
          </a:prstGeom>
        </p:spPr>
      </p:pic>
      <p:pic>
        <p:nvPicPr>
          <p:cNvPr id="45" name="النشيد_الوطني_السّعودي_بدون_موسيقى">
            <a:hlinkClick r:id="" action="ppaction://media"/>
            <a:extLst>
              <a:ext uri="{FF2B5EF4-FFF2-40B4-BE49-F238E27FC236}">
                <a16:creationId xmlns:a16="http://schemas.microsoft.com/office/drawing/2014/main" id="{FE864152-A80A-4A44-8845-6BEAAF711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793" y="2225190"/>
            <a:ext cx="416267" cy="416267"/>
          </a:xfrm>
          <a:prstGeom prst="rect">
            <a:avLst/>
          </a:prstGeom>
        </p:spPr>
      </p:pic>
      <p:pic>
        <p:nvPicPr>
          <p:cNvPr id="7" name="Google Shape;124;p17">
            <a:extLst>
              <a:ext uri="{FF2B5EF4-FFF2-40B4-BE49-F238E27FC236}">
                <a16:creationId xmlns:a16="http://schemas.microsoft.com/office/drawing/2014/main" id="{10C27B5F-47B9-4D20-AAA9-9766E196A500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 t="12093" b="14915"/>
          <a:stretch/>
        </p:blipFill>
        <p:spPr>
          <a:xfrm>
            <a:off x="10375" y="3751453"/>
            <a:ext cx="3390879" cy="311863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مربع نص 38">
            <a:hlinkClick r:id="rId32" action="ppaction://hlinksldjump"/>
            <a:extLst>
              <a:ext uri="{FF2B5EF4-FFF2-40B4-BE49-F238E27FC236}">
                <a16:creationId xmlns:a16="http://schemas.microsoft.com/office/drawing/2014/main" id="{6AA81511-046B-4A32-802F-5A5C3D24903B}"/>
              </a:ext>
            </a:extLst>
          </p:cNvPr>
          <p:cNvSpPr txBox="1"/>
          <p:nvPr/>
        </p:nvSpPr>
        <p:spPr>
          <a:xfrm>
            <a:off x="1753449" y="2113642"/>
            <a:ext cx="1316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نشاط 1 </a:t>
            </a:r>
          </a:p>
        </p:txBody>
      </p:sp>
      <p:sp>
        <p:nvSpPr>
          <p:cNvPr id="40" name="مربع نص 39">
            <a:hlinkClick r:id="rId33" action="ppaction://hlinksldjump"/>
            <a:extLst>
              <a:ext uri="{FF2B5EF4-FFF2-40B4-BE49-F238E27FC236}">
                <a16:creationId xmlns:a16="http://schemas.microsoft.com/office/drawing/2014/main" id="{E6C7AEC6-FC89-4F80-83DE-3189F07ABB29}"/>
              </a:ext>
            </a:extLst>
          </p:cNvPr>
          <p:cNvSpPr txBox="1"/>
          <p:nvPr/>
        </p:nvSpPr>
        <p:spPr>
          <a:xfrm>
            <a:off x="1806812" y="2906996"/>
            <a:ext cx="13273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rgbClr val="92D050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الهدف الوطني </a:t>
            </a:r>
          </a:p>
        </p:txBody>
      </p:sp>
      <p:sp>
        <p:nvSpPr>
          <p:cNvPr id="46" name="مربع نص 45">
            <a:hlinkClick r:id="rId34" action="ppaction://hlinksldjump"/>
            <a:extLst>
              <a:ext uri="{FF2B5EF4-FFF2-40B4-BE49-F238E27FC236}">
                <a16:creationId xmlns:a16="http://schemas.microsoft.com/office/drawing/2014/main" id="{B50CFC19-7B91-4C96-B5DC-13B6E6C98A47}"/>
              </a:ext>
            </a:extLst>
          </p:cNvPr>
          <p:cNvSpPr txBox="1"/>
          <p:nvPr/>
        </p:nvSpPr>
        <p:spPr>
          <a:xfrm>
            <a:off x="1689183" y="1655852"/>
            <a:ext cx="12188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chemeClr val="bg1">
                    <a:lumMod val="65000"/>
                  </a:schemeClr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نتعلم لنعمل</a:t>
            </a:r>
          </a:p>
        </p:txBody>
      </p:sp>
      <p:sp>
        <p:nvSpPr>
          <p:cNvPr id="41" name="مربع نص 40">
            <a:hlinkClick r:id="rId35" action="ppaction://hlinksldjump"/>
            <a:extLst>
              <a:ext uri="{FF2B5EF4-FFF2-40B4-BE49-F238E27FC236}">
                <a16:creationId xmlns:a16="http://schemas.microsoft.com/office/drawing/2014/main" id="{2C435271-68FA-4154-9503-C8CAA6F86620}"/>
              </a:ext>
            </a:extLst>
          </p:cNvPr>
          <p:cNvSpPr txBox="1"/>
          <p:nvPr/>
        </p:nvSpPr>
        <p:spPr>
          <a:xfrm>
            <a:off x="6260839" y="2058771"/>
            <a:ext cx="8712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مقدمة </a:t>
            </a:r>
          </a:p>
        </p:txBody>
      </p:sp>
      <p:sp>
        <p:nvSpPr>
          <p:cNvPr id="47" name="مربع نص 46">
            <a:hlinkClick r:id="rId36" action="ppaction://hlinksldjump"/>
            <a:extLst>
              <a:ext uri="{FF2B5EF4-FFF2-40B4-BE49-F238E27FC236}">
                <a16:creationId xmlns:a16="http://schemas.microsoft.com/office/drawing/2014/main" id="{D3134DB8-38D5-4468-B086-C236989F8333}"/>
              </a:ext>
            </a:extLst>
          </p:cNvPr>
          <p:cNvSpPr txBox="1"/>
          <p:nvPr/>
        </p:nvSpPr>
        <p:spPr>
          <a:xfrm>
            <a:off x="4072238" y="2498582"/>
            <a:ext cx="1003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rgbClr val="92D050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مكافأتهم </a:t>
            </a:r>
          </a:p>
        </p:txBody>
      </p:sp>
      <p:sp>
        <p:nvSpPr>
          <p:cNvPr id="48" name="مربع نص 47">
            <a:hlinkClick r:id="rId37" action="ppaction://hlinksldjump"/>
            <a:extLst>
              <a:ext uri="{FF2B5EF4-FFF2-40B4-BE49-F238E27FC236}">
                <a16:creationId xmlns:a16="http://schemas.microsoft.com/office/drawing/2014/main" id="{1872AEB1-3D61-4A3B-ABBB-237A906DC7FB}"/>
              </a:ext>
            </a:extLst>
          </p:cNvPr>
          <p:cNvSpPr txBox="1"/>
          <p:nvPr/>
        </p:nvSpPr>
        <p:spPr>
          <a:xfrm rot="10800000" flipV="1">
            <a:off x="1644781" y="3424379"/>
            <a:ext cx="16148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chemeClr val="accent4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مهمة أدائية</a:t>
            </a:r>
          </a:p>
        </p:txBody>
      </p:sp>
      <p:sp>
        <p:nvSpPr>
          <p:cNvPr id="49" name="مربع نص 48">
            <a:hlinkClick r:id="rId38" action="ppaction://hlinksldjump"/>
            <a:extLst>
              <a:ext uri="{FF2B5EF4-FFF2-40B4-BE49-F238E27FC236}">
                <a16:creationId xmlns:a16="http://schemas.microsoft.com/office/drawing/2014/main" id="{6A0E218C-34B4-4733-AF6A-7DF9E2544E4B}"/>
              </a:ext>
            </a:extLst>
          </p:cNvPr>
          <p:cNvSpPr txBox="1"/>
          <p:nvPr/>
        </p:nvSpPr>
        <p:spPr>
          <a:xfrm>
            <a:off x="6111449" y="3446478"/>
            <a:ext cx="1148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chemeClr val="accent6"/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خدم النبي </a:t>
            </a:r>
            <a:r>
              <a:rPr lang="ar-SA" sz="2000" dirty="0">
                <a:solidFill>
                  <a:schemeClr val="accent6"/>
                </a:solidFill>
                <a:latin typeface="Afsaneh Font" panose="02000700000000000000" pitchFamily="2" charset="-78"/>
                <a:cs typeface="Afsaneh Font" panose="02000700000000000000" pitchFamily="2" charset="-78"/>
                <a:sym typeface="AGA Arabesque" panose="05010101010101010101" pitchFamily="2" charset="2"/>
              </a:rPr>
              <a:t></a:t>
            </a:r>
            <a:endParaRPr lang="ar-SA" sz="2000" dirty="0">
              <a:solidFill>
                <a:schemeClr val="accent6"/>
              </a:solidFill>
              <a:latin typeface="Afsaneh Font" panose="02000700000000000000" pitchFamily="2" charset="-78"/>
              <a:cs typeface="Afsaneh Font" panose="02000700000000000000" pitchFamily="2" charset="-78"/>
            </a:endParaRPr>
          </a:p>
        </p:txBody>
      </p:sp>
      <p:sp>
        <p:nvSpPr>
          <p:cNvPr id="50" name="مربع نص 49">
            <a:hlinkClick r:id="rId39" action="ppaction://hlinksldjump"/>
            <a:extLst>
              <a:ext uri="{FF2B5EF4-FFF2-40B4-BE49-F238E27FC236}">
                <a16:creationId xmlns:a16="http://schemas.microsoft.com/office/drawing/2014/main" id="{00827113-1AE5-4184-96B8-3DF01CBFBEB5}"/>
              </a:ext>
            </a:extLst>
          </p:cNvPr>
          <p:cNvSpPr txBox="1"/>
          <p:nvPr/>
        </p:nvSpPr>
        <p:spPr>
          <a:xfrm>
            <a:off x="1789298" y="2520702"/>
            <a:ext cx="1316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fsaneh Font" panose="02000700000000000000" pitchFamily="2" charset="-78"/>
                <a:cs typeface="Afsaneh Font" panose="02000700000000000000" pitchFamily="2" charset="-78"/>
              </a:rPr>
              <a:t>نشاط 2</a:t>
            </a:r>
          </a:p>
        </p:txBody>
      </p:sp>
      <p:pic>
        <p:nvPicPr>
          <p:cNvPr id="51" name="وسائط عبر الإنترنت 1" title="معاملة الخدم , كيف تعامل الخدم , الخادمة , تعليم للاطفال">
            <a:hlinkClick r:id="" action="ppaction://media"/>
            <a:extLst>
              <a:ext uri="{FF2B5EF4-FFF2-40B4-BE49-F238E27FC236}">
                <a16:creationId xmlns:a16="http://schemas.microsoft.com/office/drawing/2014/main" id="{E931E8C2-C8E0-41F6-83A3-56CA5531E8CA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40"/>
          <a:stretch>
            <a:fillRect/>
          </a:stretch>
        </p:blipFill>
        <p:spPr>
          <a:xfrm>
            <a:off x="8210290" y="742330"/>
            <a:ext cx="3799677" cy="21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7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زر الإجراء: الانتقال للصفحة الرئيسية 1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92F8730-B7F5-4C63-9878-F237ECB65799}"/>
              </a:ext>
            </a:extLst>
          </p:cNvPr>
          <p:cNvSpPr/>
          <p:nvPr/>
        </p:nvSpPr>
        <p:spPr>
          <a:xfrm>
            <a:off x="136075" y="5831568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AF71FD7-2EA0-4945-A988-C0D845056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467" y="1354292"/>
            <a:ext cx="9288013" cy="233144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190FCC7-250A-48F9-B418-0AA676F7FDE0}"/>
              </a:ext>
            </a:extLst>
          </p:cNvPr>
          <p:cNvSpPr/>
          <p:nvPr/>
        </p:nvSpPr>
        <p:spPr>
          <a:xfrm>
            <a:off x="2391188" y="3997280"/>
            <a:ext cx="76065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chemeClr val="accent4"/>
                </a:solidFill>
                <a:effectLst/>
              </a:rPr>
              <a:t>ما العمل الذي دل عليه الرسول </a:t>
            </a:r>
            <a:r>
              <a:rPr lang="ar-SA" sz="2800" b="1" cap="none" spc="0" dirty="0">
                <a:ln/>
                <a:solidFill>
                  <a:schemeClr val="accent4"/>
                </a:solidFill>
                <a:effectLst/>
                <a:sym typeface="AGA Arabesque" panose="05010101010101010101" pitchFamily="2" charset="2"/>
              </a:rPr>
              <a:t></a:t>
            </a:r>
            <a:r>
              <a:rPr lang="ar-SA" sz="2800" b="1" cap="none" spc="0" dirty="0">
                <a:ln/>
                <a:solidFill>
                  <a:schemeClr val="accent4"/>
                </a:solidFill>
                <a:effectLst/>
              </a:rPr>
              <a:t> ربيعة الأسلمي </a:t>
            </a:r>
            <a:r>
              <a:rPr lang="ar-SA" sz="2800" b="1" cap="none" spc="0" dirty="0">
                <a:ln/>
                <a:solidFill>
                  <a:schemeClr val="accent4"/>
                </a:solidFill>
                <a:effectLst/>
                <a:sym typeface="AGA Arabesque" panose="05010101010101010101" pitchFamily="2" charset="2"/>
              </a:rPr>
              <a:t></a:t>
            </a:r>
            <a:r>
              <a:rPr lang="ar-SA" sz="2800" b="1" cap="none" spc="0" dirty="0">
                <a:ln/>
                <a:solidFill>
                  <a:schemeClr val="accent4"/>
                </a:solidFill>
                <a:effectLst/>
              </a:rPr>
              <a:t> عندما سأله</a:t>
            </a:r>
          </a:p>
          <a:p>
            <a:pPr algn="ctr"/>
            <a:r>
              <a:rPr lang="ar-SA" sz="2800" b="1" cap="none" spc="0" dirty="0">
                <a:ln/>
                <a:solidFill>
                  <a:schemeClr val="accent4"/>
                </a:solidFill>
                <a:effectLst/>
              </a:rPr>
              <a:t> مرافقته في الجنة؟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8F4476F-FACA-4C2C-9674-9C67175511A8}"/>
              </a:ext>
            </a:extLst>
          </p:cNvPr>
          <p:cNvSpPr/>
          <p:nvPr/>
        </p:nvSpPr>
        <p:spPr>
          <a:xfrm>
            <a:off x="5371972" y="5146321"/>
            <a:ext cx="16450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dirty="0">
                <a:ln/>
              </a:rPr>
              <a:t>كثرة السجود</a:t>
            </a:r>
            <a:endParaRPr lang="ar-SA" sz="28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9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زر الإجراء: الانتقال للصفحة الرئيسية 1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92F8730-B7F5-4C63-9878-F237ECB65799}"/>
              </a:ext>
            </a:extLst>
          </p:cNvPr>
          <p:cNvSpPr/>
          <p:nvPr/>
        </p:nvSpPr>
        <p:spPr>
          <a:xfrm>
            <a:off x="136075" y="5831568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D8B9FFE-C326-4F4D-84EA-BB6C6E408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130" y="1147927"/>
            <a:ext cx="8944824" cy="229052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9F736B2-389A-40F0-B7A0-C735924F3319}"/>
              </a:ext>
            </a:extLst>
          </p:cNvPr>
          <p:cNvSpPr/>
          <p:nvPr/>
        </p:nvSpPr>
        <p:spPr>
          <a:xfrm>
            <a:off x="2975129" y="3545923"/>
            <a:ext cx="64668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chemeClr val="accent4"/>
                </a:solidFill>
                <a:effectLst/>
              </a:rPr>
              <a:t>عددي وصايا النبي </a:t>
            </a:r>
            <a:r>
              <a:rPr lang="ar-SA" sz="2800" b="1" cap="none" spc="0" dirty="0">
                <a:ln/>
                <a:solidFill>
                  <a:schemeClr val="accent4"/>
                </a:solidFill>
                <a:effectLst/>
                <a:sym typeface="AGA Arabesque" panose="05010101010101010101" pitchFamily="2" charset="2"/>
              </a:rPr>
              <a:t></a:t>
            </a:r>
            <a:r>
              <a:rPr lang="ar-SA" sz="2800" b="1" cap="none" spc="0" dirty="0">
                <a:ln/>
                <a:solidFill>
                  <a:schemeClr val="accent4"/>
                </a:solidFill>
                <a:effectLst/>
              </a:rPr>
              <a:t> بالخدم من خلال الحديث السابق.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077DB28-35D0-4BC0-8414-857F5913282B}"/>
              </a:ext>
            </a:extLst>
          </p:cNvPr>
          <p:cNvSpPr/>
          <p:nvPr/>
        </p:nvSpPr>
        <p:spPr>
          <a:xfrm>
            <a:off x="5005797" y="4176612"/>
            <a:ext cx="21804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نطعمهم مما نأكل.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970FDB4-6467-41AA-988C-4850BBC6434F}"/>
              </a:ext>
            </a:extLst>
          </p:cNvPr>
          <p:cNvSpPr/>
          <p:nvPr/>
        </p:nvSpPr>
        <p:spPr>
          <a:xfrm>
            <a:off x="5048275" y="4747180"/>
            <a:ext cx="2095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نلبسهم مما نلبس.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0A1C723-922A-48BD-A0DE-EB3673A4AD16}"/>
              </a:ext>
            </a:extLst>
          </p:cNvPr>
          <p:cNvSpPr/>
          <p:nvPr/>
        </p:nvSpPr>
        <p:spPr>
          <a:xfrm>
            <a:off x="4003921" y="5317748"/>
            <a:ext cx="4184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نكلفهم من العمل فوق ما يطيقون</a:t>
            </a:r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4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83920" y="66260"/>
            <a:ext cx="10424160" cy="6725480"/>
          </a:xfrm>
          <a:prstGeom prst="rect">
            <a:avLst/>
          </a:prstGeom>
        </p:spPr>
      </p:pic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40AED60-4626-49FA-954D-2FE506FF5E70}"/>
              </a:ext>
            </a:extLst>
          </p:cNvPr>
          <p:cNvSpPr/>
          <p:nvPr/>
        </p:nvSpPr>
        <p:spPr>
          <a:xfrm>
            <a:off x="272150" y="5817953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CA51DD4-5560-456A-B769-AD1E9C2A27B7}"/>
              </a:ext>
            </a:extLst>
          </p:cNvPr>
          <p:cNvSpPr/>
          <p:nvPr/>
        </p:nvSpPr>
        <p:spPr>
          <a:xfrm>
            <a:off x="3808348" y="3400316"/>
            <a:ext cx="4575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chemeClr val="accent4"/>
                </a:solidFill>
                <a:latin typeface="STC-Regular"/>
              </a:rPr>
              <a:t>استنبطي فائدة من هذا الحديث.</a:t>
            </a:r>
            <a:r>
              <a:rPr lang="ar-SA" sz="3200" b="1" cap="none" spc="0" dirty="0">
                <a:ln/>
                <a:solidFill>
                  <a:schemeClr val="accent4"/>
                </a:solidFill>
                <a:effectLst/>
              </a:rPr>
              <a:t>  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794D894-AB77-4B98-996B-CCCD0C174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374" y="1150631"/>
            <a:ext cx="9017251" cy="175637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7DFE01AE-074B-4AE4-8489-9A0E582EE216}"/>
              </a:ext>
            </a:extLst>
          </p:cNvPr>
          <p:cNvSpPr/>
          <p:nvPr/>
        </p:nvSpPr>
        <p:spPr>
          <a:xfrm>
            <a:off x="3999908" y="4144860"/>
            <a:ext cx="4192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latin typeface="STC-Regular"/>
              </a:rPr>
              <a:t>الحث على العفو عن الخدم.</a:t>
            </a:r>
            <a:r>
              <a:rPr lang="ar-SA" sz="3200" b="1" cap="none" spc="0" dirty="0">
                <a:ln/>
                <a:effectLst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810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83920" y="66260"/>
            <a:ext cx="10424160" cy="6725480"/>
          </a:xfrm>
          <a:prstGeom prst="rect">
            <a:avLst/>
          </a:prstGeom>
        </p:spPr>
      </p:pic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40AED60-4626-49FA-954D-2FE506FF5E70}"/>
              </a:ext>
            </a:extLst>
          </p:cNvPr>
          <p:cNvSpPr/>
          <p:nvPr/>
        </p:nvSpPr>
        <p:spPr>
          <a:xfrm>
            <a:off x="272150" y="5817953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15DF720-D90F-4C7C-8D5E-EE7EB90A7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437" y="1917071"/>
            <a:ext cx="7641125" cy="30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7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زر الإجراء: الانتقال للصفحة الرئيسية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F21E39-4497-49EC-B407-19F936EA3782}"/>
              </a:ext>
            </a:extLst>
          </p:cNvPr>
          <p:cNvSpPr/>
          <p:nvPr/>
        </p:nvSpPr>
        <p:spPr>
          <a:xfrm>
            <a:off x="257557" y="6237299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24" name="Google Shape;227;p12">
            <a:extLst>
              <a:ext uri="{FF2B5EF4-FFF2-40B4-BE49-F238E27FC236}">
                <a16:creationId xmlns:a16="http://schemas.microsoft.com/office/drawing/2014/main" id="{82FB612D-6D9B-4D78-B021-0359B2E2B4A0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126884" y="37576"/>
            <a:ext cx="10424160" cy="672548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DCDCB51-3077-45D1-9A31-A58EACD53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480" y="912136"/>
            <a:ext cx="9634606" cy="540004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9BEE849-3F30-4CDD-B1DF-56776A19B983}"/>
              </a:ext>
            </a:extLst>
          </p:cNvPr>
          <p:cNvSpPr txBox="1"/>
          <p:nvPr/>
        </p:nvSpPr>
        <p:spPr>
          <a:xfrm>
            <a:off x="2208628" y="2447778"/>
            <a:ext cx="520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gency FB" panose="020B0503020202020204" pitchFamily="34" charset="0"/>
              </a:rPr>
              <a:t>x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AA9D8-1CED-45E6-875C-F2DE246C307E}"/>
              </a:ext>
            </a:extLst>
          </p:cNvPr>
          <p:cNvSpPr txBox="1"/>
          <p:nvPr/>
        </p:nvSpPr>
        <p:spPr>
          <a:xfrm>
            <a:off x="2208628" y="4376399"/>
            <a:ext cx="520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gency FB" panose="020B0503020202020204" pitchFamily="34" charset="0"/>
              </a:rPr>
              <a:t>x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CD34FA-816D-4849-878C-47175FB960B5}"/>
              </a:ext>
            </a:extLst>
          </p:cNvPr>
          <p:cNvSpPr txBox="1"/>
          <p:nvPr/>
        </p:nvSpPr>
        <p:spPr>
          <a:xfrm>
            <a:off x="2208628" y="3075057"/>
            <a:ext cx="520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Agency FB" panose="020B0503020202020204" pitchFamily="34" charset="0"/>
              </a:rPr>
              <a:t>√</a:t>
            </a:r>
            <a:endParaRPr lang="ar-SA" sz="4000" dirty="0">
              <a:solidFill>
                <a:srgbClr val="00B05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F2D6B87-0B1F-440E-ADAB-718FDD4458F6}"/>
              </a:ext>
            </a:extLst>
          </p:cNvPr>
          <p:cNvSpPr txBox="1"/>
          <p:nvPr/>
        </p:nvSpPr>
        <p:spPr>
          <a:xfrm>
            <a:off x="2208628" y="3782943"/>
            <a:ext cx="520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Agency FB" panose="020B0503020202020204" pitchFamily="34" charset="0"/>
              </a:rPr>
              <a:t>√</a:t>
            </a:r>
            <a:endParaRPr lang="ar-SA" sz="4000" dirty="0">
              <a:solidFill>
                <a:srgbClr val="00B05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1E0893C-A71D-4DCF-949F-849481063FF5}"/>
              </a:ext>
            </a:extLst>
          </p:cNvPr>
          <p:cNvSpPr txBox="1"/>
          <p:nvPr/>
        </p:nvSpPr>
        <p:spPr>
          <a:xfrm>
            <a:off x="2208628" y="5011446"/>
            <a:ext cx="520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Agency FB" panose="020B0503020202020204" pitchFamily="34" charset="0"/>
              </a:rPr>
              <a:t>√</a:t>
            </a:r>
            <a:endParaRPr lang="ar-SA" sz="4000" dirty="0">
              <a:solidFill>
                <a:srgbClr val="00B05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2B8F5D6-1519-41FD-820A-EDB18B28C3A5}"/>
              </a:ext>
            </a:extLst>
          </p:cNvPr>
          <p:cNvSpPr/>
          <p:nvPr/>
        </p:nvSpPr>
        <p:spPr>
          <a:xfrm>
            <a:off x="2986689" y="2967335"/>
            <a:ext cx="28504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عدم الصراخ عليها وشتمها.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A27730B-F5A5-4A90-B2E2-91BA75CF0FA2}"/>
              </a:ext>
            </a:extLst>
          </p:cNvPr>
          <p:cNvSpPr/>
          <p:nvPr/>
        </p:nvSpPr>
        <p:spPr>
          <a:xfrm>
            <a:off x="3332280" y="4510813"/>
            <a:ext cx="16626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يحذره أن ينتبه.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9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زر الإجراء: الانتقال للصفحة الرئيسية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F21E39-4497-49EC-B407-19F936EA3782}"/>
              </a:ext>
            </a:extLst>
          </p:cNvPr>
          <p:cNvSpPr/>
          <p:nvPr/>
        </p:nvSpPr>
        <p:spPr>
          <a:xfrm>
            <a:off x="257557" y="6237299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24" name="Google Shape;227;p12">
            <a:extLst>
              <a:ext uri="{FF2B5EF4-FFF2-40B4-BE49-F238E27FC236}">
                <a16:creationId xmlns:a16="http://schemas.microsoft.com/office/drawing/2014/main" id="{82FB612D-6D9B-4D78-B021-0359B2E2B4A0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126884" y="37576"/>
            <a:ext cx="10424160" cy="67254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68B8004-BC71-46D7-95A2-F480FC13F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481" y="1331122"/>
            <a:ext cx="9564267" cy="445432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9DA009C7-26E3-4B31-A1D8-4F17851E2F30}"/>
              </a:ext>
            </a:extLst>
          </p:cNvPr>
          <p:cNvSpPr/>
          <p:nvPr/>
        </p:nvSpPr>
        <p:spPr>
          <a:xfrm>
            <a:off x="4999495" y="3373416"/>
            <a:ext cx="26789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معاملتي معاملة حسنة.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6B231AC-1935-4664-B7C0-C7C2C6048445}"/>
              </a:ext>
            </a:extLst>
          </p:cNvPr>
          <p:cNvSpPr/>
          <p:nvPr/>
        </p:nvSpPr>
        <p:spPr>
          <a:xfrm>
            <a:off x="5181191" y="3896636"/>
            <a:ext cx="24128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اعطائي حقي كاملا.</a:t>
            </a:r>
            <a:endParaRPr lang="ar-SA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14A54EE-6DBE-4026-9CCF-6579E852A632}"/>
              </a:ext>
            </a:extLst>
          </p:cNvPr>
          <p:cNvSpPr/>
          <p:nvPr/>
        </p:nvSpPr>
        <p:spPr>
          <a:xfrm>
            <a:off x="5102087" y="4402271"/>
            <a:ext cx="2645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ألا يكلفني ما لا أطيق.</a:t>
            </a:r>
            <a:endParaRPr lang="ar-SA" sz="2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6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زر الإجراء: الانتقال للصفحة الرئيسية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AF21E39-4497-49EC-B407-19F936EA3782}"/>
              </a:ext>
            </a:extLst>
          </p:cNvPr>
          <p:cNvSpPr/>
          <p:nvPr/>
        </p:nvSpPr>
        <p:spPr>
          <a:xfrm>
            <a:off x="164210" y="5817953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D73E8AD-93EA-4F51-B13F-FA86F7773F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00" t="13675" r="19923" b="20704"/>
          <a:stretch/>
        </p:blipFill>
        <p:spPr>
          <a:xfrm>
            <a:off x="1685735" y="742920"/>
            <a:ext cx="8820530" cy="53721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1D677A6-5B30-4DC0-978C-4A9E3E5C1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85735" y="742920"/>
            <a:ext cx="2571491" cy="18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زر الإجراء: الانتقال للصفحة الرئيسية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AF21E39-4497-49EC-B407-19F936EA3782}"/>
              </a:ext>
            </a:extLst>
          </p:cNvPr>
          <p:cNvSpPr/>
          <p:nvPr/>
        </p:nvSpPr>
        <p:spPr>
          <a:xfrm>
            <a:off x="164210" y="5817953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5A6E1A35-C175-2842-BF46-6DC539981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73" y="1105430"/>
            <a:ext cx="4107849" cy="274085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CF3EFBA-2EED-174B-8911-288E57670D2E}"/>
              </a:ext>
            </a:extLst>
          </p:cNvPr>
          <p:cNvSpPr txBox="1"/>
          <p:nvPr/>
        </p:nvSpPr>
        <p:spPr>
          <a:xfrm>
            <a:off x="4267200" y="1752583"/>
            <a:ext cx="18288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/>
              <a:t>المهام الأدائية</a:t>
            </a:r>
            <a:endParaRPr lang="ar-AE" sz="4400" b="1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EC1FEBD-EF89-0B47-9803-1BF53E6F8733}"/>
              </a:ext>
            </a:extLst>
          </p:cNvPr>
          <p:cNvSpPr txBox="1"/>
          <p:nvPr/>
        </p:nvSpPr>
        <p:spPr>
          <a:xfrm>
            <a:off x="2417211" y="4146247"/>
            <a:ext cx="768777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مبدعتي قومي بتصميم خريطة مفاهيم لدرس اليوم لخصي فيها هدي النبي </a:t>
            </a:r>
            <a:r>
              <a:rPr lang="ar-SA" sz="4000" b="1" dirty="0">
                <a:solidFill>
                  <a:schemeClr val="bg1"/>
                </a:solidFill>
                <a:sym typeface="AGA Arabesque" panose="05010101010101010101" pitchFamily="2" charset="2"/>
              </a:rPr>
              <a:t></a:t>
            </a:r>
            <a:r>
              <a:rPr lang="ar-SA" sz="4000" b="1" dirty="0">
                <a:solidFill>
                  <a:schemeClr val="bg1"/>
                </a:solidFill>
              </a:rPr>
              <a:t> مع خدمه.</a:t>
            </a:r>
            <a:endParaRPr lang="ar-A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8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2077503" y="1794467"/>
            <a:ext cx="216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صواب أم خطأ: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من صور الإساءة إلى الخدم التعدي عليهم بالضرب.</a:t>
            </a: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03" y="1514654"/>
            <a:ext cx="2835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9" y="1831481"/>
            <a:ext cx="2241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2734756" y="2726275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Arial" panose="020B0604020202020204" pitchFamily="34" charset="0"/>
              </a:rPr>
              <a:t>٣</a:t>
            </a:r>
            <a:endParaRPr kumimoji="0" lang="en-US" sz="8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5013551" y="1821180"/>
            <a:ext cx="216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أكملي الفراغ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prstClr val="white"/>
                </a:solidFill>
                <a:latin typeface="Arial" panose="020B0604020202020204" pitchFamily="34" charset="0"/>
              </a:rPr>
              <a:t> العمل الذي دل عليه الرسول - صلى الله عليه و سلم- ربيعة الأسلمي عندما سأله مرافقته في الجنة هو : </a:t>
            </a:r>
            <a:r>
              <a:rPr lang="ar-SA" sz="2400" dirty="0">
                <a:solidFill>
                  <a:srgbClr val="FFC000"/>
                </a:solidFill>
                <a:latin typeface="Arial" panose="020B0604020202020204" pitchFamily="34" charset="0"/>
              </a:rPr>
              <a:t>كثرة ...... </a:t>
            </a: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51" y="1490657"/>
            <a:ext cx="2835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03" y="1821180"/>
            <a:ext cx="2241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714827" y="2726275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Arial" panose="020B0604020202020204" pitchFamily="34" charset="0"/>
              </a:rPr>
              <a:t>٢</a:t>
            </a:r>
            <a:endParaRPr kumimoji="0" lang="en-US" sz="8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7906116" y="1853149"/>
            <a:ext cx="216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اختاري الإجابة: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0" i="0" dirty="0">
                <a:solidFill>
                  <a:schemeClr val="bg1"/>
                </a:solidFill>
                <a:effectLst/>
                <a:latin typeface="STC-Regular"/>
              </a:rPr>
              <a:t>من </a:t>
            </a:r>
            <a:r>
              <a:rPr lang="ar-SA" sz="2400" dirty="0">
                <a:solidFill>
                  <a:schemeClr val="bg1"/>
                </a:solidFill>
                <a:latin typeface="STC-Regular"/>
              </a:rPr>
              <a:t>خدم النبي </a:t>
            </a:r>
            <a:r>
              <a:rPr lang="ar-SA" sz="2400" dirty="0">
                <a:solidFill>
                  <a:schemeClr val="bg1"/>
                </a:solidFill>
                <a:latin typeface="STC-Regular"/>
                <a:sym typeface="AGA Arabesque" panose="05010101010101010101" pitchFamily="2" charset="2"/>
              </a:rPr>
              <a:t></a:t>
            </a:r>
            <a:r>
              <a:rPr lang="ar-SA" sz="2400" dirty="0">
                <a:solidFill>
                  <a:schemeClr val="bg1"/>
                </a:solidFill>
                <a:latin typeface="STC-Regular"/>
              </a:rPr>
              <a:t> بلال بن رباح </a:t>
            </a:r>
            <a:r>
              <a:rPr lang="ar-SA" sz="2400" dirty="0">
                <a:solidFill>
                  <a:schemeClr val="bg1"/>
                </a:solidFill>
                <a:latin typeface="STC-Regular"/>
                <a:sym typeface="AGA Arabesque" panose="05010101010101010101" pitchFamily="2" charset="2"/>
              </a:rPr>
              <a:t></a:t>
            </a:r>
            <a:r>
              <a:rPr lang="ar-SA" sz="2400" dirty="0">
                <a:solidFill>
                  <a:schemeClr val="bg1"/>
                </a:solidFill>
                <a:latin typeface="STC-Regular"/>
              </a:rPr>
              <a:t> وكان:</a:t>
            </a:r>
            <a:r>
              <a:rPr lang="ar-AE" sz="2400" b="0" i="0" dirty="0">
                <a:solidFill>
                  <a:srgbClr val="000000"/>
                </a:solidFill>
                <a:effectLst/>
                <a:latin typeface="STC-Regular"/>
              </a:rPr>
              <a:t> “</a:t>
            </a:r>
            <a:endParaRPr lang="en-US" sz="2400" b="0" i="0" dirty="0">
              <a:solidFill>
                <a:srgbClr val="000000"/>
              </a:solidFill>
              <a:effectLst/>
              <a:latin typeface="STC-Regular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ar-SA" sz="2400" dirty="0">
                <a:solidFill>
                  <a:srgbClr val="FFC000"/>
                </a:solidFill>
                <a:latin typeface="STC-Regular"/>
                <a:cs typeface="Arial" panose="020B0604020202020204" pitchFamily="34" charset="0"/>
              </a:rPr>
              <a:t>صاحب نعله وسواكه.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ar-SA" sz="2400" b="0" i="0" dirty="0">
                <a:solidFill>
                  <a:srgbClr val="FFC000"/>
                </a:solidFill>
                <a:effectLst/>
                <a:latin typeface="STC-Regular"/>
                <a:cs typeface="Arial" panose="020B0604020202020204" pitchFamily="34" charset="0"/>
              </a:rPr>
              <a:t>مؤذنه.</a:t>
            </a:r>
            <a:endParaRPr lang="en-US" sz="2400" b="0" i="0" dirty="0">
              <a:solidFill>
                <a:srgbClr val="FFC000"/>
              </a:solidFill>
              <a:effectLst/>
              <a:latin typeface="STC-Regular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6" y="1535982"/>
            <a:ext cx="2835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16" y="1873751"/>
            <a:ext cx="2241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8729963" y="2603510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Arial" panose="020B0604020202020204" pitchFamily="34" charset="0"/>
              </a:rPr>
              <a:t>١</a:t>
            </a:r>
            <a:endParaRPr kumimoji="0" lang="en-US" sz="8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15" name="زر الإجراء: الانتقال للصفحة الرئيسية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658D089-F3E9-4C1D-88C7-C7DB510EC46D}"/>
              </a:ext>
            </a:extLst>
          </p:cNvPr>
          <p:cNvSpPr/>
          <p:nvPr/>
        </p:nvSpPr>
        <p:spPr>
          <a:xfrm>
            <a:off x="948832" y="6151098"/>
            <a:ext cx="611770" cy="5697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7" name="مستطيل 16">
            <a:hlinkClick r:id="rId7"/>
            <a:extLst>
              <a:ext uri="{FF2B5EF4-FFF2-40B4-BE49-F238E27FC236}">
                <a16:creationId xmlns:a16="http://schemas.microsoft.com/office/drawing/2014/main" id="{E4A5B827-D8E0-4322-A3BB-2C20CA7A4E4D}"/>
              </a:ext>
            </a:extLst>
          </p:cNvPr>
          <p:cNvSpPr/>
          <p:nvPr/>
        </p:nvSpPr>
        <p:spPr>
          <a:xfrm>
            <a:off x="3743101" y="553189"/>
            <a:ext cx="4480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https://wheelofnames.com/ar/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7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D07CD7F-13FA-4568-9930-1A0C38505992}"/>
              </a:ext>
            </a:extLst>
          </p:cNvPr>
          <p:cNvSpPr txBox="1"/>
          <p:nvPr/>
        </p:nvSpPr>
        <p:spPr>
          <a:xfrm>
            <a:off x="3684488" y="925805"/>
            <a:ext cx="4823024" cy="3590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600" dirty="0">
                <a:solidFill>
                  <a:srgbClr val="FFC000"/>
                </a:solidFill>
                <a:cs typeface="PT Bold Heading" panose="02010400000000000000" pitchFamily="2" charset="-78"/>
              </a:rPr>
              <a:t>الواجب المنزلي:</a:t>
            </a:r>
          </a:p>
          <a:p>
            <a:pPr algn="ctr">
              <a:lnSpc>
                <a:spcPct val="150000"/>
              </a:lnSpc>
            </a:pPr>
            <a:r>
              <a:rPr lang="ar-SA" sz="3600" dirty="0">
                <a:cs typeface="PT Bold Heading" panose="02010400000000000000" pitchFamily="2" charset="-78"/>
              </a:rPr>
              <a:t>حل أسئلة التقويم ص٨9</a:t>
            </a:r>
          </a:p>
          <a:p>
            <a:pPr algn="ctr">
              <a:lnSpc>
                <a:spcPct val="150000"/>
              </a:lnSpc>
            </a:pPr>
            <a:r>
              <a:rPr lang="ar-SA" sz="3600" dirty="0">
                <a:cs typeface="PT Bold Heading" panose="02010400000000000000" pitchFamily="2" charset="-78"/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ar-SA" sz="3600" dirty="0">
                <a:cs typeface="PT Bold Heading" panose="02010400000000000000" pitchFamily="2" charset="-78"/>
              </a:rPr>
              <a:t> واجب منصة</a:t>
            </a:r>
          </a:p>
        </p:txBody>
      </p:sp>
      <p:sp>
        <p:nvSpPr>
          <p:cNvPr id="8" name="زر الإجراء: الانتقال للصفحة الرئيسية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A0393EA-C5F9-4877-88E1-3AB55311ADB1}"/>
              </a:ext>
            </a:extLst>
          </p:cNvPr>
          <p:cNvSpPr/>
          <p:nvPr/>
        </p:nvSpPr>
        <p:spPr>
          <a:xfrm>
            <a:off x="272150" y="5817953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7BF9F07-8DC3-47C0-A6B9-0A3EB4D507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20541" y="4725955"/>
            <a:ext cx="1792822" cy="7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5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زر الإجراء: الانتقال للصفحة الرئيسية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A0393EA-C5F9-4877-88E1-3AB55311ADB1}"/>
              </a:ext>
            </a:extLst>
          </p:cNvPr>
          <p:cNvSpPr/>
          <p:nvPr/>
        </p:nvSpPr>
        <p:spPr>
          <a:xfrm>
            <a:off x="272150" y="5817953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16FF0E7-518B-48D0-A973-1B237718E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1" y="161314"/>
            <a:ext cx="6535371" cy="65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5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74" y="497476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زر الإجراء: الانتقال للصفحة الرئيسية 1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AE002ED-8708-4404-A606-0D4D6766C07D}"/>
              </a:ext>
            </a:extLst>
          </p:cNvPr>
          <p:cNvSpPr/>
          <p:nvPr/>
        </p:nvSpPr>
        <p:spPr>
          <a:xfrm>
            <a:off x="329420" y="5897880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10" name="عنصر نائب للمحتوى 4">
            <a:extLst>
              <a:ext uri="{FF2B5EF4-FFF2-40B4-BE49-F238E27FC236}">
                <a16:creationId xmlns:a16="http://schemas.microsoft.com/office/drawing/2014/main" id="{804A9A0C-304D-48F0-95FC-86A34787A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30702" y="3204136"/>
            <a:ext cx="9588504" cy="21978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8BB0F2B-1A37-4718-9277-B9D3E2020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789726" y="867202"/>
            <a:ext cx="2130391" cy="191735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2AF0F79-5328-4E0A-B6D4-9404051C6F52}"/>
              </a:ext>
            </a:extLst>
          </p:cNvPr>
          <p:cNvSpPr txBox="1"/>
          <p:nvPr/>
        </p:nvSpPr>
        <p:spPr>
          <a:xfrm>
            <a:off x="9320348" y="1713336"/>
            <a:ext cx="10691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</a:rPr>
              <a:t>شريط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</a:rPr>
              <a:t>الذكريات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82023F08-BB0B-446F-9EC7-06CADFF6E779}"/>
              </a:ext>
            </a:extLst>
          </p:cNvPr>
          <p:cNvSpPr txBox="1">
            <a:spLocks/>
          </p:cNvSpPr>
          <p:nvPr/>
        </p:nvSpPr>
        <p:spPr>
          <a:xfrm>
            <a:off x="4169838" y="2183223"/>
            <a:ext cx="3852323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مراجعة الدرس السابق: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898B570-E896-4D81-9D55-8E00B7D03E15}"/>
              </a:ext>
            </a:extLst>
          </p:cNvPr>
          <p:cNvSpPr txBox="1"/>
          <p:nvPr/>
        </p:nvSpPr>
        <p:spPr>
          <a:xfrm>
            <a:off x="4879829" y="4024994"/>
            <a:ext cx="2690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ما حكم إيذاء الجار؟</a:t>
            </a:r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CE21FA1-0E41-4AEC-9E3B-F79C3B4BEF4A}"/>
              </a:ext>
            </a:extLst>
          </p:cNvPr>
          <p:cNvSpPr txBox="1"/>
          <p:nvPr/>
        </p:nvSpPr>
        <p:spPr>
          <a:xfrm>
            <a:off x="1625690" y="3948049"/>
            <a:ext cx="28363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كيف قابل النبي 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  <a:sym typeface="AGA Arabesque" panose="05010101010101010101" pitchFamily="2" charset="2"/>
              </a:rPr>
              <a:t>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 أذى جيرانه؟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عنوان 1">
            <a:extLst>
              <a:ext uri="{FF2B5EF4-FFF2-40B4-BE49-F238E27FC236}">
                <a16:creationId xmlns:a16="http://schemas.microsoft.com/office/drawing/2014/main" id="{DF29BE59-16C5-494F-8903-C8F7148BAC91}"/>
              </a:ext>
            </a:extLst>
          </p:cNvPr>
          <p:cNvSpPr txBox="1">
            <a:spLocks/>
          </p:cNvSpPr>
          <p:nvPr/>
        </p:nvSpPr>
        <p:spPr>
          <a:xfrm>
            <a:off x="4226114" y="1162310"/>
            <a:ext cx="3852323" cy="7933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حل أسئلة التقويم ص٨4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44BFC50-2B28-43D7-AF03-E13C3E630E69}"/>
              </a:ext>
            </a:extLst>
          </p:cNvPr>
          <p:cNvSpPr txBox="1"/>
          <p:nvPr/>
        </p:nvSpPr>
        <p:spPr>
          <a:xfrm>
            <a:off x="7782655" y="4009605"/>
            <a:ext cx="3191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AGA Arabesque" panose="05010101010101010101" pitchFamily="2" charset="2"/>
              </a:rPr>
              <a:t>مثلي لصورة من صور إحسان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AGA Arabesque" panose="05010101010101010101" pitchFamily="2" charset="2"/>
              </a:rPr>
              <a:t>النبي  إلى جيرانه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زر الإجراء: الانتقال للصفحة الرئيسية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CE8EB69-8A79-42BD-86B6-79E931E458AD}"/>
              </a:ext>
            </a:extLst>
          </p:cNvPr>
          <p:cNvSpPr/>
          <p:nvPr/>
        </p:nvSpPr>
        <p:spPr>
          <a:xfrm>
            <a:off x="201539" y="5817953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54C1B68-96A9-4AA1-AEB3-A965130192FD}"/>
              </a:ext>
            </a:extLst>
          </p:cNvPr>
          <p:cNvSpPr/>
          <p:nvPr/>
        </p:nvSpPr>
        <p:spPr>
          <a:xfrm>
            <a:off x="3595403" y="920715"/>
            <a:ext cx="5291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chemeClr val="accent4"/>
                </a:solidFill>
              </a:rPr>
              <a:t>صغيرتي ما تعليقك على المشهد التالي:</a:t>
            </a:r>
            <a:endParaRPr lang="ar-SA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وسائط عبر الإنترنت 1" title="معاملة الخدم , كيف تعامل الخدم , الخادمة , تعليم للاطفال">
            <a:hlinkClick r:id="" action="ppaction://media"/>
            <a:extLst>
              <a:ext uri="{FF2B5EF4-FFF2-40B4-BE49-F238E27FC236}">
                <a16:creationId xmlns:a16="http://schemas.microsoft.com/office/drawing/2014/main" id="{32280187-D493-44C5-8916-43608B3552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756074" y="1674641"/>
            <a:ext cx="5213643" cy="39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470660C-8B85-4E66-AB29-276FB2941E85}"/>
              </a:ext>
            </a:extLst>
          </p:cNvPr>
          <p:cNvSpPr txBox="1"/>
          <p:nvPr/>
        </p:nvSpPr>
        <p:spPr>
          <a:xfrm>
            <a:off x="883920" y="2534870"/>
            <a:ext cx="10109080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latin typeface="HelveticaNeue"/>
              </a:rPr>
              <a:t>أن يذكر الطالب فائدة من قصة عيادة الرسول </a:t>
            </a:r>
            <a:r>
              <a:rPr lang="ar-SA" sz="2400" b="1" dirty="0">
                <a:latin typeface="HelveticaNeue"/>
                <a:sym typeface="AGA Arabesque" panose="05010101010101010101" pitchFamily="2" charset="2"/>
              </a:rPr>
              <a:t></a:t>
            </a:r>
            <a:r>
              <a:rPr lang="ar-SA" sz="2400" b="1" dirty="0">
                <a:latin typeface="HelveticaNeue"/>
              </a:rPr>
              <a:t> للغلام اليهودي الذي كان يخدمه عند مرضه.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latin typeface="HelveticaNeue"/>
              </a:rPr>
              <a:t> أن يستنبط الطالب فائدة من حديث أنس رضي الله عنه في خدمته للرسول </a:t>
            </a:r>
            <a:r>
              <a:rPr lang="ar-SA" sz="2400" b="1" dirty="0">
                <a:latin typeface="HelveticaNeue"/>
                <a:sym typeface="AGA Arabesque" panose="05010101010101010101" pitchFamily="2" charset="2"/>
              </a:rPr>
              <a:t></a:t>
            </a:r>
            <a:r>
              <a:rPr lang="ar-SA" sz="2400" b="1" dirty="0">
                <a:latin typeface="HelveticaNeue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latin typeface="HelveticaNeue"/>
              </a:rPr>
              <a:t> أن يستخرج الطالب من الدرس ما يدل على وصيته </a:t>
            </a:r>
            <a:r>
              <a:rPr lang="ar-SA" sz="2400" b="1" dirty="0">
                <a:latin typeface="HelveticaNeue"/>
                <a:sym typeface="AGA Arabesque" panose="05010101010101010101" pitchFamily="2" charset="2"/>
              </a:rPr>
              <a:t></a:t>
            </a:r>
            <a:r>
              <a:rPr lang="ar-SA" sz="2400" b="1" dirty="0">
                <a:latin typeface="HelveticaNeue"/>
              </a:rPr>
              <a:t> بالعمال و الخدم 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latin typeface="HelveticaNeue"/>
              </a:rPr>
              <a:t> أن يحذر الطالب من إلحاق الأذى بالخدم والعمال .</a:t>
            </a:r>
          </a:p>
        </p:txBody>
      </p:sp>
      <p:pic>
        <p:nvPicPr>
          <p:cNvPr id="13" name="Picture 2" descr="استراتيجية الظهر بالظهر – تقنيات التعليم للجميع">
            <a:extLst>
              <a:ext uri="{FF2B5EF4-FFF2-40B4-BE49-F238E27FC236}">
                <a16:creationId xmlns:a16="http://schemas.microsoft.com/office/drawing/2014/main" id="{87F4EE61-4FED-42C1-930D-3D862A422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25142" r="17621" b="24068"/>
          <a:stretch/>
        </p:blipFill>
        <p:spPr bwMode="auto">
          <a:xfrm>
            <a:off x="9622300" y="880989"/>
            <a:ext cx="1300089" cy="12473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A5B40F57-96F8-48F5-8036-17CDFB50307F}"/>
              </a:ext>
            </a:extLst>
          </p:cNvPr>
          <p:cNvSpPr/>
          <p:nvPr/>
        </p:nvSpPr>
        <p:spPr>
          <a:xfrm>
            <a:off x="1020882" y="880989"/>
            <a:ext cx="8464456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طالباتي المبدعات: </a:t>
            </a:r>
          </a:p>
          <a:p>
            <a:pPr algn="r"/>
            <a:r>
              <a:rPr lang="ar-SA" sz="2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لنفتح الكتاب صفحة 86 ونسجل التاريخ ونضع أهدافًا للدرس:</a:t>
            </a:r>
          </a:p>
        </p:txBody>
      </p:sp>
      <p:sp>
        <p:nvSpPr>
          <p:cNvPr id="15" name="زر الإجراء: الانتقال للصفحة الرئيسية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CE8EB69-8A79-42BD-86B6-79E931E458AD}"/>
              </a:ext>
            </a:extLst>
          </p:cNvPr>
          <p:cNvSpPr/>
          <p:nvPr/>
        </p:nvSpPr>
        <p:spPr>
          <a:xfrm>
            <a:off x="201539" y="5817953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6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زر الإجراء: الانتقال للصفحة الرئيسية 1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79E3EBB-ED1E-4DD3-98ED-BBFDB16F1DA5}"/>
              </a:ext>
            </a:extLst>
          </p:cNvPr>
          <p:cNvSpPr/>
          <p:nvPr/>
        </p:nvSpPr>
        <p:spPr>
          <a:xfrm>
            <a:off x="194194" y="5834575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CB96CEF-3A41-460A-BF02-FCDFCDA16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373" y="1274415"/>
            <a:ext cx="9420202" cy="235505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BE5A4EE-B799-46E6-996D-A07509EF6654}"/>
              </a:ext>
            </a:extLst>
          </p:cNvPr>
          <p:cNvSpPr/>
          <p:nvPr/>
        </p:nvSpPr>
        <p:spPr>
          <a:xfrm>
            <a:off x="3398677" y="3876413"/>
            <a:ext cx="5591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4"/>
                </a:solidFill>
                <a:effectLst/>
              </a:rPr>
              <a:t>ما هو ميزان التفاضل بين البشر؟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8C12004-4C05-4C0A-B90D-F9A425108EEB}"/>
              </a:ext>
            </a:extLst>
          </p:cNvPr>
          <p:cNvSpPr/>
          <p:nvPr/>
        </p:nvSpPr>
        <p:spPr>
          <a:xfrm>
            <a:off x="2003483" y="4654637"/>
            <a:ext cx="79880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التقوى، قال تعالى: ( إن أكرمكم عند الله أتقاكم ).</a:t>
            </a:r>
          </a:p>
        </p:txBody>
      </p:sp>
    </p:spTree>
    <p:extLst>
      <p:ext uri="{BB962C8B-B14F-4D97-AF65-F5344CB8AC3E}">
        <p14:creationId xmlns:p14="http://schemas.microsoft.com/office/powerpoint/2010/main" val="31330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زر الإجراء: الانتقال للصفحة الرئيسية 1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79E3EBB-ED1E-4DD3-98ED-BBFDB16F1DA5}"/>
              </a:ext>
            </a:extLst>
          </p:cNvPr>
          <p:cNvSpPr/>
          <p:nvPr/>
        </p:nvSpPr>
        <p:spPr>
          <a:xfrm>
            <a:off x="194194" y="5834575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C3430F-B275-43DC-A268-5A52861A6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422" y="817024"/>
            <a:ext cx="9549156" cy="174679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B4549FAE-770F-4691-BAC9-16D39D75B22C}"/>
              </a:ext>
            </a:extLst>
          </p:cNvPr>
          <p:cNvSpPr/>
          <p:nvPr/>
        </p:nvSpPr>
        <p:spPr>
          <a:xfrm>
            <a:off x="2911370" y="2619908"/>
            <a:ext cx="6566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4"/>
                </a:solidFill>
                <a:effectLst/>
              </a:rPr>
              <a:t>عددي خدم النبي </a:t>
            </a:r>
            <a:r>
              <a:rPr lang="ar-SA" sz="4000" b="1" cap="none" spc="0" dirty="0">
                <a:ln/>
                <a:solidFill>
                  <a:schemeClr val="accent4"/>
                </a:solidFill>
                <a:effectLst/>
                <a:sym typeface="AGA Arabesque" panose="05010101010101010101" pitchFamily="2" charset="2"/>
              </a:rPr>
              <a:t></a:t>
            </a:r>
            <a:r>
              <a:rPr lang="ar-SA" sz="4000" b="1" cap="none" spc="0" dirty="0">
                <a:ln/>
                <a:solidFill>
                  <a:schemeClr val="accent4"/>
                </a:solidFill>
                <a:effectLst/>
              </a:rPr>
              <a:t> ووظيفة كل منهم؟ </a:t>
            </a:r>
          </a:p>
        </p:txBody>
      </p:sp>
      <p:graphicFrame>
        <p:nvGraphicFramePr>
          <p:cNvPr id="12" name="رسم تخطيطي 11">
            <a:extLst>
              <a:ext uri="{FF2B5EF4-FFF2-40B4-BE49-F238E27FC236}">
                <a16:creationId xmlns:a16="http://schemas.microsoft.com/office/drawing/2014/main" id="{645F997C-AE9A-431A-AABA-A8A09F8D4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359670"/>
              </p:ext>
            </p:extLst>
          </p:nvPr>
        </p:nvGraphicFramePr>
        <p:xfrm>
          <a:off x="1686000" y="3556976"/>
          <a:ext cx="8820000" cy="24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مستطيل 12">
            <a:extLst>
              <a:ext uri="{FF2B5EF4-FFF2-40B4-BE49-F238E27FC236}">
                <a16:creationId xmlns:a16="http://schemas.microsoft.com/office/drawing/2014/main" id="{44782BB5-250C-46A4-B0A8-5BFA748287A3}"/>
              </a:ext>
            </a:extLst>
          </p:cNvPr>
          <p:cNvSpPr/>
          <p:nvPr/>
        </p:nvSpPr>
        <p:spPr>
          <a:xfrm>
            <a:off x="8502098" y="5308692"/>
            <a:ext cx="16305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أنس بن مالك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F1A74E0-3BA1-4E2D-9420-7DDAF96EEF38}"/>
              </a:ext>
            </a:extLst>
          </p:cNvPr>
          <p:cNvSpPr/>
          <p:nvPr/>
        </p:nvSpPr>
        <p:spPr>
          <a:xfrm>
            <a:off x="8892334" y="4068461"/>
            <a:ext cx="117051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كان على</a:t>
            </a:r>
          </a:p>
          <a:p>
            <a:pPr algn="ctr"/>
            <a:r>
              <a:rPr lang="ar-SA" sz="28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حوائجه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96B0EE5-6F4D-4F17-B5B9-E969BE64F787}"/>
              </a:ext>
            </a:extLst>
          </p:cNvPr>
          <p:cNvSpPr/>
          <p:nvPr/>
        </p:nvSpPr>
        <p:spPr>
          <a:xfrm>
            <a:off x="6194480" y="5311355"/>
            <a:ext cx="2095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عبدالله بن مسعود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30F015DE-8F5D-4DFA-8FA1-4985457FCBCC}"/>
              </a:ext>
            </a:extLst>
          </p:cNvPr>
          <p:cNvSpPr/>
          <p:nvPr/>
        </p:nvSpPr>
        <p:spPr>
          <a:xfrm>
            <a:off x="6464585" y="4150847"/>
            <a:ext cx="15552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صاحب نعله</a:t>
            </a:r>
          </a:p>
          <a:p>
            <a:pPr algn="ctr"/>
            <a:r>
              <a:rPr lang="ar-SA" sz="28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وسواكه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A64A43A-34E5-4D3C-9D86-3FACD22C00C6}"/>
              </a:ext>
            </a:extLst>
          </p:cNvPr>
          <p:cNvSpPr/>
          <p:nvPr/>
        </p:nvSpPr>
        <p:spPr>
          <a:xfrm>
            <a:off x="3991402" y="5317291"/>
            <a:ext cx="1754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عقبة بن عامر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CD51B0B0-A356-4498-9CB4-734B69CFFED1}"/>
              </a:ext>
            </a:extLst>
          </p:cNvPr>
          <p:cNvSpPr/>
          <p:nvPr/>
        </p:nvSpPr>
        <p:spPr>
          <a:xfrm>
            <a:off x="4113778" y="3853016"/>
            <a:ext cx="164339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صاحب بغلته</a:t>
            </a:r>
          </a:p>
          <a:p>
            <a:pPr algn="ctr"/>
            <a:r>
              <a:rPr lang="ar-SA" sz="28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يقود به في</a:t>
            </a:r>
          </a:p>
          <a:p>
            <a:pPr algn="ctr"/>
            <a:r>
              <a:rPr lang="ar-SA" sz="28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الأسفار</a:t>
            </a:r>
            <a:endParaRPr lang="ar-SA" sz="2800" b="0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B2C4911-B290-4F2A-8BFD-C89779FE2771}"/>
              </a:ext>
            </a:extLst>
          </p:cNvPr>
          <p:cNvSpPr/>
          <p:nvPr/>
        </p:nvSpPr>
        <p:spPr>
          <a:xfrm>
            <a:off x="1775327" y="5308692"/>
            <a:ext cx="16930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بلال بن رباح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76A72B58-5410-4437-BA7E-9DF322C98A18}"/>
              </a:ext>
            </a:extLst>
          </p:cNvPr>
          <p:cNvSpPr/>
          <p:nvPr/>
        </p:nvSpPr>
        <p:spPr>
          <a:xfrm>
            <a:off x="2282846" y="4290570"/>
            <a:ext cx="8258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مؤذنه</a:t>
            </a:r>
            <a:endParaRPr lang="ar-SA" sz="2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4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زر الإجراء: الانتقال للصفحة الرئيسية 1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79E3EBB-ED1E-4DD3-98ED-BBFDB16F1DA5}"/>
              </a:ext>
            </a:extLst>
          </p:cNvPr>
          <p:cNvSpPr/>
          <p:nvPr/>
        </p:nvSpPr>
        <p:spPr>
          <a:xfrm>
            <a:off x="194194" y="5834575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6962E28-97FD-4F87-AF31-F4CC4DD80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38" y="906426"/>
            <a:ext cx="8623031" cy="4311516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8B8B3606-1E2C-4201-B5D9-8FE49647EAD6}"/>
              </a:ext>
            </a:extLst>
          </p:cNvPr>
          <p:cNvSpPr/>
          <p:nvPr/>
        </p:nvSpPr>
        <p:spPr>
          <a:xfrm>
            <a:off x="1635522" y="5305243"/>
            <a:ext cx="91502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4"/>
                </a:solidFill>
                <a:effectLst/>
              </a:rPr>
              <a:t>بما أوصى النبي </a:t>
            </a:r>
            <a:r>
              <a:rPr lang="ar-SA" sz="3600" b="1" cap="none" spc="0" dirty="0">
                <a:ln/>
                <a:solidFill>
                  <a:schemeClr val="accent4"/>
                </a:solidFill>
                <a:effectLst/>
                <a:sym typeface="AGA Arabesque" panose="05010101010101010101" pitchFamily="2" charset="2"/>
              </a:rPr>
              <a:t></a:t>
            </a:r>
            <a:r>
              <a:rPr lang="ar-SA" sz="3600" b="1" cap="none" spc="0" dirty="0">
                <a:ln/>
                <a:solidFill>
                  <a:schemeClr val="accent4"/>
                </a:solidFill>
                <a:effectLst/>
              </a:rPr>
              <a:t> خادمه عقبة بن عامر </a:t>
            </a:r>
            <a:r>
              <a:rPr lang="ar-SA" sz="3600" b="1" cap="none" spc="0" dirty="0">
                <a:ln/>
                <a:solidFill>
                  <a:schemeClr val="accent4"/>
                </a:solidFill>
                <a:effectLst/>
                <a:sym typeface="AGA Arabesque" panose="05010101010101010101" pitchFamily="2" charset="2"/>
              </a:rPr>
              <a:t></a:t>
            </a:r>
            <a:r>
              <a:rPr lang="ar-SA" sz="3600" b="1" cap="none" spc="0" dirty="0">
                <a:ln/>
                <a:solidFill>
                  <a:schemeClr val="accent4"/>
                </a:solidFill>
                <a:effectLst/>
              </a:rPr>
              <a:t> في هذه القصة؟</a:t>
            </a:r>
          </a:p>
        </p:txBody>
      </p:sp>
    </p:spTree>
    <p:extLst>
      <p:ext uri="{BB962C8B-B14F-4D97-AF65-F5344CB8AC3E}">
        <p14:creationId xmlns:p14="http://schemas.microsoft.com/office/powerpoint/2010/main" val="4510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22;p17">
            <a:extLst>
              <a:ext uri="{FF2B5EF4-FFF2-40B4-BE49-F238E27FC236}">
                <a16:creationId xmlns:a16="http://schemas.microsoft.com/office/drawing/2014/main" id="{A08CF7FB-0A6C-4264-B758-32DA6325C9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r="45137" b="7458"/>
          <a:stretch/>
        </p:blipFill>
        <p:spPr>
          <a:xfrm>
            <a:off x="0" y="8892"/>
            <a:ext cx="12192000" cy="67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7;p12">
            <a:extLst>
              <a:ext uri="{FF2B5EF4-FFF2-40B4-BE49-F238E27FC236}">
                <a16:creationId xmlns:a16="http://schemas.microsoft.com/office/drawing/2014/main" id="{36D88D35-8064-49EF-8B25-8E5BB7BC1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" y="470304"/>
            <a:ext cx="10424160" cy="59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زر الإجراء: الانتقال للصفحة الرئيسية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AF21E39-4497-49EC-B407-19F936EA3782}"/>
              </a:ext>
            </a:extLst>
          </p:cNvPr>
          <p:cNvSpPr/>
          <p:nvPr/>
        </p:nvSpPr>
        <p:spPr>
          <a:xfrm>
            <a:off x="272150" y="5817953"/>
            <a:ext cx="611770" cy="569742"/>
          </a:xfrm>
          <a:prstGeom prst="actionButtonHome">
            <a:avLst/>
          </a:prstGeom>
          <a:solidFill>
            <a:srgbClr val="53AE6E"/>
          </a:solidFill>
          <a:ln w="12700" cap="flat" cmpd="sng" algn="in">
            <a:solidFill>
              <a:srgbClr val="53AE6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E0262264-D1B2-4360-9180-06A8F4E81AA9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9587F2B-C6E4-4FCA-A3EB-7FD31CFB0658}"/>
              </a:ext>
            </a:extLst>
          </p:cNvPr>
          <p:cNvSpPr/>
          <p:nvPr/>
        </p:nvSpPr>
        <p:spPr>
          <a:xfrm>
            <a:off x="4736878" y="3772772"/>
            <a:ext cx="3578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4"/>
                </a:solidFill>
              </a:rPr>
              <a:t>صفي معاملة النبي </a:t>
            </a:r>
            <a:r>
              <a:rPr lang="ar-SA" sz="2800" b="1" dirty="0">
                <a:ln/>
                <a:solidFill>
                  <a:schemeClr val="accent4"/>
                </a:solidFill>
                <a:sym typeface="AGA Arabesque" panose="05010101010101010101" pitchFamily="2" charset="2"/>
              </a:rPr>
              <a:t></a:t>
            </a:r>
            <a:r>
              <a:rPr lang="ar-SA" sz="2800" b="1" dirty="0">
                <a:ln/>
                <a:solidFill>
                  <a:schemeClr val="accent4"/>
                </a:solidFill>
              </a:rPr>
              <a:t> لخدمه</a:t>
            </a:r>
            <a:r>
              <a:rPr lang="ar-SA" sz="2800" b="1" cap="none" spc="0" dirty="0">
                <a:ln/>
                <a:solidFill>
                  <a:schemeClr val="accent4"/>
                </a:solidFill>
                <a:effectLst/>
              </a:rPr>
              <a:t>؟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010CAF8-9590-490C-B40D-2BE91F8310B3}"/>
              </a:ext>
            </a:extLst>
          </p:cNvPr>
          <p:cNvSpPr/>
          <p:nvPr/>
        </p:nvSpPr>
        <p:spPr>
          <a:xfrm>
            <a:off x="2363441" y="4295992"/>
            <a:ext cx="7649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 يكن يضربهم أو يتضجر منهم أو يكلفهم من العمل ما لا يطيقون.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7687FCB-A0A5-40DE-B98A-F3824E73B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159" y="1245826"/>
            <a:ext cx="9193682" cy="121278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A5ADF79-AC59-4B8B-8202-2761B2A8B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159" y="2428413"/>
            <a:ext cx="9193682" cy="1153900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F004D37-A06A-4246-A792-70BADEDAA557}"/>
              </a:ext>
            </a:extLst>
          </p:cNvPr>
          <p:cNvSpPr/>
          <p:nvPr/>
        </p:nvSpPr>
        <p:spPr>
          <a:xfrm>
            <a:off x="3195599" y="4845616"/>
            <a:ext cx="66607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4"/>
                </a:solidFill>
              </a:rPr>
              <a:t>مثلي لصور الإساءة إلى الخدم من خلال واقعك المعاصر</a:t>
            </a:r>
            <a:r>
              <a:rPr lang="ar-SA" sz="2800" b="1" cap="none" spc="0" dirty="0">
                <a:ln/>
                <a:solidFill>
                  <a:schemeClr val="accent4"/>
                </a:solidFill>
                <a:effectLst/>
              </a:rPr>
              <a:t>؟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DEB979B-A0F5-4A55-B2BA-FBF505C43AA6}"/>
              </a:ext>
            </a:extLst>
          </p:cNvPr>
          <p:cNvSpPr/>
          <p:nvPr/>
        </p:nvSpPr>
        <p:spPr>
          <a:xfrm>
            <a:off x="2716133" y="5395240"/>
            <a:ext cx="7192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dirty="0">
                <a:ln/>
              </a:rPr>
              <a:t>التعدي عليهم بالضرب – رفع الصوت عليهم – تأخير رواتبهم</a:t>
            </a:r>
            <a:endParaRPr lang="ar-SA" sz="28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45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الشارة">
  <a:themeElements>
    <a:clrScheme name="الشارة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الشارة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لشارة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2354</TotalTime>
  <Words>452</Words>
  <Application>Microsoft Office PowerPoint</Application>
  <PresentationFormat>شاشة عريضة</PresentationFormat>
  <Paragraphs>104</Paragraphs>
  <Slides>19</Slides>
  <Notes>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19</vt:i4>
      </vt:variant>
    </vt:vector>
  </HeadingPairs>
  <TitlesOfParts>
    <vt:vector size="33" baseType="lpstr">
      <vt:lpstr>HGMaruGothicMPRO</vt:lpstr>
      <vt:lpstr>Afsaneh Font</vt:lpstr>
      <vt:lpstr>Agency FB</vt:lpstr>
      <vt:lpstr>Arial</vt:lpstr>
      <vt:lpstr>Calibri</vt:lpstr>
      <vt:lpstr>Calibri Light</vt:lpstr>
      <vt:lpstr>Gill Sans MT</vt:lpstr>
      <vt:lpstr>HelveticaNeue</vt:lpstr>
      <vt:lpstr>Impact</vt:lpstr>
      <vt:lpstr>STC-Regular</vt:lpstr>
      <vt:lpstr>Wingdings</vt:lpstr>
      <vt:lpstr>نسق Office</vt:lpstr>
      <vt:lpstr>الشارة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همس الحنين w</dc:creator>
  <cp:lastModifiedBy>همس الحنين w</cp:lastModifiedBy>
  <cp:revision>20</cp:revision>
  <dcterms:created xsi:type="dcterms:W3CDTF">2021-08-30T09:49:46Z</dcterms:created>
  <dcterms:modified xsi:type="dcterms:W3CDTF">2021-10-23T22:54:30Z</dcterms:modified>
</cp:coreProperties>
</file>