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4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>
        <p:scale>
          <a:sx n="89" d="100"/>
          <a:sy n="89" d="100"/>
        </p:scale>
        <p:origin x="13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237032" y="2420751"/>
            <a:ext cx="6519066" cy="20205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1400" b="1" dirty="0" smtClean="0"/>
          </a:p>
          <a:p>
            <a:pPr algn="ctr"/>
            <a:endParaRPr lang="ar-SA" sz="1400" b="1" dirty="0" smtClean="0"/>
          </a:p>
        </p:txBody>
      </p:sp>
      <p:sp>
        <p:nvSpPr>
          <p:cNvPr id="41" name="مربع نص 4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: </a:t>
            </a:r>
            <a:endParaRPr lang="ar-SA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07170" y="4630938"/>
            <a:ext cx="6519066" cy="21139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2" y="6834036"/>
            <a:ext cx="6526894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     </a:t>
            </a:r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sp>
        <p:nvSpPr>
          <p:cNvPr id="22" name="مستطيل 21"/>
          <p:cNvSpPr/>
          <p:nvPr/>
        </p:nvSpPr>
        <p:spPr>
          <a:xfrm>
            <a:off x="5763201" y="4738622"/>
            <a:ext cx="1023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الثاني : 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804044" y="6865464"/>
            <a:ext cx="942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الثالث: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620180"/>
              </p:ext>
            </p:extLst>
          </p:nvPr>
        </p:nvGraphicFramePr>
        <p:xfrm>
          <a:off x="307975" y="2482671"/>
          <a:ext cx="3066496" cy="9072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0455"/>
                <a:gridCol w="704387"/>
                <a:gridCol w="713981"/>
                <a:gridCol w="433068"/>
                <a:gridCol w="348289"/>
                <a:gridCol w="336316"/>
              </a:tblGrid>
              <a:tr h="2367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0" dirty="0" smtClean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0" baseline="0" dirty="0" smtClean="0">
                          <a:solidFill>
                            <a:schemeClr val="tx1"/>
                          </a:solidFill>
                        </a:rPr>
                        <a:t> مفهوم الطقس</a:t>
                      </a:r>
                      <a:endParaRPr lang="ar-SA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815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53613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55173"/>
              </p:ext>
            </p:extLst>
          </p:nvPr>
        </p:nvGraphicFramePr>
        <p:xfrm>
          <a:off x="266700" y="4680820"/>
          <a:ext cx="3038492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27258"/>
                <a:gridCol w="381000"/>
                <a:gridCol w="314325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تعداد العناصر التي </a:t>
                      </a: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تحددحالة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 الطقس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خلال اليوم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2552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74853"/>
              </p:ext>
            </p:extLst>
          </p:nvPr>
        </p:nvGraphicFramePr>
        <p:xfrm>
          <a:off x="300912" y="6919090"/>
          <a:ext cx="3014705" cy="10285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47208"/>
                <a:gridCol w="352425"/>
                <a:gridCol w="299163"/>
              </a:tblGrid>
              <a:tr h="35801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 مفهوم المناخ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7943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17943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034646" y="605200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 smtClean="0">
                  <a:solidFill>
                    <a:schemeClr val="tx1"/>
                  </a:solidFill>
                </a:rPr>
                <a:t>الاختبار الدوري </a:t>
              </a:r>
              <a:r>
                <a:rPr lang="ar-SA" sz="1600" b="1" dirty="0" smtClean="0">
                  <a:solidFill>
                    <a:schemeClr val="tx1"/>
                  </a:solidFill>
                </a:rPr>
                <a:t>للصف 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الثالث</a:t>
              </a:r>
              <a:r>
                <a:rPr lang="ar-SA" sz="1600" b="1" dirty="0" smtClean="0">
                  <a:solidFill>
                    <a:schemeClr val="tx1"/>
                  </a:solidFill>
                </a:rPr>
                <a:t> مادة </a:t>
              </a:r>
              <a:r>
                <a:rPr lang="ar-SA" sz="1600" b="1" dirty="0" smtClean="0">
                  <a:solidFill>
                    <a:schemeClr val="tx1"/>
                  </a:solidFill>
                </a:rPr>
                <a:t>العلوم /  الفترة 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الثالثة</a:t>
              </a:r>
              <a:endParaRPr lang="ar-SA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</a:t>
              </a:r>
              <a:r>
                <a:rPr lang="ar-SA" sz="900" dirty="0" smtClean="0"/>
                <a:t>.......................................................</a:t>
              </a:r>
              <a:r>
                <a:rPr lang="ar-SA" sz="1200" dirty="0" smtClean="0"/>
                <a:t> المدرسة</a:t>
              </a:r>
              <a:r>
                <a:rPr lang="ar-SA" sz="900" dirty="0" smtClean="0"/>
                <a:t>.........................................</a:t>
              </a:r>
              <a:r>
                <a:rPr lang="ar-SA" sz="1200" dirty="0" smtClean="0"/>
                <a:t> الصف </a:t>
              </a:r>
              <a:r>
                <a:rPr lang="ar-SA" sz="900" dirty="0" smtClean="0"/>
                <a:t>........................</a:t>
              </a:r>
              <a:endParaRPr lang="ar-SA" sz="9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717352" y="2951553"/>
            <a:ext cx="50688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400" dirty="0" smtClean="0"/>
              <a:t>ضعي دائرة حول الإجابة الصحيحة:</a:t>
            </a:r>
          </a:p>
          <a:p>
            <a:r>
              <a:rPr lang="ar-SA" sz="1400" dirty="0" smtClean="0"/>
              <a:t> </a:t>
            </a:r>
          </a:p>
          <a:p>
            <a:r>
              <a:rPr lang="ar-SA" sz="1400" dirty="0" smtClean="0"/>
              <a:t>حالة الجو في مكان معين خلال يوم </a:t>
            </a:r>
            <a:r>
              <a:rPr lang="ar-SA" sz="1400" dirty="0" err="1" smtClean="0"/>
              <a:t>أوعدة</a:t>
            </a:r>
            <a:r>
              <a:rPr lang="ar-SA" sz="1400" dirty="0" smtClean="0"/>
              <a:t> أيام مفهوم...............</a:t>
            </a:r>
          </a:p>
          <a:p>
            <a:endParaRPr lang="ar-SA" sz="1400" dirty="0" smtClean="0"/>
          </a:p>
          <a:p>
            <a:r>
              <a:rPr lang="ar-SA" sz="1400" dirty="0" smtClean="0"/>
              <a:t>1- الضغط الجوي                      2 - الهطول </a:t>
            </a:r>
          </a:p>
          <a:p>
            <a:r>
              <a:rPr lang="ar-SA" sz="1400" smtClean="0"/>
              <a:t> 3- الطقس                               </a:t>
            </a:r>
            <a:r>
              <a:rPr lang="ar-SA" sz="1400" dirty="0" smtClean="0"/>
              <a:t>4- الغلاف الجوي</a:t>
            </a:r>
            <a:endParaRPr lang="en-US" sz="1400" dirty="0"/>
          </a:p>
        </p:txBody>
      </p:sp>
      <p:sp>
        <p:nvSpPr>
          <p:cNvPr id="6" name="شكل بيضاوي 5"/>
          <p:cNvSpPr/>
          <p:nvPr/>
        </p:nvSpPr>
        <p:spPr>
          <a:xfrm>
            <a:off x="3317069" y="5365076"/>
            <a:ext cx="3092450" cy="48649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dirty="0" smtClean="0"/>
              <a:t>العناصر التي تحدد الطقس</a:t>
            </a:r>
            <a:endParaRPr lang="en-US" sz="1600" dirty="0"/>
          </a:p>
        </p:txBody>
      </p:sp>
      <p:sp>
        <p:nvSpPr>
          <p:cNvPr id="7" name="شكل بيضاوي 6"/>
          <p:cNvSpPr/>
          <p:nvPr/>
        </p:nvSpPr>
        <p:spPr>
          <a:xfrm>
            <a:off x="5676955" y="6057581"/>
            <a:ext cx="866720" cy="5239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dirty="0" smtClean="0"/>
              <a:t>الحرارة</a:t>
            </a:r>
            <a:endParaRPr lang="en-US" sz="1400" dirty="0"/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2468" y="6029335"/>
            <a:ext cx="1161560" cy="568545"/>
          </a:xfrm>
          <a:prstGeom prst="rect">
            <a:avLst/>
          </a:prstGeom>
        </p:spPr>
      </p:pic>
      <p:pic>
        <p:nvPicPr>
          <p:cNvPr id="28" name="صورة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565" y="6061980"/>
            <a:ext cx="926672" cy="523924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0662" y="6069465"/>
            <a:ext cx="926672" cy="523924"/>
          </a:xfrm>
          <a:prstGeom prst="rect">
            <a:avLst/>
          </a:prstGeom>
        </p:spPr>
      </p:pic>
      <p:sp>
        <p:nvSpPr>
          <p:cNvPr id="11" name="مربع نص 10"/>
          <p:cNvSpPr txBox="1"/>
          <p:nvPr/>
        </p:nvSpPr>
        <p:spPr>
          <a:xfrm>
            <a:off x="4791074" y="6097433"/>
            <a:ext cx="555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200" dirty="0" smtClean="0"/>
              <a:t>الضغط الجوي</a:t>
            </a:r>
            <a:endParaRPr lang="en-US" sz="1200" dirty="0"/>
          </a:p>
        </p:txBody>
      </p:sp>
      <p:sp>
        <p:nvSpPr>
          <p:cNvPr id="12" name="مربع نص 11"/>
          <p:cNvSpPr txBox="1"/>
          <p:nvPr/>
        </p:nvSpPr>
        <p:spPr>
          <a:xfrm flipH="1">
            <a:off x="3729337" y="6097433"/>
            <a:ext cx="69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الجبال</a:t>
            </a:r>
            <a:endParaRPr lang="en-US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652769" y="6097433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/>
              <a:t>الرياح</a:t>
            </a:r>
            <a:endParaRPr lang="en-US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3952207" y="4911063"/>
            <a:ext cx="2222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400" dirty="0" smtClean="0"/>
              <a:t>صلي العبارة بالعناصر المؤثرة فيها:</a:t>
            </a:r>
            <a:endParaRPr lang="en-US" sz="1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1230821" y="7439737"/>
            <a:ext cx="5495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/>
              <a:t>ما المقصود بالمناخ؟</a:t>
            </a:r>
          </a:p>
          <a:p>
            <a:r>
              <a:rPr lang="ar-SA" dirty="0" smtClean="0"/>
              <a:t> </a:t>
            </a:r>
          </a:p>
          <a:p>
            <a:r>
              <a:rPr lang="ar-SA" dirty="0" smtClean="0"/>
              <a:t>المناخ هو .......................................................................</a:t>
            </a:r>
            <a:endParaRPr lang="en-US" dirty="0"/>
          </a:p>
        </p:txBody>
      </p:sp>
      <p:sp>
        <p:nvSpPr>
          <p:cNvPr id="9" name="مستطيل 8"/>
          <p:cNvSpPr/>
          <p:nvPr/>
        </p:nvSpPr>
        <p:spPr>
          <a:xfrm>
            <a:off x="3421425" y="138518"/>
            <a:ext cx="653416" cy="51638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100" dirty="0" smtClean="0"/>
              <a:t>نموذج رقم (3)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01436" y="3204242"/>
            <a:ext cx="6632627" cy="17411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r>
              <a:rPr lang="ar-SA" dirty="0" smtClean="0"/>
              <a:t>كل ما يشغل حيز وله كتلة يسمى....................</a:t>
            </a:r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4969484" y="322864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الخامس</a:t>
            </a:r>
            <a:r>
              <a:rPr lang="ar-SA" sz="1200" b="1" u="sng" dirty="0" smtClean="0"/>
              <a:t>: </a:t>
            </a:r>
            <a:endParaRPr lang="ar-SA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123340" y="5062425"/>
            <a:ext cx="6645495" cy="37422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                                                                 معلمة المادة :</a:t>
            </a:r>
            <a:endParaRPr lang="ar-SA" sz="1050" b="1" dirty="0"/>
          </a:p>
        </p:txBody>
      </p:sp>
      <p:sp>
        <p:nvSpPr>
          <p:cNvPr id="22" name="مستطيل 21"/>
          <p:cNvSpPr/>
          <p:nvPr/>
        </p:nvSpPr>
        <p:spPr>
          <a:xfrm>
            <a:off x="5226502" y="5640215"/>
            <a:ext cx="12832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السادس : 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115879"/>
              </p:ext>
            </p:extLst>
          </p:nvPr>
        </p:nvGraphicFramePr>
        <p:xfrm>
          <a:off x="297300" y="3211023"/>
          <a:ext cx="3031221" cy="8893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40836"/>
                <a:gridCol w="361950"/>
                <a:gridCol w="312526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مفهوم المادة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691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     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08722"/>
              </p:ext>
            </p:extLst>
          </p:nvPr>
        </p:nvGraphicFramePr>
        <p:xfrm>
          <a:off x="309810" y="5168777"/>
          <a:ext cx="3006201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7312"/>
                <a:gridCol w="743248"/>
                <a:gridCol w="699944"/>
                <a:gridCol w="409171"/>
                <a:gridCol w="360929"/>
                <a:gridCol w="325597"/>
              </a:tblGrid>
              <a:tr h="295475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تعيين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التغير الفيزيائي من خلال قراءة مجموعة من الصور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475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0292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3402278" y="3460792"/>
            <a:ext cx="3155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600" dirty="0" smtClean="0">
                <a:solidFill>
                  <a:srgbClr val="C00000"/>
                </a:solidFill>
              </a:rPr>
              <a:t>اختاري الكلمة المناسبة وضعيها في الفراغ</a:t>
            </a:r>
            <a:r>
              <a:rPr lang="ar-SA" sz="1600" dirty="0" smtClean="0"/>
              <a:t>:</a:t>
            </a:r>
          </a:p>
          <a:p>
            <a:endParaRPr lang="ar-SA" dirty="0"/>
          </a:p>
          <a:p>
            <a:r>
              <a:rPr lang="ar-SA" dirty="0" smtClean="0"/>
              <a:t>الحرارة  -   الطقس  -  المادة </a:t>
            </a:r>
            <a:endParaRPr lang="en-US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290213" y="4338996"/>
            <a:ext cx="281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*</a:t>
            </a:r>
            <a:endParaRPr lang="en-US" sz="2800" dirty="0"/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2"/>
          <a:srcRect l="19426" t="8195"/>
          <a:stretch/>
        </p:blipFill>
        <p:spPr>
          <a:xfrm>
            <a:off x="1533312" y="6087917"/>
            <a:ext cx="5024515" cy="254607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30" name="مستطيل 29"/>
          <p:cNvSpPr/>
          <p:nvPr/>
        </p:nvSpPr>
        <p:spPr>
          <a:xfrm>
            <a:off x="101436" y="48558"/>
            <a:ext cx="6645495" cy="30887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صورة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7303" y="1070505"/>
            <a:ext cx="3569291" cy="2010104"/>
          </a:xfrm>
          <a:prstGeom prst="rect">
            <a:avLst/>
          </a:prstGeom>
        </p:spPr>
      </p:pic>
      <p:sp>
        <p:nvSpPr>
          <p:cNvPr id="34" name="مستطيل 33"/>
          <p:cNvSpPr/>
          <p:nvPr/>
        </p:nvSpPr>
        <p:spPr>
          <a:xfrm>
            <a:off x="3381140" y="357073"/>
            <a:ext cx="3176687" cy="580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صفي حالة الماء من خلال المصّور لدورة الماء ثم أكتبيها </a:t>
            </a:r>
            <a:r>
              <a:rPr lang="ar-SA" dirty="0" smtClean="0"/>
              <a:t>:</a:t>
            </a:r>
            <a:endParaRPr lang="en-US" dirty="0"/>
          </a:p>
        </p:txBody>
      </p:sp>
      <p:pic>
        <p:nvPicPr>
          <p:cNvPr id="35" name="صورة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5057" y="105705"/>
            <a:ext cx="1402202" cy="329213"/>
          </a:xfrm>
          <a:prstGeom prst="rect">
            <a:avLst/>
          </a:prstGeom>
        </p:spPr>
      </p:pic>
      <p:cxnSp>
        <p:nvCxnSpPr>
          <p:cNvPr id="39" name="رابط كسهم مستقيم 38"/>
          <p:cNvCxnSpPr/>
          <p:nvPr/>
        </p:nvCxnSpPr>
        <p:spPr>
          <a:xfrm>
            <a:off x="3995005" y="2214416"/>
            <a:ext cx="921914" cy="277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رابط كسهم مستقيم 44"/>
          <p:cNvCxnSpPr/>
          <p:nvPr/>
        </p:nvCxnSpPr>
        <p:spPr>
          <a:xfrm flipV="1">
            <a:off x="4040244" y="1772564"/>
            <a:ext cx="876675" cy="1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 flipH="1">
            <a:off x="969948" y="1861123"/>
            <a:ext cx="949568" cy="283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مستطيل مستدير الزوايا 56"/>
          <p:cNvSpPr/>
          <p:nvPr/>
        </p:nvSpPr>
        <p:spPr>
          <a:xfrm>
            <a:off x="199342" y="1960565"/>
            <a:ext cx="770606" cy="90799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مستطيل مستدير الزوايا 60"/>
          <p:cNvSpPr/>
          <p:nvPr/>
        </p:nvSpPr>
        <p:spPr>
          <a:xfrm>
            <a:off x="4926909" y="1462641"/>
            <a:ext cx="1299721" cy="52608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صورة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3950" y="2281577"/>
            <a:ext cx="1312680" cy="562910"/>
          </a:xfrm>
          <a:prstGeom prst="rect">
            <a:avLst/>
          </a:prstGeom>
        </p:spPr>
      </p:pic>
      <p:pic>
        <p:nvPicPr>
          <p:cNvPr id="65" name="صورة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342" y="73062"/>
            <a:ext cx="3060457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9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320</Words>
  <Application>Microsoft Office PowerPoint</Application>
  <PresentationFormat>عرض على الشاشة (3:4)‏</PresentationFormat>
  <Paragraphs>109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70</cp:revision>
  <dcterms:created xsi:type="dcterms:W3CDTF">2016-10-19T21:09:54Z</dcterms:created>
  <dcterms:modified xsi:type="dcterms:W3CDTF">2017-02-17T09:33:17Z</dcterms:modified>
</cp:coreProperties>
</file>