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9" r:id="rId2"/>
    <p:sldId id="264" r:id="rId3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2" d="100"/>
          <a:sy n="62" d="100"/>
        </p:scale>
        <p:origin x="249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D713F-7B9F-4161-B66E-EB3484AC5F6A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95585-B8C2-42D7-9398-417415E11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83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95585-B8C2-42D7-9398-417415E11C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72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31545" y="2334937"/>
            <a:ext cx="6734324" cy="220420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rtl="0"/>
            <a:r>
              <a:rPr lang="ar-SA" dirty="0"/>
              <a:t>ا</a:t>
            </a:r>
            <a:r>
              <a:rPr lang="ar-SA" dirty="0">
                <a:solidFill>
                  <a:srgbClr val="C00000"/>
                </a:solidFill>
              </a:rPr>
              <a:t>ختاري المصطلح المناسب للمفهوم التالي</a:t>
            </a:r>
            <a:endParaRPr lang="ar-SA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5347035" y="2415478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5347035" y="4680820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>
                <a:solidFill>
                  <a:schemeClr val="tx1"/>
                </a:solidFill>
              </a:rPr>
              <a:t>السؤال الثاني </a:t>
            </a:r>
            <a:r>
              <a:rPr lang="ar-SA" sz="1200" b="1" dirty="0"/>
              <a:t>: </a:t>
            </a:r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26023" y="4603247"/>
            <a:ext cx="6720908" cy="253804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الزجاج  /الخشب / الجدار/ الهواء / البلاستيك</a:t>
            </a:r>
          </a:p>
        </p:txBody>
      </p:sp>
      <p:sp>
        <p:nvSpPr>
          <p:cNvPr id="46" name="مستطيل 45"/>
          <p:cNvSpPr/>
          <p:nvPr/>
        </p:nvSpPr>
        <p:spPr>
          <a:xfrm>
            <a:off x="80407" y="7215544"/>
            <a:ext cx="6692663" cy="16689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dirty="0">
                <a:solidFill>
                  <a:srgbClr val="C00000"/>
                </a:solidFill>
              </a:rPr>
              <a:t>                اذكري طرق المحافظة على الأذن:</a:t>
            </a:r>
          </a:p>
          <a:p>
            <a:endParaRPr lang="ar-SA" dirty="0">
              <a:solidFill>
                <a:srgbClr val="C00000"/>
              </a:solidFill>
            </a:endParaRPr>
          </a:p>
          <a:p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1/...................................</a:t>
            </a:r>
          </a:p>
          <a:p>
            <a:r>
              <a:rPr lang="ar-SA" dirty="0">
                <a:solidFill>
                  <a:schemeClr val="accent1">
                    <a:lumMod val="75000"/>
                  </a:schemeClr>
                </a:solidFill>
              </a:rPr>
              <a:t>2/...................................</a:t>
            </a:r>
          </a:p>
        </p:txBody>
      </p:sp>
      <p:sp>
        <p:nvSpPr>
          <p:cNvPr id="20" name="مربع نص 19"/>
          <p:cNvSpPr txBox="1"/>
          <p:nvPr/>
        </p:nvSpPr>
        <p:spPr>
          <a:xfrm>
            <a:off x="199342" y="8887842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/>
              <a:t>تمنياتي لك بالتوفيق                                                                                                                معلمة المادة :</a:t>
            </a:r>
          </a:p>
        </p:txBody>
      </p:sp>
      <p:sp>
        <p:nvSpPr>
          <p:cNvPr id="22" name="مستطيل 21"/>
          <p:cNvSpPr/>
          <p:nvPr/>
        </p:nvSpPr>
        <p:spPr>
          <a:xfrm>
            <a:off x="5653988" y="4691920"/>
            <a:ext cx="10230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الثاني :  </a:t>
            </a:r>
          </a:p>
        </p:txBody>
      </p:sp>
      <p:sp>
        <p:nvSpPr>
          <p:cNvPr id="24" name="مستطيل 23"/>
          <p:cNvSpPr/>
          <p:nvPr/>
        </p:nvSpPr>
        <p:spPr>
          <a:xfrm>
            <a:off x="5411664" y="7141220"/>
            <a:ext cx="12251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الثالث: </a:t>
            </a:r>
          </a:p>
        </p:txBody>
      </p:sp>
      <p:graphicFrame>
        <p:nvGraphicFramePr>
          <p:cNvPr id="62" name="جدول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675793"/>
              </p:ext>
            </p:extLst>
          </p:nvPr>
        </p:nvGraphicFramePr>
        <p:xfrm>
          <a:off x="72761" y="2486682"/>
          <a:ext cx="3308614" cy="103997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32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4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4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29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0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2506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معرفة مفهوم الضوء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781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837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جدول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858929"/>
              </p:ext>
            </p:extLst>
          </p:nvPr>
        </p:nvGraphicFramePr>
        <p:xfrm>
          <a:off x="164967" y="7791958"/>
          <a:ext cx="2968758" cy="93621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3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89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2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9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32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5657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ذكر بعض الطرائق للمحافظة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على الأذن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197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197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7" name="جدول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57552"/>
              </p:ext>
            </p:extLst>
          </p:nvPr>
        </p:nvGraphicFramePr>
        <p:xfrm>
          <a:off x="81128" y="4680820"/>
          <a:ext cx="3308617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4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8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0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1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34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192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تصنيف بعض الأجسام من حيث نفاذيتها للضوء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313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6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3" name="مجموعة 2"/>
          <p:cNvGrpSpPr/>
          <p:nvPr/>
        </p:nvGrpSpPr>
        <p:grpSpPr>
          <a:xfrm>
            <a:off x="38746" y="37813"/>
            <a:ext cx="6819254" cy="2286024"/>
            <a:chOff x="57075" y="79791"/>
            <a:chExt cx="6819254" cy="2286024"/>
          </a:xfrm>
        </p:grpSpPr>
        <p:sp>
          <p:nvSpPr>
            <p:cNvPr id="29" name="مربع نص 28"/>
            <p:cNvSpPr txBox="1"/>
            <p:nvPr/>
          </p:nvSpPr>
          <p:spPr>
            <a:xfrm>
              <a:off x="5484861" y="147347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700" dirty="0"/>
                <a:t>المملكة العربية السعودية</a:t>
              </a:r>
            </a:p>
            <a:p>
              <a:pPr algn="ctr"/>
              <a:r>
                <a:rPr lang="ar-SA" sz="700" dirty="0"/>
                <a:t>وزارة التعليم </a:t>
              </a:r>
            </a:p>
            <a:p>
              <a:pPr algn="ctr"/>
              <a:r>
                <a:rPr lang="ar-SA" sz="700" dirty="0"/>
                <a:t>مكتب التربية والتعليم بمحافظة الجبيل</a:t>
              </a:r>
            </a:p>
            <a:p>
              <a:pPr algn="ctr"/>
              <a:r>
                <a:rPr lang="ar-SA" sz="700" dirty="0"/>
                <a:t>قسم الصفوف الأولية</a:t>
              </a:r>
            </a:p>
          </p:txBody>
        </p:sp>
        <p:sp>
          <p:nvSpPr>
            <p:cNvPr id="30" name="مستطيل مستدير الزوايا 29"/>
            <p:cNvSpPr/>
            <p:nvPr/>
          </p:nvSpPr>
          <p:spPr>
            <a:xfrm>
              <a:off x="1031967" y="530427"/>
              <a:ext cx="4869470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600" b="1" dirty="0">
                  <a:solidFill>
                    <a:schemeClr val="tx1"/>
                  </a:solidFill>
                </a:rPr>
                <a:t>الاختبار الدوري للصف</a:t>
              </a:r>
              <a:r>
                <a:rPr lang="ar-SA" sz="1600" dirty="0">
                  <a:solidFill>
                    <a:schemeClr val="tx1"/>
                  </a:solidFill>
                </a:rPr>
                <a:t>............</a:t>
              </a:r>
              <a:r>
                <a:rPr lang="ar-SA" sz="1600" b="1" dirty="0">
                  <a:solidFill>
                    <a:schemeClr val="tx1"/>
                  </a:solidFill>
                </a:rPr>
                <a:t>مادة العلوم /  الفترة </a:t>
              </a:r>
              <a:r>
                <a:rPr lang="ar-SA" sz="1600" dirty="0">
                  <a:solidFill>
                    <a:schemeClr val="tx1"/>
                  </a:solidFill>
                </a:rPr>
                <a:t>.......</a:t>
              </a:r>
            </a:p>
          </p:txBody>
        </p:sp>
        <p:sp>
          <p:nvSpPr>
            <p:cNvPr id="38" name="مربع نص 37"/>
            <p:cNvSpPr txBox="1"/>
            <p:nvPr/>
          </p:nvSpPr>
          <p:spPr>
            <a:xfrm>
              <a:off x="412381" y="2088816"/>
              <a:ext cx="586652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pic>
          <p:nvPicPr>
            <p:cNvPr id="53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342" y="79791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مستطيل مستدير الزوايا 54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032" name="Picture 8" descr="نتيجة بحث الصور عن خلفيات متحركة لمادة العلوم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741"/>
            <a:stretch/>
          </p:blipFill>
          <p:spPr bwMode="auto">
            <a:xfrm>
              <a:off x="1031967" y="1025317"/>
              <a:ext cx="5432333" cy="9249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نتيجة بحث الصور عن علوم كرتون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295" y="862993"/>
              <a:ext cx="899488" cy="1113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مستطيل 1"/>
            <p:cNvSpPr/>
            <p:nvPr/>
          </p:nvSpPr>
          <p:spPr>
            <a:xfrm>
              <a:off x="4110979" y="697057"/>
              <a:ext cx="2765350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8000" b="1" dirty="0">
                  <a:ln w="0"/>
                  <a:gradFill flip="none" rotWithShape="1">
                    <a:gsLst>
                      <a:gs pos="69375">
                        <a:schemeClr val="accent2">
                          <a:lumMod val="20000"/>
                          <a:lumOff val="80000"/>
                        </a:schemeClr>
                      </a:gs>
                      <a:gs pos="64750">
                        <a:srgbClr val="FFFF00"/>
                      </a:gs>
                      <a:gs pos="55500">
                        <a:schemeClr val="accent6">
                          <a:lumMod val="40000"/>
                          <a:lumOff val="60000"/>
                        </a:schemeClr>
                      </a:gs>
                      <a:gs pos="37000">
                        <a:schemeClr val="accent2">
                          <a:lumMod val="20000"/>
                          <a:lumOff val="80000"/>
                        </a:schemeClr>
                      </a:gs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2700000" scaled="1"/>
                    <a:tileRect/>
                  </a:gra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العلوم</a:t>
              </a:r>
              <a:endParaRPr lang="ar-SA" sz="8000" b="1" cap="none" spc="0" dirty="0">
                <a:ln w="0"/>
                <a:gradFill flip="none" rotWithShape="1">
                  <a:gsLst>
                    <a:gs pos="69375">
                      <a:schemeClr val="accent2">
                        <a:lumMod val="20000"/>
                        <a:lumOff val="80000"/>
                      </a:schemeClr>
                    </a:gs>
                    <a:gs pos="64750">
                      <a:srgbClr val="FFFF00"/>
                    </a:gs>
                    <a:gs pos="55500">
                      <a:schemeClr val="accent6">
                        <a:lumMod val="40000"/>
                        <a:lumOff val="60000"/>
                      </a:schemeClr>
                    </a:gs>
                    <a:gs pos="37000">
                      <a:schemeClr val="accent2">
                        <a:lumMod val="20000"/>
                        <a:lumOff val="80000"/>
                      </a:schemeClr>
                    </a:gs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27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4" name="AutoShape 2" descr="نتيجة بحث الصور عن سلسلة غذائية الصف الثاني الابتدائي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6" name="مربع نص 5"/>
          <p:cNvSpPr txBox="1"/>
          <p:nvPr/>
        </p:nvSpPr>
        <p:spPr>
          <a:xfrm>
            <a:off x="72760" y="3525805"/>
            <a:ext cx="6585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الصوت /  الضوء /  السرعة</a:t>
            </a:r>
          </a:p>
          <a:p>
            <a:r>
              <a:rPr lang="ar-SA" dirty="0"/>
              <a:t>*....................</a:t>
            </a:r>
            <a:r>
              <a:rPr lang="ar-SA" sz="1600" dirty="0"/>
              <a:t>هو شكل من أشكال الطاقة يسمح لنا برؤية الأشياء ،ويسير في خطوط مستقيمة.</a:t>
            </a:r>
            <a:endParaRPr lang="en-US" sz="16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3444850" y="4935506"/>
            <a:ext cx="3179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600" dirty="0">
                <a:solidFill>
                  <a:srgbClr val="C00000"/>
                </a:solidFill>
              </a:rPr>
              <a:t>صنفي الأجسام التالية حسب </a:t>
            </a:r>
            <a:r>
              <a:rPr lang="ar-SA" sz="1600" dirty="0" err="1">
                <a:solidFill>
                  <a:srgbClr val="C00000"/>
                </a:solidFill>
              </a:rPr>
              <a:t>ماهو</a:t>
            </a:r>
            <a:r>
              <a:rPr lang="ar-SA" sz="1600" dirty="0">
                <a:solidFill>
                  <a:srgbClr val="C00000"/>
                </a:solidFill>
              </a:rPr>
              <a:t> مطلوب في الجدول:</a:t>
            </a:r>
            <a:endParaRPr lang="en-US" sz="1600" dirty="0">
              <a:solidFill>
                <a:srgbClr val="C00000"/>
              </a:solidFill>
            </a:endParaRPr>
          </a:p>
        </p:txBody>
      </p:sp>
      <p:graphicFrame>
        <p:nvGraphicFramePr>
          <p:cNvPr id="8" name="جدول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939523"/>
              </p:ext>
            </p:extLst>
          </p:nvPr>
        </p:nvGraphicFramePr>
        <p:xfrm>
          <a:off x="3448373" y="6038850"/>
          <a:ext cx="3188421" cy="10241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7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855">
                <a:tc>
                  <a:txBody>
                    <a:bodyPr/>
                    <a:lstStyle/>
                    <a:p>
                      <a:r>
                        <a:rPr lang="ar-SA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أجسام غير نافذة للضوء</a:t>
                      </a:r>
                      <a:endParaRPr 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أجسام نافذة للضوء </a:t>
                      </a:r>
                      <a:endParaRPr 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63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6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9" name="صورة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988" y="7418219"/>
            <a:ext cx="910847" cy="449431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3209817" y="1116330"/>
            <a:ext cx="1005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200" dirty="0"/>
              <a:t>نموذج </a:t>
            </a:r>
            <a:r>
              <a:rPr lang="ar-SA" sz="1200"/>
              <a:t>رقم (3)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94982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227865" y="2415478"/>
            <a:ext cx="6519066" cy="204608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مربع نص 40"/>
          <p:cNvSpPr txBox="1"/>
          <p:nvPr/>
        </p:nvSpPr>
        <p:spPr>
          <a:xfrm>
            <a:off x="5347035" y="2415478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5347035" y="4680820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>
                <a:solidFill>
                  <a:schemeClr val="tx1"/>
                </a:solidFill>
              </a:rPr>
              <a:t>السؤال الثاني </a:t>
            </a:r>
            <a:r>
              <a:rPr lang="ar-SA" sz="1200" b="1" dirty="0"/>
              <a:t>: </a:t>
            </a:r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227865" y="4680820"/>
            <a:ext cx="6519066" cy="204608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مربع نص 44"/>
          <p:cNvSpPr txBox="1"/>
          <p:nvPr/>
        </p:nvSpPr>
        <p:spPr>
          <a:xfrm>
            <a:off x="5326340" y="6834036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>
                <a:solidFill>
                  <a:schemeClr val="tx1"/>
                </a:solidFill>
              </a:rPr>
              <a:t>السؤال الثالث  </a:t>
            </a:r>
            <a:r>
              <a:rPr lang="ar-SA" sz="1200" b="1" dirty="0"/>
              <a:t>: </a:t>
            </a:r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46" name="مستطيل 45"/>
          <p:cNvSpPr/>
          <p:nvPr/>
        </p:nvSpPr>
        <p:spPr>
          <a:xfrm>
            <a:off x="199342" y="6681636"/>
            <a:ext cx="6526894" cy="204608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ربع نص 19"/>
          <p:cNvSpPr txBox="1"/>
          <p:nvPr/>
        </p:nvSpPr>
        <p:spPr>
          <a:xfrm>
            <a:off x="199342" y="8887842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/>
              <a:t>تمنياتي لك بالتوفيق                                                                                                                معلمة المادة :</a:t>
            </a:r>
          </a:p>
        </p:txBody>
      </p:sp>
      <p:grpSp>
        <p:nvGrpSpPr>
          <p:cNvPr id="3" name="مجموعة 2"/>
          <p:cNvGrpSpPr/>
          <p:nvPr/>
        </p:nvGrpSpPr>
        <p:grpSpPr>
          <a:xfrm>
            <a:off x="57075" y="79791"/>
            <a:ext cx="6743850" cy="2286024"/>
            <a:chOff x="57075" y="79791"/>
            <a:chExt cx="6743850" cy="2286024"/>
          </a:xfrm>
        </p:grpSpPr>
        <p:sp>
          <p:nvSpPr>
            <p:cNvPr id="38" name="مربع نص 37"/>
            <p:cNvSpPr txBox="1"/>
            <p:nvPr/>
          </p:nvSpPr>
          <p:spPr>
            <a:xfrm>
              <a:off x="412381" y="2088816"/>
              <a:ext cx="586652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grpSp>
          <p:nvGrpSpPr>
            <p:cNvPr id="2" name="مجموعة 1"/>
            <p:cNvGrpSpPr/>
            <p:nvPr/>
          </p:nvGrpSpPr>
          <p:grpSpPr>
            <a:xfrm>
              <a:off x="57075" y="79791"/>
              <a:ext cx="6743850" cy="1986232"/>
              <a:chOff x="57075" y="79791"/>
              <a:chExt cx="6743850" cy="1986232"/>
            </a:xfrm>
          </p:grpSpPr>
          <p:sp>
            <p:nvSpPr>
              <p:cNvPr id="29" name="مربع نص 28"/>
              <p:cNvSpPr txBox="1"/>
              <p:nvPr/>
            </p:nvSpPr>
            <p:spPr>
              <a:xfrm>
                <a:off x="5484861" y="147347"/>
                <a:ext cx="1306538" cy="578882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700" dirty="0"/>
                  <a:t>المملكة العربية السعودية</a:t>
                </a:r>
              </a:p>
              <a:p>
                <a:pPr algn="ctr"/>
                <a:r>
                  <a:rPr lang="ar-SA" sz="700" dirty="0"/>
                  <a:t>وزارة التعليم </a:t>
                </a:r>
              </a:p>
              <a:p>
                <a:pPr algn="ctr"/>
                <a:r>
                  <a:rPr lang="ar-SA" sz="700" dirty="0"/>
                  <a:t>مكتب التربية والتعليم بمحافظة الجبيل</a:t>
                </a:r>
              </a:p>
              <a:p>
                <a:pPr algn="ctr"/>
                <a:r>
                  <a:rPr lang="ar-SA" sz="700" dirty="0"/>
                  <a:t>قسم الصفوف الأولية</a:t>
                </a:r>
              </a:p>
            </p:txBody>
          </p:sp>
          <p:sp>
            <p:nvSpPr>
              <p:cNvPr id="30" name="مستطيل مستدير الزوايا 29"/>
              <p:cNvSpPr/>
              <p:nvPr/>
            </p:nvSpPr>
            <p:spPr>
              <a:xfrm>
                <a:off x="1031967" y="530427"/>
                <a:ext cx="4869470" cy="433795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sz="1600" b="1" dirty="0">
                    <a:solidFill>
                      <a:schemeClr val="tx1"/>
                    </a:solidFill>
                  </a:rPr>
                  <a:t>الاختبار الدوري للصف</a:t>
                </a:r>
                <a:r>
                  <a:rPr lang="ar-SA" sz="1600" dirty="0">
                    <a:solidFill>
                      <a:schemeClr val="tx1"/>
                    </a:solidFill>
                  </a:rPr>
                  <a:t>............</a:t>
                </a:r>
                <a:r>
                  <a:rPr lang="ar-SA" sz="1600" b="1" dirty="0">
                    <a:solidFill>
                      <a:schemeClr val="tx1"/>
                    </a:solidFill>
                  </a:rPr>
                  <a:t>مادة العلوم /  الفترة </a:t>
                </a:r>
                <a:r>
                  <a:rPr lang="ar-SA" sz="1600" dirty="0">
                    <a:solidFill>
                      <a:schemeClr val="tx1"/>
                    </a:solidFill>
                  </a:rPr>
                  <a:t>.......</a:t>
                </a:r>
              </a:p>
            </p:txBody>
          </p:sp>
          <p:grpSp>
            <p:nvGrpSpPr>
              <p:cNvPr id="14" name="مجموعة 13"/>
              <p:cNvGrpSpPr/>
              <p:nvPr/>
            </p:nvGrpSpPr>
            <p:grpSpPr>
              <a:xfrm>
                <a:off x="80294" y="835858"/>
                <a:ext cx="6711105" cy="1145825"/>
                <a:chOff x="0" y="1130922"/>
                <a:chExt cx="6858000" cy="1145825"/>
              </a:xfrm>
            </p:grpSpPr>
            <p:grpSp>
              <p:nvGrpSpPr>
                <p:cNvPr id="9" name="مجموعة 8"/>
                <p:cNvGrpSpPr/>
                <p:nvPr/>
              </p:nvGrpSpPr>
              <p:grpSpPr>
                <a:xfrm>
                  <a:off x="0" y="1130922"/>
                  <a:ext cx="6858000" cy="1145825"/>
                  <a:chOff x="-1" y="108632"/>
                  <a:chExt cx="6858001" cy="1733550"/>
                </a:xfrm>
              </p:grpSpPr>
              <p:pic>
                <p:nvPicPr>
                  <p:cNvPr id="1042" name="Picture 18" descr="نتيجة بحث الصور عن ‪i love chemistry clipart‬‏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82" t="533" r="5362" b="50934"/>
                  <a:stretch/>
                </p:blipFill>
                <p:spPr bwMode="auto">
                  <a:xfrm>
                    <a:off x="2124074" y="108632"/>
                    <a:ext cx="4733926" cy="173355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1044" name="Picture 20" descr="نتيجة بحث الصور عن ‪i love chemistry clipart‬‏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71" r="57000" b="51467"/>
                  <a:stretch/>
                </p:blipFill>
                <p:spPr bwMode="auto">
                  <a:xfrm flipH="1">
                    <a:off x="-1" y="108632"/>
                    <a:ext cx="2124075" cy="173355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10" name="مربع نص 9"/>
                <p:cNvSpPr txBox="1"/>
                <p:nvPr/>
              </p:nvSpPr>
              <p:spPr>
                <a:xfrm>
                  <a:off x="6334289" y="1539518"/>
                  <a:ext cx="428322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ع</a:t>
                  </a:r>
                </a:p>
              </p:txBody>
            </p:sp>
            <p:sp>
              <p:nvSpPr>
                <p:cNvPr id="11" name="مربع نص 10"/>
                <p:cNvSpPr txBox="1"/>
                <p:nvPr/>
              </p:nvSpPr>
              <p:spPr>
                <a:xfrm>
                  <a:off x="5724081" y="1498761"/>
                  <a:ext cx="457176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ل</a:t>
                  </a:r>
                </a:p>
              </p:txBody>
            </p:sp>
            <p:sp>
              <p:nvSpPr>
                <p:cNvPr id="12" name="مربع نص 11"/>
                <p:cNvSpPr txBox="1"/>
                <p:nvPr/>
              </p:nvSpPr>
              <p:spPr>
                <a:xfrm>
                  <a:off x="5568983" y="1498760"/>
                  <a:ext cx="52388" cy="58477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و</a:t>
                  </a:r>
                </a:p>
              </p:txBody>
            </p:sp>
            <p:sp>
              <p:nvSpPr>
                <p:cNvPr id="13" name="مربع نص 12"/>
                <p:cNvSpPr txBox="1"/>
                <p:nvPr/>
              </p:nvSpPr>
              <p:spPr>
                <a:xfrm>
                  <a:off x="4604419" y="1498760"/>
                  <a:ext cx="426720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م</a:t>
                  </a:r>
                </a:p>
              </p:txBody>
            </p:sp>
            <p:sp>
              <p:nvSpPr>
                <p:cNvPr id="32" name="مربع نص 31"/>
                <p:cNvSpPr txBox="1"/>
                <p:nvPr/>
              </p:nvSpPr>
              <p:spPr>
                <a:xfrm>
                  <a:off x="2321967" y="1522649"/>
                  <a:ext cx="428322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ع</a:t>
                  </a:r>
                </a:p>
              </p:txBody>
            </p:sp>
            <p:sp>
              <p:nvSpPr>
                <p:cNvPr id="33" name="مربع نص 32"/>
                <p:cNvSpPr txBox="1"/>
                <p:nvPr/>
              </p:nvSpPr>
              <p:spPr>
                <a:xfrm>
                  <a:off x="1441804" y="1691972"/>
                  <a:ext cx="457176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ل</a:t>
                  </a:r>
                </a:p>
              </p:txBody>
            </p:sp>
            <p:sp>
              <p:nvSpPr>
                <p:cNvPr id="34" name="مربع نص 33"/>
                <p:cNvSpPr txBox="1"/>
                <p:nvPr/>
              </p:nvSpPr>
              <p:spPr>
                <a:xfrm>
                  <a:off x="1278062" y="1439928"/>
                  <a:ext cx="52388" cy="58477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و</a:t>
                  </a:r>
                </a:p>
              </p:txBody>
            </p:sp>
            <p:sp>
              <p:nvSpPr>
                <p:cNvPr id="35" name="مربع نص 34"/>
                <p:cNvSpPr txBox="1"/>
                <p:nvPr/>
              </p:nvSpPr>
              <p:spPr>
                <a:xfrm>
                  <a:off x="301379" y="1495487"/>
                  <a:ext cx="426720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م</a:t>
                  </a:r>
                </a:p>
              </p:txBody>
            </p:sp>
          </p:grpSp>
          <p:pic>
            <p:nvPicPr>
              <p:cNvPr id="53" name="Picture 6" descr="نتيجة بحث الصور عن شعار وزارة المعارف بدون خلفية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9342" y="79791"/>
                <a:ext cx="955441" cy="5896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5" name="مستطيل مستدير الزوايا 54"/>
              <p:cNvSpPr/>
              <p:nvPr/>
            </p:nvSpPr>
            <p:spPr>
              <a:xfrm>
                <a:off x="57075" y="91600"/>
                <a:ext cx="6743850" cy="1974423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</p:grpSp>
      <p:sp>
        <p:nvSpPr>
          <p:cNvPr id="22" name="مستطيل 21"/>
          <p:cNvSpPr/>
          <p:nvPr/>
        </p:nvSpPr>
        <p:spPr>
          <a:xfrm>
            <a:off x="5763201" y="4738622"/>
            <a:ext cx="10230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الثاني :  </a:t>
            </a:r>
          </a:p>
        </p:txBody>
      </p:sp>
      <p:sp>
        <p:nvSpPr>
          <p:cNvPr id="24" name="مستطيل 23"/>
          <p:cNvSpPr/>
          <p:nvPr/>
        </p:nvSpPr>
        <p:spPr>
          <a:xfrm>
            <a:off x="5804044" y="6865464"/>
            <a:ext cx="9428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الثالث: </a:t>
            </a:r>
          </a:p>
        </p:txBody>
      </p:sp>
      <p:graphicFrame>
        <p:nvGraphicFramePr>
          <p:cNvPr id="62" name="جدول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043816"/>
              </p:ext>
            </p:extLst>
          </p:nvPr>
        </p:nvGraphicFramePr>
        <p:xfrm>
          <a:off x="227865" y="2414369"/>
          <a:ext cx="3014705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جدول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095514"/>
              </p:ext>
            </p:extLst>
          </p:nvPr>
        </p:nvGraphicFramePr>
        <p:xfrm>
          <a:off x="235457" y="4680820"/>
          <a:ext cx="3014705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7" name="جدول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485177"/>
              </p:ext>
            </p:extLst>
          </p:nvPr>
        </p:nvGraphicFramePr>
        <p:xfrm>
          <a:off x="206291" y="6834036"/>
          <a:ext cx="3014705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مربع نص 3"/>
          <p:cNvSpPr txBox="1"/>
          <p:nvPr/>
        </p:nvSpPr>
        <p:spPr>
          <a:xfrm>
            <a:off x="5003669" y="2914650"/>
            <a:ext cx="1549531" cy="8382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3595085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368</Words>
  <Application>Microsoft Office PowerPoint</Application>
  <PresentationFormat>عرض على الشاشة (4:3)</PresentationFormat>
  <Paragraphs>117</Paragraphs>
  <Slides>2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9" baseType="lpstr">
      <vt:lpstr>Arial</vt:lpstr>
      <vt:lpstr>Arial Unicode MS</vt:lpstr>
      <vt:lpstr>Calibri</vt:lpstr>
      <vt:lpstr>Calibri Light</vt:lpstr>
      <vt:lpstr>Times New Roman</vt:lpstr>
      <vt:lpstr>Wingdings</vt:lpstr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ALI ALAMRAH</cp:lastModifiedBy>
  <cp:revision>61</cp:revision>
  <dcterms:created xsi:type="dcterms:W3CDTF">2016-10-19T21:09:54Z</dcterms:created>
  <dcterms:modified xsi:type="dcterms:W3CDTF">2017-04-26T14:01:32Z</dcterms:modified>
</cp:coreProperties>
</file>