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166" r:id="rId1"/>
  </p:sldMasterIdLst>
  <p:notesMasterIdLst>
    <p:notesMasterId r:id="rId22"/>
  </p:notesMasterIdLst>
  <p:sldIdLst>
    <p:sldId id="406" r:id="rId2"/>
    <p:sldId id="352" r:id="rId3"/>
    <p:sldId id="389" r:id="rId4"/>
    <p:sldId id="399" r:id="rId5"/>
    <p:sldId id="381" r:id="rId6"/>
    <p:sldId id="354" r:id="rId7"/>
    <p:sldId id="366" r:id="rId8"/>
    <p:sldId id="401" r:id="rId9"/>
    <p:sldId id="400" r:id="rId10"/>
    <p:sldId id="383" r:id="rId11"/>
    <p:sldId id="402" r:id="rId12"/>
    <p:sldId id="403" r:id="rId13"/>
    <p:sldId id="392" r:id="rId14"/>
    <p:sldId id="384" r:id="rId15"/>
    <p:sldId id="393" r:id="rId16"/>
    <p:sldId id="404" r:id="rId17"/>
    <p:sldId id="379" r:id="rId18"/>
    <p:sldId id="390" r:id="rId19"/>
    <p:sldId id="405" r:id="rId20"/>
    <p:sldId id="377" r:id="rId21"/>
  </p:sldIdLst>
  <p:sldSz cx="12192000" cy="6858000"/>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EEEEEE"/>
    <a:srgbClr val="F8EA82"/>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نمط داكن 2 - تمييز 5/تميي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985" autoAdjust="0"/>
    <p:restoredTop sz="94301" autoAdjust="0"/>
  </p:normalViewPr>
  <p:slideViewPr>
    <p:cSldViewPr snapToGrid="0">
      <p:cViewPr varScale="1">
        <p:scale>
          <a:sx n="111" d="100"/>
          <a:sy n="111" d="100"/>
        </p:scale>
        <p:origin x="39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7A2B79E-2BCA-4199-A264-D47C9B6938CE}" type="datetimeFigureOut">
              <a:rPr lang="ar-SA" smtClean="0"/>
              <a:t>01/02/44</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A145F4C-F7EC-4C13-A904-C1C39343026F}" type="slidenum">
              <a:rPr lang="ar-SA" smtClean="0"/>
              <a:t>‹#›</a:t>
            </a:fld>
            <a:endParaRPr lang="ar-SA"/>
          </a:p>
        </p:txBody>
      </p:sp>
    </p:spTree>
    <p:extLst>
      <p:ext uri="{BB962C8B-B14F-4D97-AF65-F5344CB8AC3E}">
        <p14:creationId xmlns:p14="http://schemas.microsoft.com/office/powerpoint/2010/main" val="277069095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DF81A605-6EE9-4D40-8DF8-C32042283249}" type="datetimeFigureOut">
              <a:rPr lang="ar-SA" smtClean="0"/>
              <a:t>01/02/44</a:t>
            </a:fld>
            <a:endParaRPr lang="ar-SA"/>
          </a:p>
        </p:txBody>
      </p:sp>
      <p:sp>
        <p:nvSpPr>
          <p:cNvPr id="5" name="Footer Placeholder 4"/>
          <p:cNvSpPr>
            <a:spLocks noGrp="1"/>
          </p:cNvSpPr>
          <p:nvPr>
            <p:ph type="ftr" sz="quarter" idx="11"/>
          </p:nvPr>
        </p:nvSpPr>
        <p:spPr>
          <a:xfrm>
            <a:off x="2416500" y="329307"/>
            <a:ext cx="4973915" cy="309201"/>
          </a:xfrm>
        </p:spPr>
        <p:txBody>
          <a:bodyPr/>
          <a:lstStyle/>
          <a:p>
            <a:endParaRPr lang="ar-SA"/>
          </a:p>
        </p:txBody>
      </p:sp>
      <p:sp>
        <p:nvSpPr>
          <p:cNvPr id="6" name="Slide Number Placeholder 5"/>
          <p:cNvSpPr>
            <a:spLocks noGrp="1"/>
          </p:cNvSpPr>
          <p:nvPr>
            <p:ph type="sldNum" sz="quarter" idx="12"/>
          </p:nvPr>
        </p:nvSpPr>
        <p:spPr>
          <a:xfrm>
            <a:off x="1437664" y="798973"/>
            <a:ext cx="811019" cy="503578"/>
          </a:xfrm>
        </p:spPr>
        <p:txBody>
          <a:bodyPr/>
          <a:lstStyle/>
          <a:p>
            <a:fld id="{489CB131-1BAF-4D01-9179-D0E3ECF4351D}" type="slidenum">
              <a:rPr lang="ar-SA" smtClean="0"/>
              <a:t>‹#›</a:t>
            </a:fld>
            <a:endParaRPr lang="ar-SA"/>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65303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F81A605-6EE9-4D40-8DF8-C32042283249}" type="datetimeFigureOut">
              <a:rPr lang="ar-SA" smtClean="0"/>
              <a:t>01/02/44</a:t>
            </a:fld>
            <a:endParaRPr lang="ar-SA"/>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489CB131-1BAF-4D01-9179-D0E3ECF4351D}" type="slidenum">
              <a:rPr lang="ar-SA" smtClean="0"/>
              <a:t>‹#›</a:t>
            </a:fld>
            <a:endParaRPr lang="ar-SA"/>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6747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1651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52277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_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12" name="Content Placeholder 2"/>
          <p:cNvSpPr>
            <a:spLocks noGrp="1"/>
          </p:cNvSpPr>
          <p:nvPr>
            <p:ph sz="quarter" idx="13"/>
          </p:nvPr>
        </p:nvSpPr>
        <p:spPr>
          <a:xfrm>
            <a:off x="685800" y="2063396"/>
            <a:ext cx="10394707" cy="3311189"/>
          </a:xfrm>
          <a:prstGeom prst="rect">
            <a:avLst/>
          </a:prstGeo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a:xfrm>
            <a:off x="7298083" y="5757334"/>
            <a:ext cx="3784600" cy="498470"/>
          </a:xfrm>
          <a:prstGeom prst="rect">
            <a:avLst/>
          </a:prstGeom>
        </p:spPr>
        <p:txBody>
          <a:bodyPr/>
          <a:lstStyle/>
          <a:p>
            <a:fld id="{DF81A605-6EE9-4D40-8DF8-C32042283249}" type="datetimeFigureOut">
              <a:rPr lang="ar-SA" smtClean="0"/>
              <a:t>01/02/44</a:t>
            </a:fld>
            <a:endParaRPr lang="ar-SA"/>
          </a:p>
        </p:txBody>
      </p:sp>
      <p:sp>
        <p:nvSpPr>
          <p:cNvPr id="5" name="Footer Placeholder 4"/>
          <p:cNvSpPr>
            <a:spLocks noGrp="1"/>
          </p:cNvSpPr>
          <p:nvPr>
            <p:ph type="ftr" sz="quarter" idx="11"/>
          </p:nvPr>
        </p:nvSpPr>
        <p:spPr>
          <a:xfrm>
            <a:off x="685801" y="5757334"/>
            <a:ext cx="5499719" cy="498470"/>
          </a:xfrm>
          <a:prstGeom prst="rect">
            <a:avLst/>
          </a:prstGeom>
        </p:spPr>
        <p:txBody>
          <a:bodyPr/>
          <a:lstStyle/>
          <a:p>
            <a:endParaRPr lang="ar-SA"/>
          </a:p>
        </p:txBody>
      </p:sp>
      <p:sp>
        <p:nvSpPr>
          <p:cNvPr id="6" name="Slide Number Placeholder 5"/>
          <p:cNvSpPr>
            <a:spLocks noGrp="1"/>
          </p:cNvSpPr>
          <p:nvPr>
            <p:ph type="sldNum" sz="quarter" idx="12"/>
          </p:nvPr>
        </p:nvSpPr>
        <p:spPr>
          <a:xfrm>
            <a:off x="6287121" y="5757334"/>
            <a:ext cx="907186" cy="498470"/>
          </a:xfrm>
          <a:prstGeom prst="rect">
            <a:avLst/>
          </a:prstGeom>
        </p:spPr>
        <p:txBody>
          <a:bodyPr/>
          <a:lstStyle/>
          <a:p>
            <a:fld id="{489CB131-1BAF-4D01-9179-D0E3ECF4351D}" type="slidenum">
              <a:rPr lang="ar-SA" smtClean="0"/>
              <a:t>‹#›</a:t>
            </a:fld>
            <a:endParaRPr lang="ar-SA"/>
          </a:p>
        </p:txBody>
      </p:sp>
    </p:spTree>
    <p:extLst>
      <p:ext uri="{BB962C8B-B14F-4D97-AF65-F5344CB8AC3E}">
        <p14:creationId xmlns:p14="http://schemas.microsoft.com/office/powerpoint/2010/main" val="486309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محتويين">
    <p:spTree>
      <p:nvGrpSpPr>
        <p:cNvPr id="1" name=""/>
        <p:cNvGrpSpPr/>
        <p:nvPr/>
      </p:nvGrpSpPr>
      <p:grpSpPr>
        <a:xfrm>
          <a:off x="0" y="0"/>
          <a:ext cx="0" cy="0"/>
          <a:chOff x="0" y="0"/>
          <a:chExt cx="0" cy="0"/>
        </a:xfrm>
      </p:grpSpPr>
      <p:sp>
        <p:nvSpPr>
          <p:cNvPr id="12" name="Content Placeholder 2"/>
          <p:cNvSpPr>
            <a:spLocks noGrp="1"/>
          </p:cNvSpPr>
          <p:nvPr>
            <p:ph sz="quarter" idx="13"/>
          </p:nvPr>
        </p:nvSpPr>
        <p:spPr>
          <a:xfrm>
            <a:off x="685800" y="2063396"/>
            <a:ext cx="5088714" cy="3311189"/>
          </a:xfrm>
          <a:prstGeom prst="rect">
            <a:avLst/>
          </a:prstGeom>
        </p:spPr>
        <p:txBody>
          <a:bodyPr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3" name="Content Placeholder 3"/>
          <p:cNvSpPr>
            <a:spLocks noGrp="1"/>
          </p:cNvSpPr>
          <p:nvPr>
            <p:ph sz="quarter" idx="14"/>
          </p:nvPr>
        </p:nvSpPr>
        <p:spPr>
          <a:xfrm>
            <a:off x="5993971" y="2063396"/>
            <a:ext cx="5086538" cy="3311189"/>
          </a:xfrm>
          <a:prstGeom prst="rect">
            <a:avLst/>
          </a:prstGeom>
        </p:spPr>
        <p:txBody>
          <a:bodyPr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a:xfrm>
            <a:off x="7298083" y="5757334"/>
            <a:ext cx="3784600" cy="498470"/>
          </a:xfrm>
          <a:prstGeom prst="rect">
            <a:avLst/>
          </a:prstGeom>
        </p:spPr>
        <p:txBody>
          <a:bodyPr/>
          <a:lstStyle/>
          <a:p>
            <a:fld id="{DF81A605-6EE9-4D40-8DF8-C32042283249}" type="datetimeFigureOut">
              <a:rPr lang="ar-SA" smtClean="0"/>
              <a:t>01/02/44</a:t>
            </a:fld>
            <a:endParaRPr lang="ar-SA"/>
          </a:p>
        </p:txBody>
      </p:sp>
      <p:sp>
        <p:nvSpPr>
          <p:cNvPr id="6" name="Footer Placeholder 5"/>
          <p:cNvSpPr>
            <a:spLocks noGrp="1"/>
          </p:cNvSpPr>
          <p:nvPr>
            <p:ph type="ftr" sz="quarter" idx="11"/>
          </p:nvPr>
        </p:nvSpPr>
        <p:spPr>
          <a:xfrm>
            <a:off x="685801" y="5757334"/>
            <a:ext cx="5499719" cy="498470"/>
          </a:xfrm>
          <a:prstGeom prst="rect">
            <a:avLst/>
          </a:prstGeom>
        </p:spPr>
        <p:txBody>
          <a:bodyPr/>
          <a:lstStyle/>
          <a:p>
            <a:endParaRPr lang="ar-SA"/>
          </a:p>
        </p:txBody>
      </p:sp>
      <p:sp>
        <p:nvSpPr>
          <p:cNvPr id="7" name="Slide Number Placeholder 6"/>
          <p:cNvSpPr>
            <a:spLocks noGrp="1"/>
          </p:cNvSpPr>
          <p:nvPr>
            <p:ph type="sldNum" sz="quarter" idx="12"/>
          </p:nvPr>
        </p:nvSpPr>
        <p:spPr>
          <a:xfrm>
            <a:off x="6287121" y="5757334"/>
            <a:ext cx="907186" cy="498470"/>
          </a:xfrm>
          <a:prstGeom prst="rect">
            <a:avLst/>
          </a:prstGeom>
        </p:spPr>
        <p:txBody>
          <a:bodyPr/>
          <a:lstStyle/>
          <a:p>
            <a:fld id="{489CB131-1BAF-4D01-9179-D0E3ECF4351D}" type="slidenum">
              <a:rPr lang="ar-SA" smtClean="0"/>
              <a:t>‹#›</a:t>
            </a:fld>
            <a:endParaRPr lang="ar-SA"/>
          </a:p>
        </p:txBody>
      </p:sp>
      <p:sp>
        <p:nvSpPr>
          <p:cNvPr id="2" name="عنوان 1"/>
          <p:cNvSpPr>
            <a:spLocks noGrp="1"/>
          </p:cNvSpPr>
          <p:nvPr>
            <p:ph type="title"/>
          </p:nvPr>
        </p:nvSpPr>
        <p:spPr/>
        <p:txBody>
          <a:bodyPr/>
          <a:lstStyle/>
          <a:p>
            <a:r>
              <a:rPr lang="ar-SA"/>
              <a:t>انقر لتحرير نمط العنوان الرئيسي</a:t>
            </a:r>
          </a:p>
        </p:txBody>
      </p:sp>
    </p:spTree>
    <p:extLst>
      <p:ext uri="{BB962C8B-B14F-4D97-AF65-F5344CB8AC3E}">
        <p14:creationId xmlns:p14="http://schemas.microsoft.com/office/powerpoint/2010/main" val="312073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تخطيط مخصص">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Tree>
    <p:extLst>
      <p:ext uri="{BB962C8B-B14F-4D97-AF65-F5344CB8AC3E}">
        <p14:creationId xmlns:p14="http://schemas.microsoft.com/office/powerpoint/2010/main" val="765929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مقارنة">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8356" y="2063396"/>
            <a:ext cx="4856158" cy="679994"/>
          </a:xfrm>
          <a:prstGeom prst="rect">
            <a:avLst/>
          </a:prstGeo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12" name="Content Placeholder 3"/>
          <p:cNvSpPr>
            <a:spLocks noGrp="1"/>
          </p:cNvSpPr>
          <p:nvPr>
            <p:ph sz="quarter" idx="13"/>
          </p:nvPr>
        </p:nvSpPr>
        <p:spPr>
          <a:xfrm>
            <a:off x="685802" y="2861733"/>
            <a:ext cx="5088712" cy="2512852"/>
          </a:xfrm>
          <a:prstGeom prst="rect">
            <a:avLst/>
          </a:prstGeom>
        </p:spPr>
        <p:txBody>
          <a:bodyPr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218191" y="2063396"/>
            <a:ext cx="4864491" cy="679994"/>
          </a:xfrm>
          <a:prstGeom prst="rect">
            <a:avLst/>
          </a:prstGeo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13" name="Content Placeholder 5"/>
          <p:cNvSpPr>
            <a:spLocks noGrp="1"/>
          </p:cNvSpPr>
          <p:nvPr>
            <p:ph sz="quarter" idx="14"/>
          </p:nvPr>
        </p:nvSpPr>
        <p:spPr>
          <a:xfrm>
            <a:off x="5993969" y="2861733"/>
            <a:ext cx="5088713" cy="2512852"/>
          </a:xfrm>
          <a:prstGeom prst="rect">
            <a:avLst/>
          </a:prstGeom>
        </p:spPr>
        <p:txBody>
          <a:bodyPr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a:xfrm>
            <a:off x="7298083" y="5757334"/>
            <a:ext cx="3784600" cy="498470"/>
          </a:xfrm>
          <a:prstGeom prst="rect">
            <a:avLst/>
          </a:prstGeom>
        </p:spPr>
        <p:txBody>
          <a:bodyPr/>
          <a:lstStyle/>
          <a:p>
            <a:fld id="{DF81A605-6EE9-4D40-8DF8-C32042283249}" type="datetimeFigureOut">
              <a:rPr lang="ar-SA" smtClean="0"/>
              <a:t>01/02/44</a:t>
            </a:fld>
            <a:endParaRPr lang="ar-SA"/>
          </a:p>
        </p:txBody>
      </p:sp>
      <p:sp>
        <p:nvSpPr>
          <p:cNvPr id="8" name="Footer Placeholder 7"/>
          <p:cNvSpPr>
            <a:spLocks noGrp="1"/>
          </p:cNvSpPr>
          <p:nvPr>
            <p:ph type="ftr" sz="quarter" idx="11"/>
          </p:nvPr>
        </p:nvSpPr>
        <p:spPr>
          <a:xfrm>
            <a:off x="685801" y="5757334"/>
            <a:ext cx="5499719" cy="498470"/>
          </a:xfrm>
          <a:prstGeom prst="rect">
            <a:avLst/>
          </a:prstGeom>
        </p:spPr>
        <p:txBody>
          <a:bodyPr/>
          <a:lstStyle/>
          <a:p>
            <a:endParaRPr lang="ar-SA"/>
          </a:p>
        </p:txBody>
      </p:sp>
      <p:sp>
        <p:nvSpPr>
          <p:cNvPr id="9" name="Slide Number Placeholder 8"/>
          <p:cNvSpPr>
            <a:spLocks noGrp="1"/>
          </p:cNvSpPr>
          <p:nvPr>
            <p:ph type="sldNum" sz="quarter" idx="12"/>
          </p:nvPr>
        </p:nvSpPr>
        <p:spPr>
          <a:xfrm>
            <a:off x="6287121" y="5757334"/>
            <a:ext cx="907186" cy="498470"/>
          </a:xfrm>
          <a:prstGeom prst="rect">
            <a:avLst/>
          </a:prstGeom>
        </p:spPr>
        <p:txBody>
          <a:bodyPr/>
          <a:lstStyle/>
          <a:p>
            <a:fld id="{489CB131-1BAF-4D01-9179-D0E3ECF4351D}" type="slidenum">
              <a:rPr lang="ar-SA" smtClean="0"/>
              <a:t>‹#›</a:t>
            </a:fld>
            <a:endParaRPr lang="ar-SA"/>
          </a:p>
        </p:txBody>
      </p:sp>
      <p:sp>
        <p:nvSpPr>
          <p:cNvPr id="2" name="عنوان 1"/>
          <p:cNvSpPr>
            <a:spLocks noGrp="1"/>
          </p:cNvSpPr>
          <p:nvPr>
            <p:ph type="title"/>
          </p:nvPr>
        </p:nvSpPr>
        <p:spPr/>
        <p:txBody>
          <a:bodyPr/>
          <a:lstStyle/>
          <a:p>
            <a:r>
              <a:rPr lang="ar-SA"/>
              <a:t>انقر لتحرير نمط العنوان الرئيسي</a:t>
            </a:r>
          </a:p>
        </p:txBody>
      </p:sp>
    </p:spTree>
    <p:extLst>
      <p:ext uri="{BB962C8B-B14F-4D97-AF65-F5344CB8AC3E}">
        <p14:creationId xmlns:p14="http://schemas.microsoft.com/office/powerpoint/2010/main" val="1371652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98083" y="5757334"/>
            <a:ext cx="3784600" cy="498470"/>
          </a:xfrm>
          <a:prstGeom prst="rect">
            <a:avLst/>
          </a:prstGeom>
        </p:spPr>
        <p:txBody>
          <a:bodyPr/>
          <a:lstStyle/>
          <a:p>
            <a:fld id="{DF81A605-6EE9-4D40-8DF8-C32042283249}" type="datetimeFigureOut">
              <a:rPr lang="ar-SA" smtClean="0"/>
              <a:t>01/02/44</a:t>
            </a:fld>
            <a:endParaRPr lang="ar-SA"/>
          </a:p>
        </p:txBody>
      </p:sp>
      <p:sp>
        <p:nvSpPr>
          <p:cNvPr id="3" name="Footer Placeholder 2"/>
          <p:cNvSpPr>
            <a:spLocks noGrp="1"/>
          </p:cNvSpPr>
          <p:nvPr>
            <p:ph type="ftr" sz="quarter" idx="11"/>
          </p:nvPr>
        </p:nvSpPr>
        <p:spPr>
          <a:xfrm>
            <a:off x="685801" y="5757334"/>
            <a:ext cx="5499719" cy="498470"/>
          </a:xfrm>
          <a:prstGeom prst="rect">
            <a:avLst/>
          </a:prstGeom>
        </p:spPr>
        <p:txBody>
          <a:bodyPr/>
          <a:lstStyle/>
          <a:p>
            <a:endParaRPr lang="ar-SA"/>
          </a:p>
        </p:txBody>
      </p:sp>
      <p:sp>
        <p:nvSpPr>
          <p:cNvPr id="4" name="Slide Number Placeholder 3"/>
          <p:cNvSpPr>
            <a:spLocks noGrp="1"/>
          </p:cNvSpPr>
          <p:nvPr>
            <p:ph type="sldNum" sz="quarter" idx="12"/>
          </p:nvPr>
        </p:nvSpPr>
        <p:spPr>
          <a:xfrm>
            <a:off x="6287121" y="5757334"/>
            <a:ext cx="907186" cy="498470"/>
          </a:xfrm>
          <a:prstGeom prst="rect">
            <a:avLst/>
          </a:prstGeom>
        </p:spPr>
        <p:txBody>
          <a:bodyPr/>
          <a:lstStyle/>
          <a:p>
            <a:fld id="{489CB131-1BAF-4D01-9179-D0E3ECF4351D}" type="slidenum">
              <a:rPr lang="ar-SA" smtClean="0"/>
              <a:t>‹#›</a:t>
            </a:fld>
            <a:endParaRPr lang="ar-SA"/>
          </a:p>
        </p:txBody>
      </p:sp>
      <p:sp>
        <p:nvSpPr>
          <p:cNvPr id="5" name="عنوان 4"/>
          <p:cNvSpPr>
            <a:spLocks noGrp="1"/>
          </p:cNvSpPr>
          <p:nvPr>
            <p:ph type="title"/>
          </p:nvPr>
        </p:nvSpPr>
        <p:spPr/>
        <p:txBody>
          <a:bodyPr/>
          <a:lstStyle/>
          <a:p>
            <a:r>
              <a:rPr lang="ar-SA"/>
              <a:t>انقر لتحرير نمط العنوان الرئيسي</a:t>
            </a:r>
          </a:p>
        </p:txBody>
      </p:sp>
    </p:spTree>
    <p:extLst>
      <p:ext uri="{BB962C8B-B14F-4D97-AF65-F5344CB8AC3E}">
        <p14:creationId xmlns:p14="http://schemas.microsoft.com/office/powerpoint/2010/main" val="3575310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العنوان والتسمية التوضيحية">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5779" y="4106333"/>
            <a:ext cx="10394729" cy="1273606"/>
          </a:xfrm>
          <a:prstGeom prst="rect">
            <a:avLst/>
          </a:prstGeo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Date Placeholder 4"/>
          <p:cNvSpPr>
            <a:spLocks noGrp="1"/>
          </p:cNvSpPr>
          <p:nvPr>
            <p:ph type="dt" sz="half" idx="10"/>
          </p:nvPr>
        </p:nvSpPr>
        <p:spPr>
          <a:xfrm>
            <a:off x="7298083" y="5757334"/>
            <a:ext cx="3784600" cy="498470"/>
          </a:xfrm>
          <a:prstGeom prst="rect">
            <a:avLst/>
          </a:prstGeom>
        </p:spPr>
        <p:txBody>
          <a:bodyPr/>
          <a:lstStyle/>
          <a:p>
            <a:fld id="{DF81A605-6EE9-4D40-8DF8-C32042283249}" type="datetimeFigureOut">
              <a:rPr lang="ar-SA" smtClean="0"/>
              <a:t>01/02/44</a:t>
            </a:fld>
            <a:endParaRPr lang="ar-SA"/>
          </a:p>
        </p:txBody>
      </p:sp>
      <p:sp>
        <p:nvSpPr>
          <p:cNvPr id="6" name="Footer Placeholder 5"/>
          <p:cNvSpPr>
            <a:spLocks noGrp="1"/>
          </p:cNvSpPr>
          <p:nvPr>
            <p:ph type="ftr" sz="quarter" idx="11"/>
          </p:nvPr>
        </p:nvSpPr>
        <p:spPr>
          <a:xfrm>
            <a:off x="685801" y="5757334"/>
            <a:ext cx="5499719" cy="498470"/>
          </a:xfrm>
          <a:prstGeom prst="rect">
            <a:avLst/>
          </a:prstGeom>
        </p:spPr>
        <p:txBody>
          <a:bodyPr/>
          <a:lstStyle/>
          <a:p>
            <a:endParaRPr lang="ar-SA"/>
          </a:p>
        </p:txBody>
      </p:sp>
      <p:sp>
        <p:nvSpPr>
          <p:cNvPr id="7" name="Slide Number Placeholder 6"/>
          <p:cNvSpPr>
            <a:spLocks noGrp="1"/>
          </p:cNvSpPr>
          <p:nvPr>
            <p:ph type="sldNum" sz="quarter" idx="12"/>
          </p:nvPr>
        </p:nvSpPr>
        <p:spPr>
          <a:xfrm>
            <a:off x="6287121" y="5757334"/>
            <a:ext cx="907186" cy="498470"/>
          </a:xfrm>
          <a:prstGeom prst="rect">
            <a:avLst/>
          </a:prstGeom>
        </p:spPr>
        <p:txBody>
          <a:bodyPr/>
          <a:lstStyle/>
          <a:p>
            <a:fld id="{489CB131-1BAF-4D01-9179-D0E3ECF4351D}" type="slidenum">
              <a:rPr lang="ar-SA" smtClean="0"/>
              <a:t>‹#›</a:t>
            </a:fld>
            <a:endParaRPr lang="ar-SA"/>
          </a:p>
        </p:txBody>
      </p:sp>
      <p:sp>
        <p:nvSpPr>
          <p:cNvPr id="3" name="عنوان 2"/>
          <p:cNvSpPr>
            <a:spLocks noGrp="1"/>
          </p:cNvSpPr>
          <p:nvPr>
            <p:ph type="title"/>
          </p:nvPr>
        </p:nvSpPr>
        <p:spPr/>
        <p:txBody>
          <a:bodyPr/>
          <a:lstStyle/>
          <a:p>
            <a:r>
              <a:rPr lang="ar-SA"/>
              <a:t>انقر لتحرير نمط العنوان الرئيسي</a:t>
            </a:r>
          </a:p>
        </p:txBody>
      </p:sp>
    </p:spTree>
    <p:extLst>
      <p:ext uri="{BB962C8B-B14F-4D97-AF65-F5344CB8AC3E}">
        <p14:creationId xmlns:p14="http://schemas.microsoft.com/office/powerpoint/2010/main" val="36825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اقتباس مع تسمية توضيحية">
    <p:spTree>
      <p:nvGrpSpPr>
        <p:cNvPr id="1" name=""/>
        <p:cNvGrpSpPr/>
        <p:nvPr/>
      </p:nvGrpSpPr>
      <p:grpSpPr>
        <a:xfrm>
          <a:off x="0" y="0"/>
          <a:ext cx="0" cy="0"/>
          <a:chOff x="0" y="0"/>
          <a:chExt cx="0" cy="0"/>
        </a:xfrm>
      </p:grpSpPr>
      <p:sp>
        <p:nvSpPr>
          <p:cNvPr id="12" name="Text Placeholder 3"/>
          <p:cNvSpPr>
            <a:spLocks noGrp="1"/>
          </p:cNvSpPr>
          <p:nvPr>
            <p:ph type="body" sz="half" idx="13"/>
          </p:nvPr>
        </p:nvSpPr>
        <p:spPr>
          <a:xfrm>
            <a:off x="1550264" y="3610032"/>
            <a:ext cx="8667956" cy="377768"/>
          </a:xfrm>
          <a:prstGeom prst="rect">
            <a:avLst/>
          </a:prstGeo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4" name="Text Placeholder 3"/>
          <p:cNvSpPr>
            <a:spLocks noGrp="1"/>
          </p:cNvSpPr>
          <p:nvPr>
            <p:ph type="body" sz="half" idx="2"/>
          </p:nvPr>
        </p:nvSpPr>
        <p:spPr>
          <a:xfrm>
            <a:off x="685801" y="4106334"/>
            <a:ext cx="10396882" cy="1268252"/>
          </a:xfrm>
          <a:prstGeom prst="rect">
            <a:avLst/>
          </a:prstGeo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Date Placeholder 4"/>
          <p:cNvSpPr>
            <a:spLocks noGrp="1"/>
          </p:cNvSpPr>
          <p:nvPr>
            <p:ph type="dt" sz="half" idx="10"/>
          </p:nvPr>
        </p:nvSpPr>
        <p:spPr>
          <a:xfrm>
            <a:off x="7298083" y="5757334"/>
            <a:ext cx="3784600" cy="498470"/>
          </a:xfrm>
          <a:prstGeom prst="rect">
            <a:avLst/>
          </a:prstGeom>
        </p:spPr>
        <p:txBody>
          <a:bodyPr/>
          <a:lstStyle/>
          <a:p>
            <a:fld id="{DF81A605-6EE9-4D40-8DF8-C32042283249}" type="datetimeFigureOut">
              <a:rPr lang="ar-SA" smtClean="0"/>
              <a:t>01/02/44</a:t>
            </a:fld>
            <a:endParaRPr lang="ar-SA"/>
          </a:p>
        </p:txBody>
      </p:sp>
      <p:sp>
        <p:nvSpPr>
          <p:cNvPr id="6" name="Footer Placeholder 5"/>
          <p:cNvSpPr>
            <a:spLocks noGrp="1"/>
          </p:cNvSpPr>
          <p:nvPr>
            <p:ph type="ftr" sz="quarter" idx="11"/>
          </p:nvPr>
        </p:nvSpPr>
        <p:spPr>
          <a:xfrm>
            <a:off x="685801" y="5757334"/>
            <a:ext cx="5499719" cy="498470"/>
          </a:xfrm>
          <a:prstGeom prst="rect">
            <a:avLst/>
          </a:prstGeom>
        </p:spPr>
        <p:txBody>
          <a:bodyPr/>
          <a:lstStyle/>
          <a:p>
            <a:endParaRPr lang="ar-SA"/>
          </a:p>
        </p:txBody>
      </p:sp>
      <p:sp>
        <p:nvSpPr>
          <p:cNvPr id="7" name="Slide Number Placeholder 6"/>
          <p:cNvSpPr>
            <a:spLocks noGrp="1"/>
          </p:cNvSpPr>
          <p:nvPr>
            <p:ph type="sldNum" sz="quarter" idx="12"/>
          </p:nvPr>
        </p:nvSpPr>
        <p:spPr>
          <a:xfrm>
            <a:off x="6287121" y="5757334"/>
            <a:ext cx="907186" cy="498470"/>
          </a:xfrm>
          <a:prstGeom prst="rect">
            <a:avLst/>
          </a:prstGeom>
        </p:spPr>
        <p:txBody>
          <a:bodyPr/>
          <a:lstStyle/>
          <a:p>
            <a:fld id="{489CB131-1BAF-4D01-9179-D0E3ECF4351D}" type="slidenum">
              <a:rPr lang="ar-SA" smtClean="0"/>
              <a:t>‹#›</a:t>
            </a:fld>
            <a:endParaRPr lang="ar-SA"/>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3" name="عنوان 2"/>
          <p:cNvSpPr>
            <a:spLocks noGrp="1"/>
          </p:cNvSpPr>
          <p:nvPr>
            <p:ph type="title"/>
          </p:nvPr>
        </p:nvSpPr>
        <p:spPr/>
        <p:txBody>
          <a:bodyPr/>
          <a:lstStyle/>
          <a:p>
            <a:r>
              <a:rPr lang="ar-SA"/>
              <a:t>انقر لتحرير نمط العنوان الرئيسي</a:t>
            </a:r>
          </a:p>
        </p:txBody>
      </p:sp>
    </p:spTree>
    <p:extLst>
      <p:ext uri="{BB962C8B-B14F-4D97-AF65-F5344CB8AC3E}">
        <p14:creationId xmlns:p14="http://schemas.microsoft.com/office/powerpoint/2010/main" val="919862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8457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بطاقة اسم">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5800" y="4247468"/>
            <a:ext cx="10394707" cy="1140644"/>
          </a:xfrm>
          <a:prstGeom prst="rect">
            <a:avLst/>
          </a:prstGeo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Date Placeholder 4"/>
          <p:cNvSpPr>
            <a:spLocks noGrp="1"/>
          </p:cNvSpPr>
          <p:nvPr>
            <p:ph type="dt" sz="half" idx="10"/>
          </p:nvPr>
        </p:nvSpPr>
        <p:spPr>
          <a:xfrm>
            <a:off x="7298083" y="5757334"/>
            <a:ext cx="3784600" cy="498470"/>
          </a:xfrm>
          <a:prstGeom prst="rect">
            <a:avLst/>
          </a:prstGeom>
        </p:spPr>
        <p:txBody>
          <a:bodyPr/>
          <a:lstStyle/>
          <a:p>
            <a:fld id="{DF81A605-6EE9-4D40-8DF8-C32042283249}" type="datetimeFigureOut">
              <a:rPr lang="ar-SA" smtClean="0"/>
              <a:t>01/02/44</a:t>
            </a:fld>
            <a:endParaRPr lang="ar-SA"/>
          </a:p>
        </p:txBody>
      </p:sp>
      <p:sp>
        <p:nvSpPr>
          <p:cNvPr id="6" name="Footer Placeholder 5"/>
          <p:cNvSpPr>
            <a:spLocks noGrp="1"/>
          </p:cNvSpPr>
          <p:nvPr>
            <p:ph type="ftr" sz="quarter" idx="11"/>
          </p:nvPr>
        </p:nvSpPr>
        <p:spPr>
          <a:xfrm>
            <a:off x="685801" y="5757334"/>
            <a:ext cx="5499719" cy="498470"/>
          </a:xfrm>
          <a:prstGeom prst="rect">
            <a:avLst/>
          </a:prstGeom>
        </p:spPr>
        <p:txBody>
          <a:bodyPr/>
          <a:lstStyle/>
          <a:p>
            <a:endParaRPr lang="ar-SA"/>
          </a:p>
        </p:txBody>
      </p:sp>
      <p:sp>
        <p:nvSpPr>
          <p:cNvPr id="7" name="Slide Number Placeholder 6"/>
          <p:cNvSpPr>
            <a:spLocks noGrp="1"/>
          </p:cNvSpPr>
          <p:nvPr>
            <p:ph type="sldNum" sz="quarter" idx="12"/>
          </p:nvPr>
        </p:nvSpPr>
        <p:spPr>
          <a:xfrm>
            <a:off x="6287121" y="5757334"/>
            <a:ext cx="907186" cy="498470"/>
          </a:xfrm>
          <a:prstGeom prst="rect">
            <a:avLst/>
          </a:prstGeom>
        </p:spPr>
        <p:txBody>
          <a:bodyPr/>
          <a:lstStyle/>
          <a:p>
            <a:fld id="{489CB131-1BAF-4D01-9179-D0E3ECF4351D}" type="slidenum">
              <a:rPr lang="ar-SA" smtClean="0"/>
              <a:t>‹#›</a:t>
            </a:fld>
            <a:endParaRPr lang="ar-SA"/>
          </a:p>
        </p:txBody>
      </p:sp>
      <p:sp>
        <p:nvSpPr>
          <p:cNvPr id="3" name="عنوان 2"/>
          <p:cNvSpPr>
            <a:spLocks noGrp="1"/>
          </p:cNvSpPr>
          <p:nvPr>
            <p:ph type="title"/>
          </p:nvPr>
        </p:nvSpPr>
        <p:spPr/>
        <p:txBody>
          <a:bodyPr/>
          <a:lstStyle/>
          <a:p>
            <a:r>
              <a:rPr lang="ar-SA"/>
              <a:t>انقر لتحرير نمط العنوان الرئيسي</a:t>
            </a:r>
          </a:p>
        </p:txBody>
      </p:sp>
    </p:spTree>
    <p:extLst>
      <p:ext uri="{BB962C8B-B14F-4D97-AF65-F5344CB8AC3E}">
        <p14:creationId xmlns:p14="http://schemas.microsoft.com/office/powerpoint/2010/main" val="1491597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3 أعمدة">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685802" y="2063395"/>
            <a:ext cx="3310128" cy="576262"/>
          </a:xfrm>
          <a:prstGeom prst="rect">
            <a:avLst/>
          </a:prstGeo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8" name="Text Placeholder 3"/>
          <p:cNvSpPr>
            <a:spLocks noGrp="1"/>
          </p:cNvSpPr>
          <p:nvPr>
            <p:ph type="body" sz="half" idx="15"/>
          </p:nvPr>
        </p:nvSpPr>
        <p:spPr>
          <a:xfrm>
            <a:off x="685802" y="2639658"/>
            <a:ext cx="3310128" cy="2734928"/>
          </a:xfrm>
          <a:prstGeom prst="rect">
            <a:avLst/>
          </a:prstGeo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9" name="Text Placeholder 4"/>
          <p:cNvSpPr>
            <a:spLocks noGrp="1"/>
          </p:cNvSpPr>
          <p:nvPr>
            <p:ph type="body" sz="quarter" idx="3"/>
          </p:nvPr>
        </p:nvSpPr>
        <p:spPr>
          <a:xfrm>
            <a:off x="4234622" y="2063395"/>
            <a:ext cx="3310128" cy="576262"/>
          </a:xfrm>
          <a:prstGeom prst="rect">
            <a:avLst/>
          </a:prstGeo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10" name="Text Placeholder 3"/>
          <p:cNvSpPr>
            <a:spLocks noGrp="1"/>
          </p:cNvSpPr>
          <p:nvPr>
            <p:ph type="body" sz="half" idx="16"/>
          </p:nvPr>
        </p:nvSpPr>
        <p:spPr>
          <a:xfrm>
            <a:off x="4234621" y="2639658"/>
            <a:ext cx="3310128" cy="2734928"/>
          </a:xfrm>
          <a:prstGeom prst="rect">
            <a:avLst/>
          </a:prstGeo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11" name="Text Placeholder 4"/>
          <p:cNvSpPr>
            <a:spLocks noGrp="1"/>
          </p:cNvSpPr>
          <p:nvPr>
            <p:ph type="body" sz="quarter" idx="13"/>
          </p:nvPr>
        </p:nvSpPr>
        <p:spPr>
          <a:xfrm>
            <a:off x="7770380" y="2063395"/>
            <a:ext cx="3310128" cy="576262"/>
          </a:xfrm>
          <a:prstGeom prst="rect">
            <a:avLst/>
          </a:prstGeo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12" name="Text Placeholder 3"/>
          <p:cNvSpPr>
            <a:spLocks noGrp="1"/>
          </p:cNvSpPr>
          <p:nvPr>
            <p:ph type="body" sz="half" idx="17"/>
          </p:nvPr>
        </p:nvSpPr>
        <p:spPr>
          <a:xfrm>
            <a:off x="7770380" y="2639658"/>
            <a:ext cx="3310128" cy="2734928"/>
          </a:xfrm>
          <a:prstGeom prst="rect">
            <a:avLst/>
          </a:prstGeo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3" name="Date Placeholder 2"/>
          <p:cNvSpPr>
            <a:spLocks noGrp="1"/>
          </p:cNvSpPr>
          <p:nvPr>
            <p:ph type="dt" sz="half" idx="10"/>
          </p:nvPr>
        </p:nvSpPr>
        <p:spPr>
          <a:xfrm>
            <a:off x="7298083" y="5757334"/>
            <a:ext cx="3784600" cy="498470"/>
          </a:xfrm>
          <a:prstGeom prst="rect">
            <a:avLst/>
          </a:prstGeom>
        </p:spPr>
        <p:txBody>
          <a:bodyPr/>
          <a:lstStyle/>
          <a:p>
            <a:fld id="{DF81A605-6EE9-4D40-8DF8-C32042283249}" type="datetimeFigureOut">
              <a:rPr lang="ar-SA" smtClean="0"/>
              <a:t>01/02/44</a:t>
            </a:fld>
            <a:endParaRPr lang="ar-SA"/>
          </a:p>
        </p:txBody>
      </p:sp>
      <p:sp>
        <p:nvSpPr>
          <p:cNvPr id="4" name="Footer Placeholder 3"/>
          <p:cNvSpPr>
            <a:spLocks noGrp="1"/>
          </p:cNvSpPr>
          <p:nvPr>
            <p:ph type="ftr" sz="quarter" idx="11"/>
          </p:nvPr>
        </p:nvSpPr>
        <p:spPr>
          <a:xfrm>
            <a:off x="685801" y="5757334"/>
            <a:ext cx="5499719" cy="498470"/>
          </a:xfrm>
          <a:prstGeom prst="rect">
            <a:avLst/>
          </a:prstGeom>
        </p:spPr>
        <p:txBody>
          <a:bodyPr/>
          <a:lstStyle/>
          <a:p>
            <a:endParaRPr lang="ar-SA"/>
          </a:p>
        </p:txBody>
      </p:sp>
      <p:sp>
        <p:nvSpPr>
          <p:cNvPr id="5" name="Slide Number Placeholder 4"/>
          <p:cNvSpPr>
            <a:spLocks noGrp="1"/>
          </p:cNvSpPr>
          <p:nvPr>
            <p:ph type="sldNum" sz="quarter" idx="12"/>
          </p:nvPr>
        </p:nvSpPr>
        <p:spPr>
          <a:xfrm>
            <a:off x="6287121" y="5757334"/>
            <a:ext cx="907186" cy="498470"/>
          </a:xfrm>
          <a:prstGeom prst="rect">
            <a:avLst/>
          </a:prstGeom>
        </p:spPr>
        <p:txBody>
          <a:bodyPr/>
          <a:lstStyle/>
          <a:p>
            <a:fld id="{489CB131-1BAF-4D01-9179-D0E3ECF4351D}" type="slidenum">
              <a:rPr lang="ar-SA" smtClean="0"/>
              <a:t>‹#›</a:t>
            </a:fld>
            <a:endParaRPr lang="ar-SA"/>
          </a:p>
        </p:txBody>
      </p:sp>
      <p:sp>
        <p:nvSpPr>
          <p:cNvPr id="2" name="عنوان 1"/>
          <p:cNvSpPr>
            <a:spLocks noGrp="1"/>
          </p:cNvSpPr>
          <p:nvPr>
            <p:ph type="title"/>
          </p:nvPr>
        </p:nvSpPr>
        <p:spPr/>
        <p:txBody>
          <a:bodyPr/>
          <a:lstStyle/>
          <a:p>
            <a:r>
              <a:rPr lang="ar-SA"/>
              <a:t>انقر لتحرير نمط العنوان الرئيسي</a:t>
            </a:r>
          </a:p>
        </p:txBody>
      </p:sp>
    </p:spTree>
    <p:extLst>
      <p:ext uri="{BB962C8B-B14F-4D97-AF65-F5344CB8AC3E}">
        <p14:creationId xmlns:p14="http://schemas.microsoft.com/office/powerpoint/2010/main" val="3106552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3 أعمدة صور">
    <p:spTree>
      <p:nvGrpSpPr>
        <p:cNvPr id="1" name=""/>
        <p:cNvGrpSpPr/>
        <p:nvPr/>
      </p:nvGrpSpPr>
      <p:grpSpPr>
        <a:xfrm>
          <a:off x="0" y="0"/>
          <a:ext cx="0" cy="0"/>
          <a:chOff x="0" y="0"/>
          <a:chExt cx="0" cy="0"/>
        </a:xfrm>
      </p:grpSpPr>
      <p:sp>
        <p:nvSpPr>
          <p:cNvPr id="19" name="Text Placeholder 2"/>
          <p:cNvSpPr>
            <a:spLocks noGrp="1"/>
          </p:cNvSpPr>
          <p:nvPr>
            <p:ph type="body" idx="1"/>
          </p:nvPr>
        </p:nvSpPr>
        <p:spPr>
          <a:xfrm>
            <a:off x="691840" y="3813025"/>
            <a:ext cx="3310128" cy="576262"/>
          </a:xfrm>
          <a:prstGeom prst="rect">
            <a:avLst/>
          </a:prstGeo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1" name="Text Placeholder 3"/>
          <p:cNvSpPr>
            <a:spLocks noGrp="1"/>
          </p:cNvSpPr>
          <p:nvPr>
            <p:ph type="body" sz="half" idx="18"/>
          </p:nvPr>
        </p:nvSpPr>
        <p:spPr>
          <a:xfrm>
            <a:off x="691840" y="4389287"/>
            <a:ext cx="3310128" cy="985299"/>
          </a:xfrm>
          <a:prstGeom prst="rect">
            <a:avLst/>
          </a:prstGeo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22" name="Text Placeholder 4"/>
          <p:cNvSpPr>
            <a:spLocks noGrp="1"/>
          </p:cNvSpPr>
          <p:nvPr>
            <p:ph type="body" sz="quarter" idx="3"/>
          </p:nvPr>
        </p:nvSpPr>
        <p:spPr>
          <a:xfrm>
            <a:off x="4237410" y="3813025"/>
            <a:ext cx="3310128" cy="576262"/>
          </a:xfrm>
          <a:prstGeom prst="rect">
            <a:avLst/>
          </a:prstGeo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4" name="Text Placeholder 3"/>
          <p:cNvSpPr>
            <a:spLocks noGrp="1"/>
          </p:cNvSpPr>
          <p:nvPr>
            <p:ph type="body" sz="half" idx="19"/>
          </p:nvPr>
        </p:nvSpPr>
        <p:spPr>
          <a:xfrm>
            <a:off x="4235999" y="4389286"/>
            <a:ext cx="3310128" cy="985300"/>
          </a:xfrm>
          <a:prstGeom prst="rect">
            <a:avLst/>
          </a:prstGeo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25" name="Text Placeholder 4"/>
          <p:cNvSpPr>
            <a:spLocks noGrp="1"/>
          </p:cNvSpPr>
          <p:nvPr>
            <p:ph type="body" sz="quarter" idx="13"/>
          </p:nvPr>
        </p:nvSpPr>
        <p:spPr>
          <a:xfrm>
            <a:off x="7768944" y="3813025"/>
            <a:ext cx="3310128" cy="576262"/>
          </a:xfrm>
          <a:prstGeom prst="rect">
            <a:avLst/>
          </a:prstGeo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7" name="Text Placeholder 3"/>
          <p:cNvSpPr>
            <a:spLocks noGrp="1"/>
          </p:cNvSpPr>
          <p:nvPr>
            <p:ph type="body" sz="half" idx="20"/>
          </p:nvPr>
        </p:nvSpPr>
        <p:spPr>
          <a:xfrm>
            <a:off x="7768819" y="4389284"/>
            <a:ext cx="3310128" cy="985302"/>
          </a:xfrm>
          <a:prstGeom prst="rect">
            <a:avLst/>
          </a:prstGeo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3" name="Date Placeholder 2"/>
          <p:cNvSpPr>
            <a:spLocks noGrp="1"/>
          </p:cNvSpPr>
          <p:nvPr>
            <p:ph type="dt" sz="half" idx="10"/>
          </p:nvPr>
        </p:nvSpPr>
        <p:spPr>
          <a:xfrm>
            <a:off x="7298083" y="5757334"/>
            <a:ext cx="3784600" cy="498470"/>
          </a:xfrm>
          <a:prstGeom prst="rect">
            <a:avLst/>
          </a:prstGeom>
        </p:spPr>
        <p:txBody>
          <a:bodyPr/>
          <a:lstStyle/>
          <a:p>
            <a:fld id="{DF81A605-6EE9-4D40-8DF8-C32042283249}" type="datetimeFigureOut">
              <a:rPr lang="ar-SA" smtClean="0"/>
              <a:t>01/02/44</a:t>
            </a:fld>
            <a:endParaRPr lang="ar-SA"/>
          </a:p>
        </p:txBody>
      </p:sp>
      <p:sp>
        <p:nvSpPr>
          <p:cNvPr id="4" name="Footer Placeholder 3"/>
          <p:cNvSpPr>
            <a:spLocks noGrp="1"/>
          </p:cNvSpPr>
          <p:nvPr>
            <p:ph type="ftr" sz="quarter" idx="11"/>
          </p:nvPr>
        </p:nvSpPr>
        <p:spPr>
          <a:xfrm>
            <a:off x="685801" y="5757334"/>
            <a:ext cx="5499719" cy="498470"/>
          </a:xfrm>
          <a:prstGeom prst="rect">
            <a:avLst/>
          </a:prstGeom>
        </p:spPr>
        <p:txBody>
          <a:bodyPr/>
          <a:lstStyle/>
          <a:p>
            <a:endParaRPr lang="ar-SA"/>
          </a:p>
        </p:txBody>
      </p:sp>
      <p:sp>
        <p:nvSpPr>
          <p:cNvPr id="5" name="Slide Number Placeholder 4"/>
          <p:cNvSpPr>
            <a:spLocks noGrp="1"/>
          </p:cNvSpPr>
          <p:nvPr>
            <p:ph type="sldNum" sz="quarter" idx="12"/>
          </p:nvPr>
        </p:nvSpPr>
        <p:spPr>
          <a:xfrm>
            <a:off x="6287121" y="5757334"/>
            <a:ext cx="907186" cy="498470"/>
          </a:xfrm>
          <a:prstGeom prst="rect">
            <a:avLst/>
          </a:prstGeom>
        </p:spPr>
        <p:txBody>
          <a:bodyPr/>
          <a:lstStyle/>
          <a:p>
            <a:fld id="{489CB131-1BAF-4D01-9179-D0E3ECF4351D}" type="slidenum">
              <a:rPr lang="ar-SA" smtClean="0"/>
              <a:t>‹#›</a:t>
            </a:fld>
            <a:endParaRPr lang="ar-SA"/>
          </a:p>
        </p:txBody>
      </p:sp>
      <p:sp>
        <p:nvSpPr>
          <p:cNvPr id="2" name="عنوان 1"/>
          <p:cNvSpPr>
            <a:spLocks noGrp="1"/>
          </p:cNvSpPr>
          <p:nvPr>
            <p:ph type="title"/>
          </p:nvPr>
        </p:nvSpPr>
        <p:spPr/>
        <p:txBody>
          <a:bodyPr/>
          <a:lstStyle/>
          <a:p>
            <a:r>
              <a:rPr lang="ar-SA"/>
              <a:t>انقر لتحرير نمط العنوان الرئيسي</a:t>
            </a:r>
          </a:p>
        </p:txBody>
      </p:sp>
    </p:spTree>
    <p:extLst>
      <p:ext uri="{BB962C8B-B14F-4D97-AF65-F5344CB8AC3E}">
        <p14:creationId xmlns:p14="http://schemas.microsoft.com/office/powerpoint/2010/main" val="222685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DF81A605-6EE9-4D40-8DF8-C32042283249}" type="datetimeFigureOut">
              <a:rPr lang="ar-SA" smtClean="0"/>
              <a:t>01/02/44</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489CB131-1BAF-4D01-9179-D0E3ECF4351D}" type="slidenum">
              <a:rPr lang="ar-SA" smtClean="0"/>
              <a:t>‹#›</a:t>
            </a:fld>
            <a:endParaRPr lang="ar-SA"/>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692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2205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447191" y="2824269"/>
            <a:ext cx="4645152" cy="2644457"/>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412362" y="2821491"/>
            <a:ext cx="4645152" cy="2637371"/>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572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DF81A605-6EE9-4D40-8DF8-C32042283249}" type="datetimeFigureOut">
              <a:rPr lang="ar-SA" smtClean="0"/>
              <a:t>01/02/44</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489CB131-1BAF-4D01-9179-D0E3ECF4351D}" type="slidenum">
              <a:rPr lang="ar-SA" smtClean="0"/>
              <a:t>‹#›</a:t>
            </a:fld>
            <a:endParaRPr lang="ar-SA"/>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35266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401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2_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098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pPr/>
              <a:t>8/28/2022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7115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hyperlink" Target="https://pixabay.com/th/%E0%B8%9E%E0%B8%B7%E0%B9%89%E0%B8%99%E0%B8%AB%E0%B8%A5%E0%B8%B1%E0%B8%87-%E0%B8%A8%E0%B8%B4%E0%B8%A5%E0%B8%9B%E0%B8%B0-%E0%B8%99%E0%B8%B2%E0%B8%A1%E0%B8%98%E0%B8%A3%E0%B8%A3%E0%B8%A1-%E0%B8%AA%E0%B8%B5%E0%B8%99%E0%B9%89%E0%B8%B3-2730506/"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alphaModFix amt="40000"/>
            <a:lum/>
            <a:extLst>
              <a:ext uri="{837473B0-CC2E-450A-ABE3-18F120FF3D39}">
                <a1611:picAttrSrcUrl xmlns:a1611="http://schemas.microsoft.com/office/drawing/2016/11/main" r:id="rId25"/>
              </a:ext>
            </a:extLst>
          </a:blip>
          <a:srcRect/>
          <a:stretch>
            <a:fillRect t="-17000" b="-17000"/>
          </a:stretch>
        </a:blip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26">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8/28/2022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534628"/>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9" r:id="rId8"/>
    <p:sldLayoutId id="2147484174" r:id="rId9"/>
    <p:sldLayoutId id="2147484175" r:id="rId10"/>
    <p:sldLayoutId id="2147484176" r:id="rId11"/>
    <p:sldLayoutId id="2147484177" r:id="rId12"/>
    <p:sldLayoutId id="2147484178" r:id="rId13"/>
    <p:sldLayoutId id="2147483939" r:id="rId14"/>
    <p:sldLayoutId id="2147483953" r:id="rId15"/>
    <p:sldLayoutId id="2147483940" r:id="rId16"/>
    <p:sldLayoutId id="2147483942" r:id="rId17"/>
    <p:sldLayoutId id="2147483946" r:id="rId18"/>
    <p:sldLayoutId id="2147483947" r:id="rId19"/>
    <p:sldLayoutId id="2147483948" r:id="rId20"/>
    <p:sldLayoutId id="2147483949" r:id="rId21"/>
    <p:sldLayoutId id="2147483950" r:id="rId22"/>
  </p:sldLayoutIdLst>
  <p:txStyles>
    <p:titleStyle>
      <a:lvl1pPr algn="l" defTabSz="914400" rtl="1"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ar.wikipedia.org/wiki/%D9%85%D9%84%D9%81:Boison_oulmes-mini.png" TargetMode="External"/><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hyperlink" Target="http://www.pngall.com/meat-png" TargetMode="Externa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www.pngall.com/sugar-png" TargetMode="External"/><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6.png"/><Relationship Id="rId10" Type="http://schemas.openxmlformats.org/officeDocument/2006/relationships/hyperlink" Target="https://pngimg.com/download/12725" TargetMode="External"/><Relationship Id="rId4" Type="http://schemas.openxmlformats.org/officeDocument/2006/relationships/hyperlink" Target="https://pngimg.com/download/21113" TargetMode="External"/><Relationship Id="rId9" Type="http://schemas.openxmlformats.org/officeDocument/2006/relationships/image" Target="../media/image32.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jpg"/><Relationship Id="rId18" Type="http://schemas.openxmlformats.org/officeDocument/2006/relationships/image" Target="../media/image31.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image" Target="../media/image37.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5" Type="http://schemas.openxmlformats.org/officeDocument/2006/relationships/image" Target="../media/image48.png"/><Relationship Id="rId10" Type="http://schemas.openxmlformats.org/officeDocument/2006/relationships/hyperlink" Target="https://freesvg.org/open-red-umbrella-vector-image" TargetMode="External"/><Relationship Id="rId19" Type="http://schemas.openxmlformats.org/officeDocument/2006/relationships/hyperlink" Target="https://ar.wikipedia.org/wiki/%D9%85%D9%84%D9%81:Boison_oulmes-mini.png" TargetMode="External"/><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hyperlink" Target="https://ar.wikipedia.org/wiki/%D8%B1%D8%A7%D9%8A_%D8%A8%D8%A7%D9%8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BDDF862-209B-C91A-D319-F80A3D22CB81}"/>
              </a:ext>
            </a:extLst>
          </p:cNvPr>
          <p:cNvPicPr>
            <a:picLocks noChangeAspect="1"/>
          </p:cNvPicPr>
          <p:nvPr/>
        </p:nvPicPr>
        <p:blipFill>
          <a:blip r:embed="rId2"/>
          <a:stretch>
            <a:fillRect/>
          </a:stretch>
        </p:blipFill>
        <p:spPr>
          <a:xfrm>
            <a:off x="1717176" y="634510"/>
            <a:ext cx="3351413" cy="1859896"/>
          </a:xfrm>
          <a:prstGeom prst="rect">
            <a:avLst/>
          </a:prstGeom>
          <a:solidFill>
            <a:srgbClr val="FFFFFF">
              <a:shade val="85000"/>
            </a:srgbClr>
          </a:solidFill>
          <a:ln w="38100" cap="sq">
            <a:solidFill>
              <a:schemeClr val="tx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صورة 7">
            <a:extLst>
              <a:ext uri="{FF2B5EF4-FFF2-40B4-BE49-F238E27FC236}">
                <a16:creationId xmlns:a16="http://schemas.microsoft.com/office/drawing/2014/main" id="{DE91FF2F-3A86-4F77-F525-64B5D84FF904}"/>
              </a:ext>
            </a:extLst>
          </p:cNvPr>
          <p:cNvPicPr>
            <a:picLocks noChangeAspect="1"/>
          </p:cNvPicPr>
          <p:nvPr/>
        </p:nvPicPr>
        <p:blipFill>
          <a:blip r:embed="rId3"/>
          <a:stretch>
            <a:fillRect/>
          </a:stretch>
        </p:blipFill>
        <p:spPr>
          <a:xfrm>
            <a:off x="5618992" y="622752"/>
            <a:ext cx="3351415" cy="1859896"/>
          </a:xfrm>
          <a:prstGeom prst="rect">
            <a:avLst/>
          </a:prstGeom>
          <a:solidFill>
            <a:srgbClr val="FFFFFF">
              <a:shade val="85000"/>
            </a:srgbClr>
          </a:solidFill>
          <a:ln w="38100" cap="sq">
            <a:solidFill>
              <a:schemeClr val="tx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صورة 8">
            <a:extLst>
              <a:ext uri="{FF2B5EF4-FFF2-40B4-BE49-F238E27FC236}">
                <a16:creationId xmlns:a16="http://schemas.microsoft.com/office/drawing/2014/main" id="{5E660DB8-10A2-E070-32A0-B7247AAC62BF}"/>
              </a:ext>
            </a:extLst>
          </p:cNvPr>
          <p:cNvPicPr>
            <a:picLocks noChangeAspect="1"/>
          </p:cNvPicPr>
          <p:nvPr/>
        </p:nvPicPr>
        <p:blipFill>
          <a:blip r:embed="rId4"/>
          <a:stretch>
            <a:fillRect/>
          </a:stretch>
        </p:blipFill>
        <p:spPr>
          <a:xfrm>
            <a:off x="2133809" y="4532705"/>
            <a:ext cx="3351415" cy="1725291"/>
          </a:xfrm>
          <a:prstGeom prst="rect">
            <a:avLst/>
          </a:prstGeom>
          <a:solidFill>
            <a:srgbClr val="FFFFFF">
              <a:shade val="85000"/>
            </a:srgbClr>
          </a:solidFill>
          <a:ln w="38100" cap="sq">
            <a:solidFill>
              <a:schemeClr val="tx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صورة 9">
            <a:extLst>
              <a:ext uri="{FF2B5EF4-FFF2-40B4-BE49-F238E27FC236}">
                <a16:creationId xmlns:a16="http://schemas.microsoft.com/office/drawing/2014/main" id="{8D0E2A68-4A9B-5120-39F6-A6B5001CE4A8}"/>
              </a:ext>
            </a:extLst>
          </p:cNvPr>
          <p:cNvPicPr>
            <a:picLocks noChangeAspect="1"/>
          </p:cNvPicPr>
          <p:nvPr/>
        </p:nvPicPr>
        <p:blipFill>
          <a:blip r:embed="rId5"/>
          <a:stretch>
            <a:fillRect/>
          </a:stretch>
        </p:blipFill>
        <p:spPr>
          <a:xfrm>
            <a:off x="5864232" y="2644009"/>
            <a:ext cx="3351415" cy="1727337"/>
          </a:xfrm>
          <a:prstGeom prst="rect">
            <a:avLst/>
          </a:prstGeom>
          <a:solidFill>
            <a:srgbClr val="FFFFFF">
              <a:shade val="85000"/>
            </a:srgbClr>
          </a:solidFill>
          <a:ln w="38100" cap="sq">
            <a:solidFill>
              <a:schemeClr val="tx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صورة 10">
            <a:extLst>
              <a:ext uri="{FF2B5EF4-FFF2-40B4-BE49-F238E27FC236}">
                <a16:creationId xmlns:a16="http://schemas.microsoft.com/office/drawing/2014/main" id="{29F2D224-77B8-2A7E-9726-51209E12B6EC}"/>
              </a:ext>
            </a:extLst>
          </p:cNvPr>
          <p:cNvPicPr>
            <a:picLocks noChangeAspect="1"/>
          </p:cNvPicPr>
          <p:nvPr/>
        </p:nvPicPr>
        <p:blipFill>
          <a:blip r:embed="rId6"/>
          <a:stretch>
            <a:fillRect/>
          </a:stretch>
        </p:blipFill>
        <p:spPr>
          <a:xfrm>
            <a:off x="1930609" y="2666929"/>
            <a:ext cx="3351416" cy="1725291"/>
          </a:xfrm>
          <a:prstGeom prst="rect">
            <a:avLst/>
          </a:prstGeom>
          <a:solidFill>
            <a:srgbClr val="FFFFFF">
              <a:shade val="85000"/>
            </a:srgbClr>
          </a:solidFill>
          <a:ln w="38100" cap="sq">
            <a:solidFill>
              <a:schemeClr val="tx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صورة 11">
            <a:extLst>
              <a:ext uri="{FF2B5EF4-FFF2-40B4-BE49-F238E27FC236}">
                <a16:creationId xmlns:a16="http://schemas.microsoft.com/office/drawing/2014/main" id="{C5CB0170-EF6E-7BAF-6575-A28F318666E3}"/>
              </a:ext>
            </a:extLst>
          </p:cNvPr>
          <p:cNvPicPr>
            <a:picLocks noChangeAspect="1"/>
          </p:cNvPicPr>
          <p:nvPr/>
        </p:nvPicPr>
        <p:blipFill>
          <a:blip r:embed="rId7"/>
          <a:stretch>
            <a:fillRect/>
          </a:stretch>
        </p:blipFill>
        <p:spPr>
          <a:xfrm>
            <a:off x="6055645" y="4488402"/>
            <a:ext cx="3351416" cy="1813123"/>
          </a:xfrm>
          <a:prstGeom prst="rect">
            <a:avLst/>
          </a:prstGeom>
          <a:solidFill>
            <a:srgbClr val="FFFFFF">
              <a:shade val="85000"/>
            </a:srgbClr>
          </a:solidFill>
          <a:ln w="38100" cap="sq">
            <a:solidFill>
              <a:schemeClr val="tx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قوانين الصف الدراسي للصف الابتدائي والصف الافتراضي وكيفية صياغتها - موقع  خبير">
            <a:extLst>
              <a:ext uri="{FF2B5EF4-FFF2-40B4-BE49-F238E27FC236}">
                <a16:creationId xmlns:a16="http://schemas.microsoft.com/office/drawing/2014/main" id="{69B799D1-39F1-F799-A419-60967FD7121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060" r="16941"/>
          <a:stretch/>
        </p:blipFill>
        <p:spPr bwMode="auto">
          <a:xfrm>
            <a:off x="9407061" y="1696859"/>
            <a:ext cx="2581305" cy="220003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347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 name="جدول 25">
            <a:extLst>
              <a:ext uri="{FF2B5EF4-FFF2-40B4-BE49-F238E27FC236}">
                <a16:creationId xmlns:a16="http://schemas.microsoft.com/office/drawing/2014/main" id="{2C265257-589F-4F40-9CDD-52BF1D629672}"/>
              </a:ext>
            </a:extLst>
          </p:cNvPr>
          <p:cNvGraphicFramePr>
            <a:graphicFrameLocks noGrp="1"/>
          </p:cNvGraphicFramePr>
          <p:nvPr>
            <p:extLst>
              <p:ext uri="{D42A27DB-BD31-4B8C-83A1-F6EECF244321}">
                <p14:modId xmlns:p14="http://schemas.microsoft.com/office/powerpoint/2010/main" val="3640647541"/>
              </p:ext>
            </p:extLst>
          </p:nvPr>
        </p:nvGraphicFramePr>
        <p:xfrm>
          <a:off x="0" y="0"/>
          <a:ext cx="4230254" cy="741680"/>
        </p:xfrm>
        <a:graphic>
          <a:graphicData uri="http://schemas.openxmlformats.org/drawingml/2006/table">
            <a:tbl>
              <a:tblPr rtl="1" firstRow="1" bandRow="1">
                <a:tableStyleId>{93296810-A885-4BE3-A3E7-6D5BEEA58F35}</a:tableStyleId>
              </a:tblPr>
              <a:tblGrid>
                <a:gridCol w="2138218">
                  <a:extLst>
                    <a:ext uri="{9D8B030D-6E8A-4147-A177-3AD203B41FA5}">
                      <a16:colId xmlns:a16="http://schemas.microsoft.com/office/drawing/2014/main" val="3167737288"/>
                    </a:ext>
                  </a:extLst>
                </a:gridCol>
                <a:gridCol w="2092036">
                  <a:extLst>
                    <a:ext uri="{9D8B030D-6E8A-4147-A177-3AD203B41FA5}">
                      <a16:colId xmlns:a16="http://schemas.microsoft.com/office/drawing/2014/main" val="3432046360"/>
                    </a:ext>
                  </a:extLst>
                </a:gridCol>
              </a:tblGrid>
              <a:tr h="370840">
                <a:tc>
                  <a:txBody>
                    <a:bodyPr/>
                    <a:lstStyle/>
                    <a:p>
                      <a:pPr rtl="1"/>
                      <a:r>
                        <a:rPr lang="ar-SA" dirty="0"/>
                        <a:t>الكتاب صفحة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774473"/>
                  </a:ext>
                </a:extLst>
              </a:tr>
              <a:tr h="370840">
                <a:tc>
                  <a:txBody>
                    <a:bodyPr/>
                    <a:lstStyle/>
                    <a:p>
                      <a:pPr rtl="1"/>
                      <a:r>
                        <a:rPr lang="ar-SA" dirty="0"/>
                        <a:t>الاستراتيجية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النصف و النصف الاخر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783440"/>
                  </a:ext>
                </a:extLst>
              </a:tr>
            </a:tbl>
          </a:graphicData>
        </a:graphic>
      </p:graphicFrame>
      <p:sp>
        <p:nvSpPr>
          <p:cNvPr id="27" name="مربع نص 26">
            <a:extLst>
              <a:ext uri="{FF2B5EF4-FFF2-40B4-BE49-F238E27FC236}">
                <a16:creationId xmlns:a16="http://schemas.microsoft.com/office/drawing/2014/main" id="{40575B00-4DE9-461E-BD06-950BCD86D81C}"/>
              </a:ext>
            </a:extLst>
          </p:cNvPr>
          <p:cNvSpPr txBox="1"/>
          <p:nvPr/>
        </p:nvSpPr>
        <p:spPr>
          <a:xfrm>
            <a:off x="9195990" y="18223"/>
            <a:ext cx="2996010" cy="584775"/>
          </a:xfrm>
          <a:prstGeom prst="rect">
            <a:avLst/>
          </a:prstGeom>
          <a:solidFill>
            <a:srgbClr val="F8EA82"/>
          </a:solidFill>
        </p:spPr>
        <p:txBody>
          <a:bodyPr wrap="square" rtlCol="1">
            <a:spAutoFit/>
          </a:bodyPr>
          <a:lstStyle/>
          <a:p>
            <a:pPr algn="ctr" rtl="1"/>
            <a:r>
              <a:rPr lang="ar-S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نشاط صفي</a:t>
            </a:r>
          </a:p>
        </p:txBody>
      </p:sp>
      <p:pic>
        <p:nvPicPr>
          <p:cNvPr id="12" name="صورة 11">
            <a:extLst>
              <a:ext uri="{FF2B5EF4-FFF2-40B4-BE49-F238E27FC236}">
                <a16:creationId xmlns:a16="http://schemas.microsoft.com/office/drawing/2014/main" id="{261D1529-E62A-404B-B6F5-0AA205464674}"/>
              </a:ext>
            </a:extLst>
          </p:cNvPr>
          <p:cNvPicPr>
            <a:picLocks noChangeAspect="1"/>
          </p:cNvPicPr>
          <p:nvPr/>
        </p:nvPicPr>
        <p:blipFill>
          <a:blip r:embed="rId2"/>
          <a:stretch>
            <a:fillRect/>
          </a:stretch>
        </p:blipFill>
        <p:spPr>
          <a:xfrm>
            <a:off x="1524001" y="1100137"/>
            <a:ext cx="10058400" cy="5739640"/>
          </a:xfrm>
          <a:prstGeom prst="rect">
            <a:avLst/>
          </a:prstGeom>
          <a:ln>
            <a:noFill/>
          </a:ln>
          <a:effectLst>
            <a:softEdge rad="112500"/>
          </a:effectLst>
        </p:spPr>
      </p:pic>
      <p:sp>
        <p:nvSpPr>
          <p:cNvPr id="13" name="مستطيل: زوايا مستديرة 12">
            <a:extLst>
              <a:ext uri="{FF2B5EF4-FFF2-40B4-BE49-F238E27FC236}">
                <a16:creationId xmlns:a16="http://schemas.microsoft.com/office/drawing/2014/main" id="{27C9D4CC-E6EB-43FD-9938-1F5ACF959903}"/>
              </a:ext>
            </a:extLst>
          </p:cNvPr>
          <p:cNvSpPr/>
          <p:nvPr/>
        </p:nvSpPr>
        <p:spPr>
          <a:xfrm>
            <a:off x="7966364" y="3851564"/>
            <a:ext cx="2424545" cy="81565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
        <p:nvSpPr>
          <p:cNvPr id="28" name="مستطيل: زوايا مستديرة 27">
            <a:extLst>
              <a:ext uri="{FF2B5EF4-FFF2-40B4-BE49-F238E27FC236}">
                <a16:creationId xmlns:a16="http://schemas.microsoft.com/office/drawing/2014/main" id="{A78C8FF4-42DA-4503-90AC-3F816A557DFF}"/>
              </a:ext>
            </a:extLst>
          </p:cNvPr>
          <p:cNvSpPr/>
          <p:nvPr/>
        </p:nvSpPr>
        <p:spPr>
          <a:xfrm>
            <a:off x="7564583" y="2841944"/>
            <a:ext cx="2826326" cy="81565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
        <p:nvSpPr>
          <p:cNvPr id="29" name="مستطيل: زوايا مستديرة 28">
            <a:extLst>
              <a:ext uri="{FF2B5EF4-FFF2-40B4-BE49-F238E27FC236}">
                <a16:creationId xmlns:a16="http://schemas.microsoft.com/office/drawing/2014/main" id="{1F5D548D-991D-4E54-AE68-4A67263B9E8D}"/>
              </a:ext>
            </a:extLst>
          </p:cNvPr>
          <p:cNvSpPr/>
          <p:nvPr/>
        </p:nvSpPr>
        <p:spPr>
          <a:xfrm>
            <a:off x="7966365" y="5569527"/>
            <a:ext cx="2441898" cy="645538"/>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
        <p:nvSpPr>
          <p:cNvPr id="30" name="مستطيل: زوايا مستديرة 29">
            <a:extLst>
              <a:ext uri="{FF2B5EF4-FFF2-40B4-BE49-F238E27FC236}">
                <a16:creationId xmlns:a16="http://schemas.microsoft.com/office/drawing/2014/main" id="{C876A75A-D145-4335-AD95-4D4FE3383D81}"/>
              </a:ext>
            </a:extLst>
          </p:cNvPr>
          <p:cNvSpPr/>
          <p:nvPr/>
        </p:nvSpPr>
        <p:spPr>
          <a:xfrm>
            <a:off x="3546765" y="2841944"/>
            <a:ext cx="2549236" cy="70482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
        <p:nvSpPr>
          <p:cNvPr id="31" name="مستطيل: زوايا مستديرة 30">
            <a:extLst>
              <a:ext uri="{FF2B5EF4-FFF2-40B4-BE49-F238E27FC236}">
                <a16:creationId xmlns:a16="http://schemas.microsoft.com/office/drawing/2014/main" id="{596C9113-0C79-4239-BE89-842D6EE7D35F}"/>
              </a:ext>
            </a:extLst>
          </p:cNvPr>
          <p:cNvSpPr/>
          <p:nvPr/>
        </p:nvSpPr>
        <p:spPr>
          <a:xfrm>
            <a:off x="2175164" y="3906981"/>
            <a:ext cx="3920836" cy="1381589"/>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
        <p:nvSpPr>
          <p:cNvPr id="32" name="مستطيل: زوايا مستديرة 31">
            <a:extLst>
              <a:ext uri="{FF2B5EF4-FFF2-40B4-BE49-F238E27FC236}">
                <a16:creationId xmlns:a16="http://schemas.microsoft.com/office/drawing/2014/main" id="{F23AF0AF-0918-45AC-A5B6-130E7DAC6CBB}"/>
              </a:ext>
            </a:extLst>
          </p:cNvPr>
          <p:cNvSpPr/>
          <p:nvPr/>
        </p:nvSpPr>
        <p:spPr>
          <a:xfrm>
            <a:off x="3609110" y="5569527"/>
            <a:ext cx="2424545" cy="645538"/>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204219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 name="جدول 25">
            <a:extLst>
              <a:ext uri="{FF2B5EF4-FFF2-40B4-BE49-F238E27FC236}">
                <a16:creationId xmlns:a16="http://schemas.microsoft.com/office/drawing/2014/main" id="{2C265257-589F-4F40-9CDD-52BF1D629672}"/>
              </a:ext>
            </a:extLst>
          </p:cNvPr>
          <p:cNvGraphicFramePr>
            <a:graphicFrameLocks noGrp="1"/>
          </p:cNvGraphicFramePr>
          <p:nvPr>
            <p:extLst>
              <p:ext uri="{D42A27DB-BD31-4B8C-83A1-F6EECF244321}">
                <p14:modId xmlns:p14="http://schemas.microsoft.com/office/powerpoint/2010/main" val="2726864838"/>
              </p:ext>
            </p:extLst>
          </p:nvPr>
        </p:nvGraphicFramePr>
        <p:xfrm>
          <a:off x="0" y="0"/>
          <a:ext cx="4230254" cy="741680"/>
        </p:xfrm>
        <a:graphic>
          <a:graphicData uri="http://schemas.openxmlformats.org/drawingml/2006/table">
            <a:tbl>
              <a:tblPr rtl="1" firstRow="1" bandRow="1">
                <a:tableStyleId>{93296810-A885-4BE3-A3E7-6D5BEEA58F35}</a:tableStyleId>
              </a:tblPr>
              <a:tblGrid>
                <a:gridCol w="2138218">
                  <a:extLst>
                    <a:ext uri="{9D8B030D-6E8A-4147-A177-3AD203B41FA5}">
                      <a16:colId xmlns:a16="http://schemas.microsoft.com/office/drawing/2014/main" val="3167737288"/>
                    </a:ext>
                  </a:extLst>
                </a:gridCol>
                <a:gridCol w="2092036">
                  <a:extLst>
                    <a:ext uri="{9D8B030D-6E8A-4147-A177-3AD203B41FA5}">
                      <a16:colId xmlns:a16="http://schemas.microsoft.com/office/drawing/2014/main" val="3432046360"/>
                    </a:ext>
                  </a:extLst>
                </a:gridCol>
              </a:tblGrid>
              <a:tr h="370840">
                <a:tc>
                  <a:txBody>
                    <a:bodyPr/>
                    <a:lstStyle/>
                    <a:p>
                      <a:pPr rtl="1"/>
                      <a:r>
                        <a:rPr lang="ar-SA" dirty="0"/>
                        <a:t>الكتاب صفحة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774473"/>
                  </a:ext>
                </a:extLst>
              </a:tr>
              <a:tr h="370840">
                <a:tc>
                  <a:txBody>
                    <a:bodyPr/>
                    <a:lstStyle/>
                    <a:p>
                      <a:pPr rtl="1"/>
                      <a:r>
                        <a:rPr lang="ar-SA" dirty="0"/>
                        <a:t>الاستراتيجية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المناقشة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783440"/>
                  </a:ext>
                </a:extLst>
              </a:tr>
            </a:tbl>
          </a:graphicData>
        </a:graphic>
      </p:graphicFrame>
      <p:sp>
        <p:nvSpPr>
          <p:cNvPr id="27" name="مربع نص 26">
            <a:extLst>
              <a:ext uri="{FF2B5EF4-FFF2-40B4-BE49-F238E27FC236}">
                <a16:creationId xmlns:a16="http://schemas.microsoft.com/office/drawing/2014/main" id="{40575B00-4DE9-461E-BD06-950BCD86D81C}"/>
              </a:ext>
            </a:extLst>
          </p:cNvPr>
          <p:cNvSpPr txBox="1"/>
          <p:nvPr/>
        </p:nvSpPr>
        <p:spPr>
          <a:xfrm>
            <a:off x="9071299" y="105411"/>
            <a:ext cx="2996010" cy="584775"/>
          </a:xfrm>
          <a:prstGeom prst="rect">
            <a:avLst/>
          </a:prstGeom>
          <a:solidFill>
            <a:srgbClr val="F8EA82"/>
          </a:solidFill>
        </p:spPr>
        <p:txBody>
          <a:bodyPr wrap="square" rtlCol="1">
            <a:spAutoFit/>
          </a:bodyPr>
          <a:lstStyle/>
          <a:p>
            <a:pPr algn="ctr" rtl="1"/>
            <a:r>
              <a:rPr lang="ar-S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طريقة حماية البشرة</a:t>
            </a:r>
          </a:p>
        </p:txBody>
      </p:sp>
      <p:pic>
        <p:nvPicPr>
          <p:cNvPr id="6" name="صورة 5">
            <a:extLst>
              <a:ext uri="{FF2B5EF4-FFF2-40B4-BE49-F238E27FC236}">
                <a16:creationId xmlns:a16="http://schemas.microsoft.com/office/drawing/2014/main" id="{AE3EBCAD-ED84-4CE6-B55F-0BD5D60F4291}"/>
              </a:ext>
            </a:extLst>
          </p:cNvPr>
          <p:cNvPicPr>
            <a:picLocks noChangeAspect="1"/>
          </p:cNvPicPr>
          <p:nvPr/>
        </p:nvPicPr>
        <p:blipFill>
          <a:blip r:embed="rId2"/>
          <a:stretch>
            <a:fillRect/>
          </a:stretch>
        </p:blipFill>
        <p:spPr>
          <a:xfrm>
            <a:off x="1122218" y="1277216"/>
            <a:ext cx="10055802" cy="5289838"/>
          </a:xfrm>
          <a:prstGeom prst="rect">
            <a:avLst/>
          </a:prstGeom>
          <a:ln>
            <a:noFill/>
          </a:ln>
          <a:effectLst>
            <a:softEdge rad="112500"/>
          </a:effectLst>
        </p:spPr>
      </p:pic>
      <p:pic>
        <p:nvPicPr>
          <p:cNvPr id="4" name="صورة 3">
            <a:extLst>
              <a:ext uri="{FF2B5EF4-FFF2-40B4-BE49-F238E27FC236}">
                <a16:creationId xmlns:a16="http://schemas.microsoft.com/office/drawing/2014/main" id="{5E57CF37-0211-4BD7-B7B9-053BC479000D}"/>
              </a:ext>
            </a:extLst>
          </p:cNvPr>
          <p:cNvPicPr>
            <a:picLocks noChangeAspect="1"/>
          </p:cNvPicPr>
          <p:nvPr/>
        </p:nvPicPr>
        <p:blipFill>
          <a:blip r:embed="rId3"/>
          <a:stretch>
            <a:fillRect/>
          </a:stretch>
        </p:blipFill>
        <p:spPr>
          <a:xfrm>
            <a:off x="2355273" y="3671022"/>
            <a:ext cx="6201348" cy="2272892"/>
          </a:xfrm>
          <a:prstGeom prst="rect">
            <a:avLst/>
          </a:prstGeom>
        </p:spPr>
      </p:pic>
    </p:spTree>
    <p:extLst>
      <p:ext uri="{BB962C8B-B14F-4D97-AF65-F5344CB8AC3E}">
        <p14:creationId xmlns:p14="http://schemas.microsoft.com/office/powerpoint/2010/main" val="2649339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748A74A-C26E-415F-8463-8F532F674FA9}"/>
              </a:ext>
            </a:extLst>
          </p:cNvPr>
          <p:cNvPicPr>
            <a:picLocks noChangeAspect="1"/>
          </p:cNvPicPr>
          <p:nvPr/>
        </p:nvPicPr>
        <p:blipFill>
          <a:blip r:embed="rId2"/>
          <a:stretch>
            <a:fillRect/>
          </a:stretch>
        </p:blipFill>
        <p:spPr>
          <a:xfrm>
            <a:off x="6773368" y="1249073"/>
            <a:ext cx="3769941" cy="1771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صورة 4">
            <a:extLst>
              <a:ext uri="{FF2B5EF4-FFF2-40B4-BE49-F238E27FC236}">
                <a16:creationId xmlns:a16="http://schemas.microsoft.com/office/drawing/2014/main" id="{7E137723-E115-4FC1-9648-A1687CB5FDF9}"/>
              </a:ext>
            </a:extLst>
          </p:cNvPr>
          <p:cNvPicPr>
            <a:picLocks noChangeAspect="1"/>
          </p:cNvPicPr>
          <p:nvPr/>
        </p:nvPicPr>
        <p:blipFill>
          <a:blip r:embed="rId3"/>
          <a:stretch>
            <a:fillRect/>
          </a:stretch>
        </p:blipFill>
        <p:spPr>
          <a:xfrm>
            <a:off x="3228110" y="1888430"/>
            <a:ext cx="3279630" cy="4969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صورة 5">
            <a:extLst>
              <a:ext uri="{FF2B5EF4-FFF2-40B4-BE49-F238E27FC236}">
                <a16:creationId xmlns:a16="http://schemas.microsoft.com/office/drawing/2014/main" id="{AF8B0DFA-2EEB-4BE1-8347-EC507ABD5646}"/>
              </a:ext>
            </a:extLst>
          </p:cNvPr>
          <p:cNvPicPr>
            <a:picLocks noChangeAspect="1"/>
          </p:cNvPicPr>
          <p:nvPr/>
        </p:nvPicPr>
        <p:blipFill>
          <a:blip r:embed="rId4"/>
          <a:stretch>
            <a:fillRect/>
          </a:stretch>
        </p:blipFill>
        <p:spPr>
          <a:xfrm>
            <a:off x="7047201" y="3796147"/>
            <a:ext cx="2734108" cy="2734108"/>
          </a:xfrm>
          <a:prstGeom prst="rect">
            <a:avLst/>
          </a:prstGeom>
          <a:ln>
            <a:noFill/>
          </a:ln>
          <a:effectLst>
            <a:softEdge rad="112500"/>
          </a:effectLst>
        </p:spPr>
      </p:pic>
    </p:spTree>
    <p:extLst>
      <p:ext uri="{BB962C8B-B14F-4D97-AF65-F5344CB8AC3E}">
        <p14:creationId xmlns:p14="http://schemas.microsoft.com/office/powerpoint/2010/main" val="4100913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9C9BB38-4A30-4242-96E3-090638CCC7EC}"/>
              </a:ext>
            </a:extLst>
          </p:cNvPr>
          <p:cNvSpPr txBox="1"/>
          <p:nvPr/>
        </p:nvSpPr>
        <p:spPr>
          <a:xfrm>
            <a:off x="1175836" y="1464956"/>
            <a:ext cx="8239626"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rtl="1"/>
            <a:r>
              <a:rPr lang="ar-SA"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أهميتها: </a:t>
            </a:r>
          </a:p>
        </p:txBody>
      </p:sp>
      <p:pic>
        <p:nvPicPr>
          <p:cNvPr id="4" name="صورة 3">
            <a:extLst>
              <a:ext uri="{FF2B5EF4-FFF2-40B4-BE49-F238E27FC236}">
                <a16:creationId xmlns:a16="http://schemas.microsoft.com/office/drawing/2014/main" id="{57D2D30C-DF71-45D5-B3C0-E9D720EDB51D}"/>
              </a:ext>
            </a:extLst>
          </p:cNvPr>
          <p:cNvPicPr>
            <a:picLocks noChangeAspect="1"/>
          </p:cNvPicPr>
          <p:nvPr/>
        </p:nvPicPr>
        <p:blipFill>
          <a:blip r:embed="rId2"/>
          <a:stretch>
            <a:fillRect/>
          </a:stretch>
        </p:blipFill>
        <p:spPr>
          <a:xfrm>
            <a:off x="8594237" y="506556"/>
            <a:ext cx="3087309" cy="865043"/>
          </a:xfrm>
          <a:prstGeom prst="rect">
            <a:avLst/>
          </a:prstGeom>
        </p:spPr>
      </p:pic>
      <p:sp>
        <p:nvSpPr>
          <p:cNvPr id="5" name="مربع نص 4">
            <a:extLst>
              <a:ext uri="{FF2B5EF4-FFF2-40B4-BE49-F238E27FC236}">
                <a16:creationId xmlns:a16="http://schemas.microsoft.com/office/drawing/2014/main" id="{FBDE32FD-371C-4950-A435-EBB3E6CC0CB9}"/>
              </a:ext>
            </a:extLst>
          </p:cNvPr>
          <p:cNvSpPr txBox="1"/>
          <p:nvPr/>
        </p:nvSpPr>
        <p:spPr>
          <a:xfrm>
            <a:off x="1175836" y="2327754"/>
            <a:ext cx="8239626" cy="707886"/>
          </a:xfrm>
          <a:prstGeom prst="rect">
            <a:avLst/>
          </a:prstGeom>
        </p:spPr>
        <p:style>
          <a:lnRef idx="1">
            <a:schemeClr val="accent3"/>
          </a:lnRef>
          <a:fillRef idx="3">
            <a:schemeClr val="accent3"/>
          </a:fillRef>
          <a:effectRef idx="2">
            <a:schemeClr val="accent3"/>
          </a:effectRef>
          <a:fontRef idx="minor">
            <a:schemeClr val="lt1"/>
          </a:fontRef>
        </p:style>
        <p:txBody>
          <a:bodyPr wrap="square" rtlCol="1">
            <a:spAutoFit/>
          </a:bodyPr>
          <a:lstStyle/>
          <a:p>
            <a:pPr algn="ctr" rtl="1"/>
            <a:r>
              <a:rPr lang="ar-SA"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إزالة العرق والبكتريا واكسابها الرائحة الطيبة</a:t>
            </a:r>
          </a:p>
        </p:txBody>
      </p:sp>
      <p:sp>
        <p:nvSpPr>
          <p:cNvPr id="6" name="مربع نص 5">
            <a:extLst>
              <a:ext uri="{FF2B5EF4-FFF2-40B4-BE49-F238E27FC236}">
                <a16:creationId xmlns:a16="http://schemas.microsoft.com/office/drawing/2014/main" id="{5981734B-68B2-48D2-ADC2-5FBAF4B712BE}"/>
              </a:ext>
            </a:extLst>
          </p:cNvPr>
          <p:cNvSpPr txBox="1"/>
          <p:nvPr/>
        </p:nvSpPr>
        <p:spPr>
          <a:xfrm>
            <a:off x="1175836" y="3128997"/>
            <a:ext cx="8239626"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rtl="1"/>
            <a:r>
              <a:rPr lang="ar-SA"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طريقتها:</a:t>
            </a:r>
          </a:p>
        </p:txBody>
      </p:sp>
      <p:sp>
        <p:nvSpPr>
          <p:cNvPr id="7" name="مربع نص 6">
            <a:extLst>
              <a:ext uri="{FF2B5EF4-FFF2-40B4-BE49-F238E27FC236}">
                <a16:creationId xmlns:a16="http://schemas.microsoft.com/office/drawing/2014/main" id="{5F9425A8-BFF3-4B55-936D-90F2422927D4}"/>
              </a:ext>
            </a:extLst>
          </p:cNvPr>
          <p:cNvSpPr txBox="1"/>
          <p:nvPr/>
        </p:nvSpPr>
        <p:spPr>
          <a:xfrm>
            <a:off x="1175836" y="3991795"/>
            <a:ext cx="8239626" cy="707886"/>
          </a:xfrm>
          <a:prstGeom prst="rect">
            <a:avLst/>
          </a:prstGeom>
        </p:spPr>
        <p:style>
          <a:lnRef idx="1">
            <a:schemeClr val="accent3"/>
          </a:lnRef>
          <a:fillRef idx="3">
            <a:schemeClr val="accent3"/>
          </a:fillRef>
          <a:effectRef idx="2">
            <a:schemeClr val="accent3"/>
          </a:effectRef>
          <a:fontRef idx="minor">
            <a:schemeClr val="lt1"/>
          </a:fontRef>
        </p:style>
        <p:txBody>
          <a:bodyPr wrap="square" rtlCol="1">
            <a:spAutoFit/>
          </a:bodyPr>
          <a:lstStyle/>
          <a:p>
            <a:pPr algn="ctr" rtl="1"/>
            <a:r>
              <a:rPr lang="ar-SA"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غسل البشرة وشطفها  بالماء جيدا</a:t>
            </a:r>
          </a:p>
        </p:txBody>
      </p:sp>
      <p:sp>
        <p:nvSpPr>
          <p:cNvPr id="8" name="مربع نص 7">
            <a:extLst>
              <a:ext uri="{FF2B5EF4-FFF2-40B4-BE49-F238E27FC236}">
                <a16:creationId xmlns:a16="http://schemas.microsoft.com/office/drawing/2014/main" id="{DBBC8D85-553F-4A11-93FB-57A1A6D9A0AC}"/>
              </a:ext>
            </a:extLst>
          </p:cNvPr>
          <p:cNvSpPr txBox="1"/>
          <p:nvPr/>
        </p:nvSpPr>
        <p:spPr>
          <a:xfrm>
            <a:off x="1175836" y="4796028"/>
            <a:ext cx="8239626" cy="707886"/>
          </a:xfrm>
          <a:prstGeom prst="rect">
            <a:avLst/>
          </a:prstGeom>
        </p:spPr>
        <p:style>
          <a:lnRef idx="1">
            <a:schemeClr val="accent3"/>
          </a:lnRef>
          <a:fillRef idx="3">
            <a:schemeClr val="accent3"/>
          </a:fillRef>
          <a:effectRef idx="2">
            <a:schemeClr val="accent3"/>
          </a:effectRef>
          <a:fontRef idx="minor">
            <a:schemeClr val="lt1"/>
          </a:fontRef>
        </p:style>
        <p:txBody>
          <a:bodyPr wrap="square" rtlCol="1">
            <a:spAutoFit/>
          </a:bodyPr>
          <a:lstStyle/>
          <a:p>
            <a:pPr algn="ctr" rtl="1"/>
            <a:r>
              <a:rPr lang="ar-SA"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تجفيف البشرة</a:t>
            </a:r>
          </a:p>
        </p:txBody>
      </p:sp>
      <p:sp>
        <p:nvSpPr>
          <p:cNvPr id="9" name="مربع نص 8">
            <a:extLst>
              <a:ext uri="{FF2B5EF4-FFF2-40B4-BE49-F238E27FC236}">
                <a16:creationId xmlns:a16="http://schemas.microsoft.com/office/drawing/2014/main" id="{1FD99ED6-12BA-4F8A-84D2-ED464C87D13E}"/>
              </a:ext>
            </a:extLst>
          </p:cNvPr>
          <p:cNvSpPr txBox="1"/>
          <p:nvPr/>
        </p:nvSpPr>
        <p:spPr>
          <a:xfrm>
            <a:off x="1175836" y="5600261"/>
            <a:ext cx="8239626" cy="707886"/>
          </a:xfrm>
          <a:prstGeom prst="rect">
            <a:avLst/>
          </a:prstGeom>
        </p:spPr>
        <p:style>
          <a:lnRef idx="1">
            <a:schemeClr val="accent3"/>
          </a:lnRef>
          <a:fillRef idx="3">
            <a:schemeClr val="accent3"/>
          </a:fillRef>
          <a:effectRef idx="2">
            <a:schemeClr val="accent3"/>
          </a:effectRef>
          <a:fontRef idx="minor">
            <a:schemeClr val="lt1"/>
          </a:fontRef>
        </p:style>
        <p:txBody>
          <a:bodyPr wrap="square" rtlCol="1">
            <a:spAutoFit/>
          </a:bodyPr>
          <a:lstStyle/>
          <a:p>
            <a:pPr algn="ctr" rtl="1"/>
            <a:r>
              <a:rPr lang="ar-SA"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ترطيب</a:t>
            </a:r>
          </a:p>
        </p:txBody>
      </p:sp>
      <p:graphicFrame>
        <p:nvGraphicFramePr>
          <p:cNvPr id="10" name="جدول 25">
            <a:extLst>
              <a:ext uri="{FF2B5EF4-FFF2-40B4-BE49-F238E27FC236}">
                <a16:creationId xmlns:a16="http://schemas.microsoft.com/office/drawing/2014/main" id="{84F8620D-A97C-423D-9793-2B54E1FE486C}"/>
              </a:ext>
            </a:extLst>
          </p:cNvPr>
          <p:cNvGraphicFramePr>
            <a:graphicFrameLocks noGrp="1"/>
          </p:cNvGraphicFramePr>
          <p:nvPr>
            <p:extLst>
              <p:ext uri="{D42A27DB-BD31-4B8C-83A1-F6EECF244321}">
                <p14:modId xmlns:p14="http://schemas.microsoft.com/office/powerpoint/2010/main" val="606985560"/>
              </p:ext>
            </p:extLst>
          </p:nvPr>
        </p:nvGraphicFramePr>
        <p:xfrm>
          <a:off x="0" y="0"/>
          <a:ext cx="4230254" cy="741680"/>
        </p:xfrm>
        <a:graphic>
          <a:graphicData uri="http://schemas.openxmlformats.org/drawingml/2006/table">
            <a:tbl>
              <a:tblPr rtl="1" firstRow="1" bandRow="1">
                <a:tableStyleId>{93296810-A885-4BE3-A3E7-6D5BEEA58F35}</a:tableStyleId>
              </a:tblPr>
              <a:tblGrid>
                <a:gridCol w="2138218">
                  <a:extLst>
                    <a:ext uri="{9D8B030D-6E8A-4147-A177-3AD203B41FA5}">
                      <a16:colId xmlns:a16="http://schemas.microsoft.com/office/drawing/2014/main" val="3167737288"/>
                    </a:ext>
                  </a:extLst>
                </a:gridCol>
                <a:gridCol w="2092036">
                  <a:extLst>
                    <a:ext uri="{9D8B030D-6E8A-4147-A177-3AD203B41FA5}">
                      <a16:colId xmlns:a16="http://schemas.microsoft.com/office/drawing/2014/main" val="3432046360"/>
                    </a:ext>
                  </a:extLst>
                </a:gridCol>
              </a:tblGrid>
              <a:tr h="370840">
                <a:tc>
                  <a:txBody>
                    <a:bodyPr/>
                    <a:lstStyle/>
                    <a:p>
                      <a:pPr rtl="1"/>
                      <a:r>
                        <a:rPr lang="ar-SA" dirty="0"/>
                        <a:t>الكتاب صفحة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774473"/>
                  </a:ext>
                </a:extLst>
              </a:tr>
              <a:tr h="370840">
                <a:tc>
                  <a:txBody>
                    <a:bodyPr/>
                    <a:lstStyle/>
                    <a:p>
                      <a:pPr rtl="1"/>
                      <a:r>
                        <a:rPr lang="ar-SA" dirty="0"/>
                        <a:t>الاستراتيجية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الترتيب المنطقي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783440"/>
                  </a:ext>
                </a:extLst>
              </a:tr>
            </a:tbl>
          </a:graphicData>
        </a:graphic>
      </p:graphicFrame>
    </p:spTree>
    <p:extLst>
      <p:ext uri="{BB962C8B-B14F-4D97-AF65-F5344CB8AC3E}">
        <p14:creationId xmlns:p14="http://schemas.microsoft.com/office/powerpoint/2010/main" val="4034174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4D9C9843-FB18-46B7-A418-6C35CE53164F}"/>
              </a:ext>
            </a:extLst>
          </p:cNvPr>
          <p:cNvSpPr txBox="1"/>
          <p:nvPr/>
        </p:nvSpPr>
        <p:spPr>
          <a:xfrm>
            <a:off x="5403273" y="32237"/>
            <a:ext cx="4618572" cy="707886"/>
          </a:xfrm>
          <a:prstGeom prst="rect">
            <a:avLst/>
          </a:prstGeom>
          <a:noFill/>
        </p:spPr>
        <p:txBody>
          <a:bodyPr wrap="none" rtlCol="1">
            <a:spAutoFit/>
          </a:bodyPr>
          <a:lstStyle/>
          <a:p>
            <a:r>
              <a:rPr lang="ar-SA" sz="4000" b="1" u="sng" dirty="0">
                <a:effectLst>
                  <a:glow rad="228600">
                    <a:schemeClr val="accent6">
                      <a:satMod val="175000"/>
                      <a:alpha val="40000"/>
                    </a:schemeClr>
                  </a:glow>
                  <a:outerShdw blurRad="38100" dist="38100" dir="2700000" algn="tl">
                    <a:srgbClr val="000000">
                      <a:alpha val="43137"/>
                    </a:srgbClr>
                  </a:outerShdw>
                </a:effectLst>
                <a:cs typeface="A Amine" panose="00000400000000000000" pitchFamily="2" charset="-78"/>
              </a:rPr>
              <a:t>دور الغذاء في صحة البشرة</a:t>
            </a:r>
          </a:p>
        </p:txBody>
      </p:sp>
      <p:graphicFrame>
        <p:nvGraphicFramePr>
          <p:cNvPr id="6" name="جدول 25">
            <a:extLst>
              <a:ext uri="{FF2B5EF4-FFF2-40B4-BE49-F238E27FC236}">
                <a16:creationId xmlns:a16="http://schemas.microsoft.com/office/drawing/2014/main" id="{3B205A65-EC63-41A5-B861-1CF51D494408}"/>
              </a:ext>
            </a:extLst>
          </p:cNvPr>
          <p:cNvGraphicFramePr>
            <a:graphicFrameLocks noGrp="1"/>
          </p:cNvGraphicFramePr>
          <p:nvPr>
            <p:extLst>
              <p:ext uri="{D42A27DB-BD31-4B8C-83A1-F6EECF244321}">
                <p14:modId xmlns:p14="http://schemas.microsoft.com/office/powerpoint/2010/main" val="2741987966"/>
              </p:ext>
            </p:extLst>
          </p:nvPr>
        </p:nvGraphicFramePr>
        <p:xfrm>
          <a:off x="0" y="-1557"/>
          <a:ext cx="4230254" cy="741680"/>
        </p:xfrm>
        <a:graphic>
          <a:graphicData uri="http://schemas.openxmlformats.org/drawingml/2006/table">
            <a:tbl>
              <a:tblPr rtl="1" firstRow="1" bandRow="1">
                <a:tableStyleId>{93296810-A885-4BE3-A3E7-6D5BEEA58F35}</a:tableStyleId>
              </a:tblPr>
              <a:tblGrid>
                <a:gridCol w="2138218">
                  <a:extLst>
                    <a:ext uri="{9D8B030D-6E8A-4147-A177-3AD203B41FA5}">
                      <a16:colId xmlns:a16="http://schemas.microsoft.com/office/drawing/2014/main" val="3167737288"/>
                    </a:ext>
                  </a:extLst>
                </a:gridCol>
                <a:gridCol w="2092036">
                  <a:extLst>
                    <a:ext uri="{9D8B030D-6E8A-4147-A177-3AD203B41FA5}">
                      <a16:colId xmlns:a16="http://schemas.microsoft.com/office/drawing/2014/main" val="3432046360"/>
                    </a:ext>
                  </a:extLst>
                </a:gridCol>
              </a:tblGrid>
              <a:tr h="370840">
                <a:tc>
                  <a:txBody>
                    <a:bodyPr/>
                    <a:lstStyle/>
                    <a:p>
                      <a:pPr rtl="1"/>
                      <a:r>
                        <a:rPr lang="ar-SA" dirty="0"/>
                        <a:t>الكتاب صفحة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774473"/>
                  </a:ext>
                </a:extLst>
              </a:tr>
              <a:tr h="370840">
                <a:tc>
                  <a:txBody>
                    <a:bodyPr/>
                    <a:lstStyle/>
                    <a:p>
                      <a:pPr rtl="1"/>
                      <a:r>
                        <a:rPr lang="ar-SA" dirty="0"/>
                        <a:t>الاستراتيجية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الخبرة المعرفية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783440"/>
                  </a:ext>
                </a:extLst>
              </a:tr>
            </a:tbl>
          </a:graphicData>
        </a:graphic>
      </p:graphicFrame>
      <p:pic>
        <p:nvPicPr>
          <p:cNvPr id="5" name="صورة 4">
            <a:extLst>
              <a:ext uri="{FF2B5EF4-FFF2-40B4-BE49-F238E27FC236}">
                <a16:creationId xmlns:a16="http://schemas.microsoft.com/office/drawing/2014/main" id="{770651D3-2D70-4BB8-A35F-573A531F5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87806" y="3684844"/>
            <a:ext cx="5874326" cy="407511"/>
          </a:xfrm>
          <a:prstGeom prst="rect">
            <a:avLst/>
          </a:prstGeom>
        </p:spPr>
      </p:pic>
      <p:sp>
        <p:nvSpPr>
          <p:cNvPr id="7" name="مربع نص 6">
            <a:extLst>
              <a:ext uri="{FF2B5EF4-FFF2-40B4-BE49-F238E27FC236}">
                <a16:creationId xmlns:a16="http://schemas.microsoft.com/office/drawing/2014/main" id="{8511D058-3472-4622-92F6-71845F8AF22A}"/>
              </a:ext>
            </a:extLst>
          </p:cNvPr>
          <p:cNvSpPr txBox="1"/>
          <p:nvPr/>
        </p:nvSpPr>
        <p:spPr>
          <a:xfrm>
            <a:off x="9047018" y="1274618"/>
            <a:ext cx="1156086" cy="70788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1">
            <a:spAutoFit/>
          </a:bodyPr>
          <a:lstStyle/>
          <a:p>
            <a:r>
              <a:rPr lang="ar-SA" sz="4000" b="1" u="sng" dirty="0"/>
              <a:t>أتناول</a:t>
            </a:r>
          </a:p>
        </p:txBody>
      </p:sp>
      <p:sp>
        <p:nvSpPr>
          <p:cNvPr id="8" name="مربع نص 7">
            <a:extLst>
              <a:ext uri="{FF2B5EF4-FFF2-40B4-BE49-F238E27FC236}">
                <a16:creationId xmlns:a16="http://schemas.microsoft.com/office/drawing/2014/main" id="{55E0D0F2-ED19-4AE7-AAB3-F318FE56978E}"/>
              </a:ext>
            </a:extLst>
          </p:cNvPr>
          <p:cNvSpPr txBox="1"/>
          <p:nvPr/>
        </p:nvSpPr>
        <p:spPr>
          <a:xfrm>
            <a:off x="2466109" y="1274618"/>
            <a:ext cx="1548822" cy="70788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1">
            <a:spAutoFit/>
          </a:bodyPr>
          <a:lstStyle/>
          <a:p>
            <a:r>
              <a:rPr lang="ar-SA" sz="4000" b="1" u="sng" dirty="0"/>
              <a:t>لا أتناول</a:t>
            </a:r>
          </a:p>
        </p:txBody>
      </p:sp>
      <p:pic>
        <p:nvPicPr>
          <p:cNvPr id="10" name="صورة 9">
            <a:extLst>
              <a:ext uri="{FF2B5EF4-FFF2-40B4-BE49-F238E27FC236}">
                <a16:creationId xmlns:a16="http://schemas.microsoft.com/office/drawing/2014/main" id="{01E7E456-60CA-4D8B-85C0-D0A3D826B11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14977" y="1911926"/>
            <a:ext cx="1436405" cy="2509312"/>
          </a:xfrm>
          <a:prstGeom prst="rect">
            <a:avLst/>
          </a:prstGeom>
        </p:spPr>
      </p:pic>
      <p:pic>
        <p:nvPicPr>
          <p:cNvPr id="13" name="صورة 12">
            <a:extLst>
              <a:ext uri="{FF2B5EF4-FFF2-40B4-BE49-F238E27FC236}">
                <a16:creationId xmlns:a16="http://schemas.microsoft.com/office/drawing/2014/main" id="{3E744CF1-4406-4674-9893-BFF95219005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0666" y="4252162"/>
            <a:ext cx="3923891" cy="2702820"/>
          </a:xfrm>
          <a:prstGeom prst="rect">
            <a:avLst/>
          </a:prstGeom>
        </p:spPr>
      </p:pic>
      <p:pic>
        <p:nvPicPr>
          <p:cNvPr id="16" name="صورة 15">
            <a:extLst>
              <a:ext uri="{FF2B5EF4-FFF2-40B4-BE49-F238E27FC236}">
                <a16:creationId xmlns:a16="http://schemas.microsoft.com/office/drawing/2014/main" id="{E2D423C1-4A6A-4356-BFD0-459D4A92FF2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512877" y="1411523"/>
            <a:ext cx="3161435" cy="2672031"/>
          </a:xfrm>
          <a:prstGeom prst="rect">
            <a:avLst/>
          </a:prstGeom>
        </p:spPr>
      </p:pic>
      <p:pic>
        <p:nvPicPr>
          <p:cNvPr id="19" name="صورة 18">
            <a:extLst>
              <a:ext uri="{FF2B5EF4-FFF2-40B4-BE49-F238E27FC236}">
                <a16:creationId xmlns:a16="http://schemas.microsoft.com/office/drawing/2014/main" id="{B4FE132D-73F2-416C-8535-9A387B4429DE}"/>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806009" y="1305607"/>
            <a:ext cx="1156087" cy="2162222"/>
          </a:xfrm>
          <a:prstGeom prst="rect">
            <a:avLst/>
          </a:prstGeom>
        </p:spPr>
      </p:pic>
      <p:pic>
        <p:nvPicPr>
          <p:cNvPr id="22" name="صورة 21">
            <a:extLst>
              <a:ext uri="{FF2B5EF4-FFF2-40B4-BE49-F238E27FC236}">
                <a16:creationId xmlns:a16="http://schemas.microsoft.com/office/drawing/2014/main" id="{9E11C88F-D512-4EC8-A27E-877EC75A353D}"/>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5111249" y="1778204"/>
            <a:ext cx="1969501" cy="2213643"/>
          </a:xfrm>
          <a:prstGeom prst="rect">
            <a:avLst/>
          </a:prstGeom>
        </p:spPr>
      </p:pic>
      <p:pic>
        <p:nvPicPr>
          <p:cNvPr id="24" name="صورة 23">
            <a:extLst>
              <a:ext uri="{FF2B5EF4-FFF2-40B4-BE49-F238E27FC236}">
                <a16:creationId xmlns:a16="http://schemas.microsoft.com/office/drawing/2014/main" id="{0A896A80-26A9-48B9-9941-6E4EFB4FD3F7}"/>
              </a:ext>
            </a:extLst>
          </p:cNvPr>
          <p:cNvPicPr>
            <a:picLocks noChangeAspect="1"/>
          </p:cNvPicPr>
          <p:nvPr/>
        </p:nvPicPr>
        <p:blipFill>
          <a:blip r:embed="rId13"/>
          <a:stretch>
            <a:fillRect/>
          </a:stretch>
        </p:blipFill>
        <p:spPr>
          <a:xfrm>
            <a:off x="5403273" y="4568625"/>
            <a:ext cx="1421632" cy="2132448"/>
          </a:xfrm>
          <a:prstGeom prst="rect">
            <a:avLst/>
          </a:prstGeom>
        </p:spPr>
      </p:pic>
      <p:pic>
        <p:nvPicPr>
          <p:cNvPr id="25" name="صورة 24">
            <a:extLst>
              <a:ext uri="{FF2B5EF4-FFF2-40B4-BE49-F238E27FC236}">
                <a16:creationId xmlns:a16="http://schemas.microsoft.com/office/drawing/2014/main" id="{E41B6337-6773-43A5-9550-804CDF2C11B0}"/>
              </a:ext>
            </a:extLst>
          </p:cNvPr>
          <p:cNvPicPr>
            <a:picLocks noChangeAspect="1"/>
          </p:cNvPicPr>
          <p:nvPr/>
        </p:nvPicPr>
        <p:blipFill>
          <a:blip r:embed="rId14"/>
          <a:stretch>
            <a:fillRect/>
          </a:stretch>
        </p:blipFill>
        <p:spPr>
          <a:xfrm>
            <a:off x="9944100" y="4411698"/>
            <a:ext cx="2247900" cy="2446302"/>
          </a:xfrm>
          <a:prstGeom prst="rect">
            <a:avLst/>
          </a:prstGeom>
        </p:spPr>
      </p:pic>
      <p:pic>
        <p:nvPicPr>
          <p:cNvPr id="26" name="صورة 25">
            <a:extLst>
              <a:ext uri="{FF2B5EF4-FFF2-40B4-BE49-F238E27FC236}">
                <a16:creationId xmlns:a16="http://schemas.microsoft.com/office/drawing/2014/main" id="{0E33BE2D-6517-494F-A933-4BF219DF0009}"/>
              </a:ext>
            </a:extLst>
          </p:cNvPr>
          <p:cNvPicPr>
            <a:picLocks noChangeAspect="1"/>
          </p:cNvPicPr>
          <p:nvPr/>
        </p:nvPicPr>
        <p:blipFill rotWithShape="1">
          <a:blip r:embed="rId15"/>
          <a:srcRect l="15392" r="14864"/>
          <a:stretch/>
        </p:blipFill>
        <p:spPr>
          <a:xfrm>
            <a:off x="7381284" y="3498273"/>
            <a:ext cx="2235595" cy="2132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4288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جدول 25">
            <a:extLst>
              <a:ext uri="{FF2B5EF4-FFF2-40B4-BE49-F238E27FC236}">
                <a16:creationId xmlns:a16="http://schemas.microsoft.com/office/drawing/2014/main" id="{9C48ADBE-D362-4F25-9E83-E0D79BAC1847}"/>
              </a:ext>
            </a:extLst>
          </p:cNvPr>
          <p:cNvGraphicFramePr>
            <a:graphicFrameLocks noGrp="1"/>
          </p:cNvGraphicFramePr>
          <p:nvPr>
            <p:extLst>
              <p:ext uri="{D42A27DB-BD31-4B8C-83A1-F6EECF244321}">
                <p14:modId xmlns:p14="http://schemas.microsoft.com/office/powerpoint/2010/main" val="2534163562"/>
              </p:ext>
            </p:extLst>
          </p:nvPr>
        </p:nvGraphicFramePr>
        <p:xfrm>
          <a:off x="0" y="-1557"/>
          <a:ext cx="4230254" cy="741680"/>
        </p:xfrm>
        <a:graphic>
          <a:graphicData uri="http://schemas.openxmlformats.org/drawingml/2006/table">
            <a:tbl>
              <a:tblPr rtl="1" firstRow="1" bandRow="1">
                <a:tableStyleId>{93296810-A885-4BE3-A3E7-6D5BEEA58F35}</a:tableStyleId>
              </a:tblPr>
              <a:tblGrid>
                <a:gridCol w="2138218">
                  <a:extLst>
                    <a:ext uri="{9D8B030D-6E8A-4147-A177-3AD203B41FA5}">
                      <a16:colId xmlns:a16="http://schemas.microsoft.com/office/drawing/2014/main" val="3167737288"/>
                    </a:ext>
                  </a:extLst>
                </a:gridCol>
                <a:gridCol w="2092036">
                  <a:extLst>
                    <a:ext uri="{9D8B030D-6E8A-4147-A177-3AD203B41FA5}">
                      <a16:colId xmlns:a16="http://schemas.microsoft.com/office/drawing/2014/main" val="3432046360"/>
                    </a:ext>
                  </a:extLst>
                </a:gridCol>
              </a:tblGrid>
              <a:tr h="370840">
                <a:tc>
                  <a:txBody>
                    <a:bodyPr/>
                    <a:lstStyle/>
                    <a:p>
                      <a:pPr rtl="1"/>
                      <a:r>
                        <a:rPr lang="ar-SA" dirty="0"/>
                        <a:t>الكتاب صفحة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774473"/>
                  </a:ext>
                </a:extLst>
              </a:tr>
              <a:tr h="370840">
                <a:tc>
                  <a:txBody>
                    <a:bodyPr/>
                    <a:lstStyle/>
                    <a:p>
                      <a:pPr rtl="1"/>
                      <a:r>
                        <a:rPr lang="ar-SA" dirty="0"/>
                        <a:t>الاستراتيجية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قراءة الصورة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783440"/>
                  </a:ext>
                </a:extLst>
              </a:tr>
            </a:tbl>
          </a:graphicData>
        </a:graphic>
      </p:graphicFrame>
      <p:pic>
        <p:nvPicPr>
          <p:cNvPr id="7" name="صورة 6">
            <a:extLst>
              <a:ext uri="{FF2B5EF4-FFF2-40B4-BE49-F238E27FC236}">
                <a16:creationId xmlns:a16="http://schemas.microsoft.com/office/drawing/2014/main" id="{4337A82A-A754-4CFB-8C69-4E0FD9EC5614}"/>
              </a:ext>
            </a:extLst>
          </p:cNvPr>
          <p:cNvPicPr>
            <a:picLocks noChangeAspect="1"/>
          </p:cNvPicPr>
          <p:nvPr/>
        </p:nvPicPr>
        <p:blipFill>
          <a:blip r:embed="rId2"/>
          <a:stretch>
            <a:fillRect/>
          </a:stretch>
        </p:blipFill>
        <p:spPr>
          <a:xfrm>
            <a:off x="7961748" y="369283"/>
            <a:ext cx="3676650" cy="619125"/>
          </a:xfrm>
          <a:prstGeom prst="rect">
            <a:avLst/>
          </a:prstGeom>
        </p:spPr>
      </p:pic>
      <p:grpSp>
        <p:nvGrpSpPr>
          <p:cNvPr id="31" name="مجموعة 30">
            <a:extLst>
              <a:ext uri="{FF2B5EF4-FFF2-40B4-BE49-F238E27FC236}">
                <a16:creationId xmlns:a16="http://schemas.microsoft.com/office/drawing/2014/main" id="{09419BC6-FF22-4ACC-987C-ED5C95C3BEE9}"/>
              </a:ext>
            </a:extLst>
          </p:cNvPr>
          <p:cNvGrpSpPr/>
          <p:nvPr/>
        </p:nvGrpSpPr>
        <p:grpSpPr>
          <a:xfrm>
            <a:off x="8800814" y="988408"/>
            <a:ext cx="2254792" cy="2304616"/>
            <a:chOff x="8676123" y="1468582"/>
            <a:chExt cx="2254792" cy="2304616"/>
          </a:xfrm>
        </p:grpSpPr>
        <p:pic>
          <p:nvPicPr>
            <p:cNvPr id="16" name="صورة 15">
              <a:extLst>
                <a:ext uri="{FF2B5EF4-FFF2-40B4-BE49-F238E27FC236}">
                  <a16:creationId xmlns:a16="http://schemas.microsoft.com/office/drawing/2014/main" id="{6BC81981-05E8-47BE-A5D6-5D85330D99AC}"/>
                </a:ext>
              </a:extLst>
            </p:cNvPr>
            <p:cNvPicPr>
              <a:picLocks noChangeAspect="1"/>
            </p:cNvPicPr>
            <p:nvPr/>
          </p:nvPicPr>
          <p:blipFill>
            <a:blip r:embed="rId3"/>
            <a:stretch>
              <a:fillRect/>
            </a:stretch>
          </p:blipFill>
          <p:spPr>
            <a:xfrm>
              <a:off x="8676123" y="2087273"/>
              <a:ext cx="2247900" cy="16859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صورة 17">
              <a:extLst>
                <a:ext uri="{FF2B5EF4-FFF2-40B4-BE49-F238E27FC236}">
                  <a16:creationId xmlns:a16="http://schemas.microsoft.com/office/drawing/2014/main" id="{E8258ADE-8D95-4508-B975-45FB7F2A2005}"/>
                </a:ext>
              </a:extLst>
            </p:cNvPr>
            <p:cNvPicPr>
              <a:picLocks noChangeAspect="1"/>
            </p:cNvPicPr>
            <p:nvPr/>
          </p:nvPicPr>
          <p:blipFill>
            <a:blip r:embed="rId4"/>
            <a:stretch>
              <a:fillRect/>
            </a:stretch>
          </p:blipFill>
          <p:spPr>
            <a:xfrm>
              <a:off x="10016836" y="1468582"/>
              <a:ext cx="914079" cy="1313747"/>
            </a:xfrm>
            <a:prstGeom prst="rect">
              <a:avLst/>
            </a:prstGeom>
          </p:spPr>
        </p:pic>
      </p:grpSp>
      <p:pic>
        <p:nvPicPr>
          <p:cNvPr id="20" name="صورة 19">
            <a:extLst>
              <a:ext uri="{FF2B5EF4-FFF2-40B4-BE49-F238E27FC236}">
                <a16:creationId xmlns:a16="http://schemas.microsoft.com/office/drawing/2014/main" id="{ADB9139D-CE3C-4628-B454-10FAC640FB1A}"/>
              </a:ext>
            </a:extLst>
          </p:cNvPr>
          <p:cNvPicPr>
            <a:picLocks noChangeAspect="1"/>
          </p:cNvPicPr>
          <p:nvPr/>
        </p:nvPicPr>
        <p:blipFill>
          <a:blip r:embed="rId5"/>
          <a:stretch>
            <a:fillRect/>
          </a:stretch>
        </p:blipFill>
        <p:spPr>
          <a:xfrm>
            <a:off x="8807706" y="3167884"/>
            <a:ext cx="2247900" cy="636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صورة 20">
            <a:extLst>
              <a:ext uri="{FF2B5EF4-FFF2-40B4-BE49-F238E27FC236}">
                <a16:creationId xmlns:a16="http://schemas.microsoft.com/office/drawing/2014/main" id="{FB7C8F2B-38BE-43F0-8BAA-932949A6236F}"/>
              </a:ext>
            </a:extLst>
          </p:cNvPr>
          <p:cNvPicPr>
            <a:picLocks noChangeAspect="1"/>
          </p:cNvPicPr>
          <p:nvPr/>
        </p:nvPicPr>
        <p:blipFill>
          <a:blip r:embed="rId6"/>
          <a:stretch>
            <a:fillRect/>
          </a:stretch>
        </p:blipFill>
        <p:spPr>
          <a:xfrm>
            <a:off x="5158280" y="1221067"/>
            <a:ext cx="2114550" cy="2162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صورة 22">
            <a:extLst>
              <a:ext uri="{FF2B5EF4-FFF2-40B4-BE49-F238E27FC236}">
                <a16:creationId xmlns:a16="http://schemas.microsoft.com/office/drawing/2014/main" id="{0B3A6649-0B53-4714-BC13-B5F3D024D4F9}"/>
              </a:ext>
            </a:extLst>
          </p:cNvPr>
          <p:cNvPicPr>
            <a:picLocks noChangeAspect="1"/>
          </p:cNvPicPr>
          <p:nvPr/>
        </p:nvPicPr>
        <p:blipFill>
          <a:blip r:embed="rId7"/>
          <a:stretch>
            <a:fillRect/>
          </a:stretch>
        </p:blipFill>
        <p:spPr>
          <a:xfrm>
            <a:off x="5046899" y="3293024"/>
            <a:ext cx="2500313" cy="653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8" name="مجموعة 27">
            <a:extLst>
              <a:ext uri="{FF2B5EF4-FFF2-40B4-BE49-F238E27FC236}">
                <a16:creationId xmlns:a16="http://schemas.microsoft.com/office/drawing/2014/main" id="{CD8FBED3-D15A-4C94-B55A-7E1D21BB127C}"/>
              </a:ext>
            </a:extLst>
          </p:cNvPr>
          <p:cNvGrpSpPr/>
          <p:nvPr/>
        </p:nvGrpSpPr>
        <p:grpSpPr>
          <a:xfrm>
            <a:off x="850259" y="1221066"/>
            <a:ext cx="2944730" cy="2162175"/>
            <a:chOff x="1267977" y="2060220"/>
            <a:chExt cx="2549589" cy="1444216"/>
          </a:xfrm>
        </p:grpSpPr>
        <p:pic>
          <p:nvPicPr>
            <p:cNvPr id="25" name="صورة 24">
              <a:extLst>
                <a:ext uri="{FF2B5EF4-FFF2-40B4-BE49-F238E27FC236}">
                  <a16:creationId xmlns:a16="http://schemas.microsoft.com/office/drawing/2014/main" id="{4805122A-A598-42A7-A23C-CB0B04EEAA32}"/>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1715429" y="2060220"/>
              <a:ext cx="2102137" cy="14442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صورة 26">
              <a:extLst>
                <a:ext uri="{FF2B5EF4-FFF2-40B4-BE49-F238E27FC236}">
                  <a16:creationId xmlns:a16="http://schemas.microsoft.com/office/drawing/2014/main" id="{5B9916A5-8D7A-42C9-B748-373FA834C87B}"/>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267977" y="2111339"/>
              <a:ext cx="1059587" cy="131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0" name="صورة 29">
            <a:extLst>
              <a:ext uri="{FF2B5EF4-FFF2-40B4-BE49-F238E27FC236}">
                <a16:creationId xmlns:a16="http://schemas.microsoft.com/office/drawing/2014/main" id="{08DFCEBD-3F20-4074-9150-3D462C74606F}"/>
              </a:ext>
            </a:extLst>
          </p:cNvPr>
          <p:cNvPicPr>
            <a:picLocks noChangeAspect="1"/>
          </p:cNvPicPr>
          <p:nvPr/>
        </p:nvPicPr>
        <p:blipFill>
          <a:blip r:embed="rId11"/>
          <a:stretch>
            <a:fillRect/>
          </a:stretch>
        </p:blipFill>
        <p:spPr>
          <a:xfrm>
            <a:off x="1023512" y="3346836"/>
            <a:ext cx="2495403" cy="636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صورة 32">
            <a:extLst>
              <a:ext uri="{FF2B5EF4-FFF2-40B4-BE49-F238E27FC236}">
                <a16:creationId xmlns:a16="http://schemas.microsoft.com/office/drawing/2014/main" id="{F50A5378-037A-4032-AA21-CD7BC69E9430}"/>
              </a:ext>
            </a:extLst>
          </p:cNvPr>
          <p:cNvPicPr>
            <a:picLocks noChangeAspect="1"/>
          </p:cNvPicPr>
          <p:nvPr/>
        </p:nvPicPr>
        <p:blipFill>
          <a:blip r:embed="rId12"/>
          <a:stretch>
            <a:fillRect/>
          </a:stretch>
        </p:blipFill>
        <p:spPr>
          <a:xfrm>
            <a:off x="9020465" y="6018312"/>
            <a:ext cx="1808598" cy="636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صورة 34">
            <a:extLst>
              <a:ext uri="{FF2B5EF4-FFF2-40B4-BE49-F238E27FC236}">
                <a16:creationId xmlns:a16="http://schemas.microsoft.com/office/drawing/2014/main" id="{4156B2A4-B5D4-44AB-BEDE-C0468AB5261D}"/>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8807706" y="4378460"/>
            <a:ext cx="2241008" cy="14911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صورة 37">
            <a:extLst>
              <a:ext uri="{FF2B5EF4-FFF2-40B4-BE49-F238E27FC236}">
                <a16:creationId xmlns:a16="http://schemas.microsoft.com/office/drawing/2014/main" id="{CF8955AB-1ADF-4D9B-81CA-00C277FECD7D}"/>
              </a:ext>
            </a:extLst>
          </p:cNvPr>
          <p:cNvPicPr>
            <a:picLocks noChangeAspect="1"/>
          </p:cNvPicPr>
          <p:nvPr/>
        </p:nvPicPr>
        <p:blipFill>
          <a:blip r:embed="rId15"/>
          <a:stretch>
            <a:fillRect/>
          </a:stretch>
        </p:blipFill>
        <p:spPr>
          <a:xfrm>
            <a:off x="5046899" y="6012347"/>
            <a:ext cx="2500313" cy="636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صورة 39">
            <a:extLst>
              <a:ext uri="{FF2B5EF4-FFF2-40B4-BE49-F238E27FC236}">
                <a16:creationId xmlns:a16="http://schemas.microsoft.com/office/drawing/2014/main" id="{B5C6273E-BB0F-479B-A174-4025C9A0A4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29705" y="4239491"/>
            <a:ext cx="2143125" cy="16301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صورة 41">
            <a:extLst>
              <a:ext uri="{FF2B5EF4-FFF2-40B4-BE49-F238E27FC236}">
                <a16:creationId xmlns:a16="http://schemas.microsoft.com/office/drawing/2014/main" id="{B4746261-0A2A-42C5-8D0A-1D51DD1BABB5}"/>
              </a:ext>
            </a:extLst>
          </p:cNvPr>
          <p:cNvPicPr>
            <a:picLocks noChangeAspect="1"/>
          </p:cNvPicPr>
          <p:nvPr/>
        </p:nvPicPr>
        <p:blipFill>
          <a:blip r:embed="rId17"/>
          <a:stretch>
            <a:fillRect/>
          </a:stretch>
        </p:blipFill>
        <p:spPr>
          <a:xfrm>
            <a:off x="1023512" y="6012342"/>
            <a:ext cx="2495403" cy="636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 name="صورة 43">
            <a:extLst>
              <a:ext uri="{FF2B5EF4-FFF2-40B4-BE49-F238E27FC236}">
                <a16:creationId xmlns:a16="http://schemas.microsoft.com/office/drawing/2014/main" id="{A0757518-9ECE-4288-A583-97593DFC449E}"/>
              </a:ext>
            </a:extLst>
          </p:cNvPr>
          <p:cNvPicPr>
            <a:picLocks noChangeAspect="1"/>
          </p:cNvPicPr>
          <p:nvPr/>
        </p:nvPicPr>
        <p:blipFill rotWithShape="1">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rcRect l="29400" r="25954"/>
          <a:stretch/>
        </p:blipFill>
        <p:spPr>
          <a:xfrm>
            <a:off x="1367058" y="4059380"/>
            <a:ext cx="2017237" cy="18665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6174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fill="hold"/>
                                        <p:tgtEl>
                                          <p:spTgt spid="44"/>
                                        </p:tgtEl>
                                        <p:attrNameLst>
                                          <p:attrName>ppt_x</p:attrName>
                                        </p:attrNameLst>
                                      </p:cBhvr>
                                      <p:tavLst>
                                        <p:tav tm="0">
                                          <p:val>
                                            <p:strVal val="#ppt_x"/>
                                          </p:val>
                                        </p:tav>
                                        <p:tav tm="100000">
                                          <p:val>
                                            <p:strVal val="#ppt_x"/>
                                          </p:val>
                                        </p:tav>
                                      </p:tavLst>
                                    </p:anim>
                                    <p:anim calcmode="lin" valueType="num">
                                      <p:cBhvr additive="base">
                                        <p:cTn id="6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wipe(down)">
                                      <p:cBhvr>
                                        <p:cTn id="6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جدول 25">
            <a:extLst>
              <a:ext uri="{FF2B5EF4-FFF2-40B4-BE49-F238E27FC236}">
                <a16:creationId xmlns:a16="http://schemas.microsoft.com/office/drawing/2014/main" id="{9C48ADBE-D362-4F25-9E83-E0D79BAC1847}"/>
              </a:ext>
            </a:extLst>
          </p:cNvPr>
          <p:cNvGraphicFramePr>
            <a:graphicFrameLocks noGrp="1"/>
          </p:cNvGraphicFramePr>
          <p:nvPr>
            <p:extLst>
              <p:ext uri="{D42A27DB-BD31-4B8C-83A1-F6EECF244321}">
                <p14:modId xmlns:p14="http://schemas.microsoft.com/office/powerpoint/2010/main" val="1173885270"/>
              </p:ext>
            </p:extLst>
          </p:nvPr>
        </p:nvGraphicFramePr>
        <p:xfrm>
          <a:off x="0" y="-1557"/>
          <a:ext cx="4230254" cy="741680"/>
        </p:xfrm>
        <a:graphic>
          <a:graphicData uri="http://schemas.openxmlformats.org/drawingml/2006/table">
            <a:tbl>
              <a:tblPr rtl="1" firstRow="1" bandRow="1">
                <a:tableStyleId>{93296810-A885-4BE3-A3E7-6D5BEEA58F35}</a:tableStyleId>
              </a:tblPr>
              <a:tblGrid>
                <a:gridCol w="2138218">
                  <a:extLst>
                    <a:ext uri="{9D8B030D-6E8A-4147-A177-3AD203B41FA5}">
                      <a16:colId xmlns:a16="http://schemas.microsoft.com/office/drawing/2014/main" val="3167737288"/>
                    </a:ext>
                  </a:extLst>
                </a:gridCol>
                <a:gridCol w="2092036">
                  <a:extLst>
                    <a:ext uri="{9D8B030D-6E8A-4147-A177-3AD203B41FA5}">
                      <a16:colId xmlns:a16="http://schemas.microsoft.com/office/drawing/2014/main" val="3432046360"/>
                    </a:ext>
                  </a:extLst>
                </a:gridCol>
              </a:tblGrid>
              <a:tr h="370840">
                <a:tc>
                  <a:txBody>
                    <a:bodyPr/>
                    <a:lstStyle/>
                    <a:p>
                      <a:pPr rtl="1"/>
                      <a:r>
                        <a:rPr lang="ar-SA" dirty="0"/>
                        <a:t>الكتاب صفحة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774473"/>
                  </a:ext>
                </a:extLst>
              </a:tr>
              <a:tr h="370840">
                <a:tc>
                  <a:txBody>
                    <a:bodyPr/>
                    <a:lstStyle/>
                    <a:p>
                      <a:pPr rtl="1"/>
                      <a:r>
                        <a:rPr lang="ar-SA" dirty="0"/>
                        <a:t>الاستراتيجية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خريطة مفاهيم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783440"/>
                  </a:ext>
                </a:extLst>
              </a:tr>
            </a:tbl>
          </a:graphicData>
        </a:graphic>
      </p:graphicFrame>
      <p:pic>
        <p:nvPicPr>
          <p:cNvPr id="7" name="صورة 6">
            <a:extLst>
              <a:ext uri="{FF2B5EF4-FFF2-40B4-BE49-F238E27FC236}">
                <a16:creationId xmlns:a16="http://schemas.microsoft.com/office/drawing/2014/main" id="{4337A82A-A754-4CFB-8C69-4E0FD9EC5614}"/>
              </a:ext>
            </a:extLst>
          </p:cNvPr>
          <p:cNvPicPr>
            <a:picLocks noChangeAspect="1"/>
          </p:cNvPicPr>
          <p:nvPr/>
        </p:nvPicPr>
        <p:blipFill>
          <a:blip r:embed="rId2"/>
          <a:stretch>
            <a:fillRect/>
          </a:stretch>
        </p:blipFill>
        <p:spPr>
          <a:xfrm>
            <a:off x="7961748" y="369283"/>
            <a:ext cx="3676650" cy="619125"/>
          </a:xfrm>
          <a:prstGeom prst="rect">
            <a:avLst/>
          </a:prstGeom>
        </p:spPr>
      </p:pic>
      <p:pic>
        <p:nvPicPr>
          <p:cNvPr id="12" name="صورة 11">
            <a:extLst>
              <a:ext uri="{FF2B5EF4-FFF2-40B4-BE49-F238E27FC236}">
                <a16:creationId xmlns:a16="http://schemas.microsoft.com/office/drawing/2014/main" id="{354939FA-1C78-4E30-AD13-3556F3049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82" y="740124"/>
            <a:ext cx="13196456" cy="5355876"/>
          </a:xfrm>
          <a:prstGeom prst="rect">
            <a:avLst/>
          </a:prstGeom>
        </p:spPr>
      </p:pic>
    </p:spTree>
    <p:extLst>
      <p:ext uri="{BB962C8B-B14F-4D97-AF65-F5344CB8AC3E}">
        <p14:creationId xmlns:p14="http://schemas.microsoft.com/office/powerpoint/2010/main" val="3002271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0171D841-60EC-429F-AB65-5AE2329F1B69}"/>
              </a:ext>
            </a:extLst>
          </p:cNvPr>
          <p:cNvPicPr>
            <a:picLocks noChangeAspect="1"/>
          </p:cNvPicPr>
          <p:nvPr/>
        </p:nvPicPr>
        <p:blipFill>
          <a:blip r:embed="rId2"/>
          <a:stretch>
            <a:fillRect/>
          </a:stretch>
        </p:blipFill>
        <p:spPr>
          <a:xfrm>
            <a:off x="1551708" y="1421173"/>
            <a:ext cx="9088583" cy="4015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9316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جدول 25">
            <a:extLst>
              <a:ext uri="{FF2B5EF4-FFF2-40B4-BE49-F238E27FC236}">
                <a16:creationId xmlns:a16="http://schemas.microsoft.com/office/drawing/2014/main" id="{37F5BC08-8B17-4DC1-93AB-6A09822A1EA2}"/>
              </a:ext>
            </a:extLst>
          </p:cNvPr>
          <p:cNvGraphicFramePr>
            <a:graphicFrameLocks noGrp="1"/>
          </p:cNvGraphicFramePr>
          <p:nvPr>
            <p:extLst>
              <p:ext uri="{D42A27DB-BD31-4B8C-83A1-F6EECF244321}">
                <p14:modId xmlns:p14="http://schemas.microsoft.com/office/powerpoint/2010/main" val="1623518308"/>
              </p:ext>
            </p:extLst>
          </p:nvPr>
        </p:nvGraphicFramePr>
        <p:xfrm>
          <a:off x="0" y="0"/>
          <a:ext cx="4230254" cy="741680"/>
        </p:xfrm>
        <a:graphic>
          <a:graphicData uri="http://schemas.openxmlformats.org/drawingml/2006/table">
            <a:tbl>
              <a:tblPr rtl="1" firstRow="1" bandRow="1">
                <a:tableStyleId>{93296810-A885-4BE3-A3E7-6D5BEEA58F35}</a:tableStyleId>
              </a:tblPr>
              <a:tblGrid>
                <a:gridCol w="2138218">
                  <a:extLst>
                    <a:ext uri="{9D8B030D-6E8A-4147-A177-3AD203B41FA5}">
                      <a16:colId xmlns:a16="http://schemas.microsoft.com/office/drawing/2014/main" val="3167737288"/>
                    </a:ext>
                  </a:extLst>
                </a:gridCol>
                <a:gridCol w="2092036">
                  <a:extLst>
                    <a:ext uri="{9D8B030D-6E8A-4147-A177-3AD203B41FA5}">
                      <a16:colId xmlns:a16="http://schemas.microsoft.com/office/drawing/2014/main" val="3432046360"/>
                    </a:ext>
                  </a:extLst>
                </a:gridCol>
              </a:tblGrid>
              <a:tr h="370840">
                <a:tc>
                  <a:txBody>
                    <a:bodyPr/>
                    <a:lstStyle/>
                    <a:p>
                      <a:pPr rtl="1"/>
                      <a:r>
                        <a:rPr lang="ar-SA" dirty="0"/>
                        <a:t>الكتاب صفحة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774473"/>
                  </a:ext>
                </a:extLst>
              </a:tr>
              <a:tr h="370840">
                <a:tc>
                  <a:txBody>
                    <a:bodyPr/>
                    <a:lstStyle/>
                    <a:p>
                      <a:pPr rtl="1"/>
                      <a:r>
                        <a:rPr lang="ar-SA" dirty="0"/>
                        <a:t>الاستراتيجية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المحاكاة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783440"/>
                  </a:ext>
                </a:extLst>
              </a:tr>
            </a:tbl>
          </a:graphicData>
        </a:graphic>
      </p:graphicFrame>
      <p:pic>
        <p:nvPicPr>
          <p:cNvPr id="3" name="صورة 2">
            <a:extLst>
              <a:ext uri="{FF2B5EF4-FFF2-40B4-BE49-F238E27FC236}">
                <a16:creationId xmlns:a16="http://schemas.microsoft.com/office/drawing/2014/main" id="{8856BD28-140D-4C8E-A634-7B42B2DB1455}"/>
              </a:ext>
            </a:extLst>
          </p:cNvPr>
          <p:cNvPicPr>
            <a:picLocks noChangeAspect="1"/>
          </p:cNvPicPr>
          <p:nvPr/>
        </p:nvPicPr>
        <p:blipFill>
          <a:blip r:embed="rId2"/>
          <a:stretch>
            <a:fillRect/>
          </a:stretch>
        </p:blipFill>
        <p:spPr>
          <a:xfrm>
            <a:off x="7063110" y="370840"/>
            <a:ext cx="4672124" cy="3356033"/>
          </a:xfrm>
          <a:prstGeom prst="rect">
            <a:avLst/>
          </a:prstGeom>
        </p:spPr>
      </p:pic>
      <p:pic>
        <p:nvPicPr>
          <p:cNvPr id="7" name="صورة 6">
            <a:extLst>
              <a:ext uri="{FF2B5EF4-FFF2-40B4-BE49-F238E27FC236}">
                <a16:creationId xmlns:a16="http://schemas.microsoft.com/office/drawing/2014/main" id="{8B2C689E-793B-45A4-A4B6-9FB1F6D7836E}"/>
              </a:ext>
            </a:extLst>
          </p:cNvPr>
          <p:cNvPicPr>
            <a:picLocks noChangeAspect="1"/>
          </p:cNvPicPr>
          <p:nvPr/>
        </p:nvPicPr>
        <p:blipFill>
          <a:blip r:embed="rId3"/>
          <a:stretch>
            <a:fillRect/>
          </a:stretch>
        </p:blipFill>
        <p:spPr>
          <a:xfrm>
            <a:off x="1272844" y="3040639"/>
            <a:ext cx="4690672" cy="3356033"/>
          </a:xfrm>
          <a:prstGeom prst="rect">
            <a:avLst/>
          </a:prstGeom>
        </p:spPr>
      </p:pic>
    </p:spTree>
    <p:extLst>
      <p:ext uri="{BB962C8B-B14F-4D97-AF65-F5344CB8AC3E}">
        <p14:creationId xmlns:p14="http://schemas.microsoft.com/office/powerpoint/2010/main" val="2661753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15DBEDEF-2A00-4D3F-98F1-5BC1BEB53353}"/>
              </a:ext>
            </a:extLst>
          </p:cNvPr>
          <p:cNvSpPr/>
          <p:nvPr/>
        </p:nvSpPr>
        <p:spPr>
          <a:xfrm>
            <a:off x="1129141" y="249541"/>
            <a:ext cx="10321637" cy="523220"/>
          </a:xfrm>
          <a:prstGeom prst="rect">
            <a:avLst/>
          </a:prstGeom>
          <a:solidFill>
            <a:schemeClr val="accent4">
              <a:alpha val="50000"/>
            </a:schemeClr>
          </a:solidFill>
          <a:ln>
            <a:noFill/>
          </a:ln>
          <a:effectLst>
            <a:softEdge rad="127000"/>
          </a:effectLst>
        </p:spPr>
        <p:style>
          <a:lnRef idx="0">
            <a:scrgbClr r="0" g="0" b="0"/>
          </a:lnRef>
          <a:fillRef idx="0">
            <a:scrgbClr r="0" g="0" b="0"/>
          </a:fillRef>
          <a:effectRef idx="0">
            <a:scrgbClr r="0" g="0" b="0"/>
          </a:effectRef>
          <a:fontRef idx="minor">
            <a:schemeClr val="lt1"/>
          </a:fontRef>
        </p:style>
        <p:txBody>
          <a:bodyPr wrap="square">
            <a:spAutoFit/>
          </a:bodyPr>
          <a:lstStyle/>
          <a:p>
            <a:pPr algn="ctr"/>
            <a:r>
              <a:rPr lang="ar-SA" sz="2800" b="1" u="sng" dirty="0">
                <a:ln w="9525">
                  <a:solidFill>
                    <a:schemeClr val="tx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طالبتي المجتهدة هيا بنا نطبق (استراتيجية –جدول التعلم) لمعرفة ماذا سنتعلم</a:t>
            </a:r>
            <a:endParaRPr lang="ar-EG" sz="2800" b="1" u="sng" dirty="0">
              <a:ln w="9525">
                <a:solidFill>
                  <a:schemeClr val="tx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pic>
        <p:nvPicPr>
          <p:cNvPr id="8" name="صورة 7">
            <a:extLst>
              <a:ext uri="{FF2B5EF4-FFF2-40B4-BE49-F238E27FC236}">
                <a16:creationId xmlns:a16="http://schemas.microsoft.com/office/drawing/2014/main" id="{9D5C2C5A-77C1-4D21-BAF4-B22534D84C13}"/>
              </a:ext>
            </a:extLst>
          </p:cNvPr>
          <p:cNvPicPr>
            <a:picLocks noChangeAspect="1"/>
          </p:cNvPicPr>
          <p:nvPr/>
        </p:nvPicPr>
        <p:blipFill rotWithShape="1">
          <a:blip r:embed="rId3"/>
          <a:srcRect b="13481"/>
          <a:stretch/>
        </p:blipFill>
        <p:spPr>
          <a:xfrm>
            <a:off x="498765" y="806608"/>
            <a:ext cx="11346872" cy="5801851"/>
          </a:xfrm>
          <a:prstGeom prst="rect">
            <a:avLst/>
          </a:prstGeom>
          <a:ln>
            <a:noFill/>
          </a:ln>
          <a:effectLst>
            <a:softEdge rad="112500"/>
          </a:effectLst>
        </p:spPr>
      </p:pic>
      <p:sp>
        <p:nvSpPr>
          <p:cNvPr id="9" name="مستطيل: زوايا مستديرة 8">
            <a:extLst>
              <a:ext uri="{FF2B5EF4-FFF2-40B4-BE49-F238E27FC236}">
                <a16:creationId xmlns:a16="http://schemas.microsoft.com/office/drawing/2014/main" id="{3B22156E-F57B-483F-8754-83E1496F9546}"/>
              </a:ext>
            </a:extLst>
          </p:cNvPr>
          <p:cNvSpPr/>
          <p:nvPr/>
        </p:nvSpPr>
        <p:spPr>
          <a:xfrm>
            <a:off x="9471455" y="977919"/>
            <a:ext cx="1136073" cy="4156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latin typeface="Arial" panose="020B0604020202020204" pitchFamily="34" charset="0"/>
                <a:cs typeface="Arial" panose="020B0604020202020204" pitchFamily="34" charset="0"/>
              </a:rPr>
              <a:t>ماذا اعرف</a:t>
            </a:r>
          </a:p>
        </p:txBody>
      </p:sp>
      <p:sp>
        <p:nvSpPr>
          <p:cNvPr id="16" name="مستطيل: زوايا مستديرة 15">
            <a:extLst>
              <a:ext uri="{FF2B5EF4-FFF2-40B4-BE49-F238E27FC236}">
                <a16:creationId xmlns:a16="http://schemas.microsoft.com/office/drawing/2014/main" id="{70143BAB-5F58-49E8-820B-57560D4AE0E0}"/>
              </a:ext>
            </a:extLst>
          </p:cNvPr>
          <p:cNvSpPr/>
          <p:nvPr/>
        </p:nvSpPr>
        <p:spPr>
          <a:xfrm>
            <a:off x="5410195" y="977919"/>
            <a:ext cx="1759528" cy="4156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latin typeface="Arial" panose="020B0604020202020204" pitchFamily="34" charset="0"/>
                <a:cs typeface="Arial" panose="020B0604020202020204" pitchFamily="34" charset="0"/>
              </a:rPr>
              <a:t>ماذا أريد أن اتعلم</a:t>
            </a:r>
          </a:p>
        </p:txBody>
      </p:sp>
      <p:sp>
        <p:nvSpPr>
          <p:cNvPr id="17" name="مستطيل: زوايا مستديرة 16">
            <a:extLst>
              <a:ext uri="{FF2B5EF4-FFF2-40B4-BE49-F238E27FC236}">
                <a16:creationId xmlns:a16="http://schemas.microsoft.com/office/drawing/2014/main" id="{F35BA824-76CF-4895-8BF1-55C6AC0FF6C1}"/>
              </a:ext>
            </a:extLst>
          </p:cNvPr>
          <p:cNvSpPr/>
          <p:nvPr/>
        </p:nvSpPr>
        <p:spPr>
          <a:xfrm>
            <a:off x="1972390" y="977919"/>
            <a:ext cx="1136073" cy="4156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latin typeface="Arial" panose="020B0604020202020204" pitchFamily="34" charset="0"/>
                <a:cs typeface="Arial" panose="020B0604020202020204" pitchFamily="34" charset="0"/>
              </a:rPr>
              <a:t>ماذا تعلمت</a:t>
            </a:r>
          </a:p>
        </p:txBody>
      </p:sp>
      <p:sp>
        <p:nvSpPr>
          <p:cNvPr id="32" name="مربع نص 31">
            <a:extLst>
              <a:ext uri="{FF2B5EF4-FFF2-40B4-BE49-F238E27FC236}">
                <a16:creationId xmlns:a16="http://schemas.microsoft.com/office/drawing/2014/main" id="{898BFAAA-8984-4565-9626-D2BBEA5123AC}"/>
              </a:ext>
            </a:extLst>
          </p:cNvPr>
          <p:cNvSpPr txBox="1"/>
          <p:nvPr/>
        </p:nvSpPr>
        <p:spPr>
          <a:xfrm>
            <a:off x="1601510" y="4415318"/>
            <a:ext cx="2149359" cy="107721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rtl="1"/>
            <a:r>
              <a:rPr lang="ar-SA" sz="3200" b="1" dirty="0">
                <a:solidFill>
                  <a:srgbClr val="002060"/>
                </a:solidFill>
                <a:latin typeface="Arial" panose="020B0604020202020204" pitchFamily="34" charset="0"/>
                <a:cs typeface="Arial" panose="020B0604020202020204" pitchFamily="34" charset="0"/>
              </a:rPr>
              <a:t>اكتبيه في دردشة </a:t>
            </a:r>
            <a:r>
              <a:rPr lang="ar-SA" sz="3200" b="1" dirty="0" err="1">
                <a:solidFill>
                  <a:srgbClr val="002060"/>
                </a:solidFill>
                <a:latin typeface="Arial" panose="020B0604020202020204" pitchFamily="34" charset="0"/>
                <a:cs typeface="Arial" panose="020B0604020202020204" pitchFamily="34" charset="0"/>
              </a:rPr>
              <a:t>التيمز</a:t>
            </a:r>
            <a:endParaRPr lang="ar-SA" sz="3200" b="1" dirty="0">
              <a:solidFill>
                <a:srgbClr val="002060"/>
              </a:solidFill>
              <a:latin typeface="Arial" panose="020B0604020202020204" pitchFamily="34" charset="0"/>
              <a:cs typeface="Arial" panose="020B0604020202020204" pitchFamily="34" charset="0"/>
            </a:endParaRPr>
          </a:p>
        </p:txBody>
      </p:sp>
      <p:sp>
        <p:nvSpPr>
          <p:cNvPr id="2" name="مربع نص 1">
            <a:extLst>
              <a:ext uri="{FF2B5EF4-FFF2-40B4-BE49-F238E27FC236}">
                <a16:creationId xmlns:a16="http://schemas.microsoft.com/office/drawing/2014/main" id="{FFF65F40-1EF3-4C84-96F8-27D9861E5ED8}"/>
              </a:ext>
            </a:extLst>
          </p:cNvPr>
          <p:cNvSpPr txBox="1"/>
          <p:nvPr/>
        </p:nvSpPr>
        <p:spPr>
          <a:xfrm>
            <a:off x="8718261" y="3195547"/>
            <a:ext cx="2704907" cy="646331"/>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solidFill>
                  <a:srgbClr val="0070C0"/>
                </a:solidFill>
                <a:latin typeface="Arial" panose="020B0604020202020204" pitchFamily="34" charset="0"/>
              </a:rPr>
              <a:t> نظافة الوجه و اليدين والقدمين</a:t>
            </a:r>
          </a:p>
          <a:p>
            <a:pPr algn="r" rtl="1"/>
            <a:r>
              <a:rPr lang="ar-SA" b="1" dirty="0">
                <a:solidFill>
                  <a:srgbClr val="0070C0"/>
                </a:solidFill>
                <a:latin typeface="Arial" panose="020B0604020202020204" pitchFamily="34" charset="0"/>
              </a:rPr>
              <a:t> والشعر</a:t>
            </a:r>
            <a:endParaRPr lang="ar-SA" b="1" dirty="0">
              <a:solidFill>
                <a:srgbClr val="0070C0"/>
              </a:solidFill>
              <a:latin typeface="Arial" panose="020B0604020202020204" pitchFamily="34" charset="0"/>
              <a:cs typeface="Arial" panose="020B0604020202020204" pitchFamily="34" charset="0"/>
            </a:endParaRPr>
          </a:p>
        </p:txBody>
      </p:sp>
      <p:sp>
        <p:nvSpPr>
          <p:cNvPr id="15" name="مربع نص 14">
            <a:extLst>
              <a:ext uri="{FF2B5EF4-FFF2-40B4-BE49-F238E27FC236}">
                <a16:creationId xmlns:a16="http://schemas.microsoft.com/office/drawing/2014/main" id="{7733654D-0E27-45B5-911C-1D835816B646}"/>
              </a:ext>
            </a:extLst>
          </p:cNvPr>
          <p:cNvSpPr txBox="1"/>
          <p:nvPr/>
        </p:nvSpPr>
        <p:spPr>
          <a:xfrm>
            <a:off x="8742981" y="3879782"/>
            <a:ext cx="2650406" cy="646331"/>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solidFill>
                  <a:srgbClr val="0070C0"/>
                </a:solidFill>
                <a:latin typeface="Arial" panose="020B0604020202020204" pitchFamily="34" charset="0"/>
              </a:rPr>
              <a:t> اخطار التعرض لأشعة الشمس</a:t>
            </a:r>
          </a:p>
          <a:p>
            <a:pPr algn="r" rtl="1"/>
            <a:r>
              <a:rPr lang="ar-SA" b="1" dirty="0">
                <a:solidFill>
                  <a:srgbClr val="0070C0"/>
                </a:solidFill>
                <a:latin typeface="Arial" panose="020B0604020202020204" pitchFamily="34" charset="0"/>
              </a:rPr>
              <a:t> المباشرة</a:t>
            </a:r>
            <a:endParaRPr lang="ar-SA" b="1" dirty="0">
              <a:solidFill>
                <a:srgbClr val="0070C0"/>
              </a:solidFill>
              <a:latin typeface="Arial" panose="020B0604020202020204" pitchFamily="34" charset="0"/>
              <a:cs typeface="Arial" panose="020B0604020202020204" pitchFamily="34" charset="0"/>
            </a:endParaRPr>
          </a:p>
        </p:txBody>
      </p:sp>
      <p:sp>
        <p:nvSpPr>
          <p:cNvPr id="22" name="مربع نص 21">
            <a:extLst>
              <a:ext uri="{FF2B5EF4-FFF2-40B4-BE49-F238E27FC236}">
                <a16:creationId xmlns:a16="http://schemas.microsoft.com/office/drawing/2014/main" id="{AD21F786-8007-48E0-8251-15A7E32E21C5}"/>
              </a:ext>
            </a:extLst>
          </p:cNvPr>
          <p:cNvSpPr txBox="1"/>
          <p:nvPr/>
        </p:nvSpPr>
        <p:spPr>
          <a:xfrm>
            <a:off x="8919180" y="4564016"/>
            <a:ext cx="2456442" cy="369332"/>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solidFill>
                  <a:srgbClr val="0070C0"/>
                </a:solidFill>
                <a:latin typeface="Arial" panose="020B0604020202020204" pitchFamily="34" charset="0"/>
              </a:rPr>
              <a:t> اهميه الغذاء الصحي للجسم</a:t>
            </a:r>
            <a:endParaRPr lang="ar-SA" b="1" dirty="0">
              <a:solidFill>
                <a:srgbClr val="0070C0"/>
              </a:solidFill>
              <a:latin typeface="Arial" panose="020B0604020202020204" pitchFamily="34" charset="0"/>
              <a:cs typeface="Arial" panose="020B0604020202020204" pitchFamily="34" charset="0"/>
            </a:endParaRPr>
          </a:p>
        </p:txBody>
      </p:sp>
      <p:sp>
        <p:nvSpPr>
          <p:cNvPr id="25" name="مربع نص 24">
            <a:extLst>
              <a:ext uri="{FF2B5EF4-FFF2-40B4-BE49-F238E27FC236}">
                <a16:creationId xmlns:a16="http://schemas.microsoft.com/office/drawing/2014/main" id="{FC978C36-E93F-4392-870C-A7F728489B03}"/>
              </a:ext>
            </a:extLst>
          </p:cNvPr>
          <p:cNvSpPr txBox="1"/>
          <p:nvPr/>
        </p:nvSpPr>
        <p:spPr>
          <a:xfrm>
            <a:off x="5124255" y="3711338"/>
            <a:ext cx="2629566" cy="646331"/>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solidFill>
                  <a:schemeClr val="accent3">
                    <a:lumMod val="75000"/>
                  </a:schemeClr>
                </a:solidFill>
                <a:latin typeface="Arial" panose="020B0604020202020204" pitchFamily="34" charset="0"/>
                <a:cs typeface="Arial" panose="020B0604020202020204" pitchFamily="34" charset="0"/>
              </a:rPr>
              <a:t> </a:t>
            </a:r>
            <a:r>
              <a:rPr lang="ar-SA" b="1" dirty="0">
                <a:solidFill>
                  <a:schemeClr val="accent3">
                    <a:lumMod val="75000"/>
                  </a:schemeClr>
                </a:solidFill>
              </a:rPr>
              <a:t>الطريقة الصحيحة التي تساعد</a:t>
            </a:r>
          </a:p>
          <a:p>
            <a:pPr algn="r" rtl="1"/>
            <a:r>
              <a:rPr lang="ar-SA" b="1" dirty="0">
                <a:solidFill>
                  <a:schemeClr val="accent3">
                    <a:lumMod val="75000"/>
                  </a:schemeClr>
                </a:solidFill>
              </a:rPr>
              <a:t> على العناية بالبشرة </a:t>
            </a:r>
            <a:endParaRPr lang="ar-SA" b="1" dirty="0">
              <a:solidFill>
                <a:schemeClr val="accent3">
                  <a:lumMod val="75000"/>
                </a:schemeClr>
              </a:solidFill>
              <a:latin typeface="Arial" panose="020B0604020202020204" pitchFamily="34" charset="0"/>
              <a:cs typeface="Arial" panose="020B0604020202020204" pitchFamily="34" charset="0"/>
            </a:endParaRPr>
          </a:p>
        </p:txBody>
      </p:sp>
      <p:sp>
        <p:nvSpPr>
          <p:cNvPr id="26" name="مربع نص 25">
            <a:extLst>
              <a:ext uri="{FF2B5EF4-FFF2-40B4-BE49-F238E27FC236}">
                <a16:creationId xmlns:a16="http://schemas.microsoft.com/office/drawing/2014/main" id="{241F3A8A-D171-4556-8450-C0C991107C4A}"/>
              </a:ext>
            </a:extLst>
          </p:cNvPr>
          <p:cNvSpPr txBox="1"/>
          <p:nvPr/>
        </p:nvSpPr>
        <p:spPr>
          <a:xfrm>
            <a:off x="5318218" y="4355021"/>
            <a:ext cx="2435603" cy="646331"/>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solidFill>
                  <a:srgbClr val="92D050"/>
                </a:solidFill>
              </a:rPr>
              <a:t>سبب الحرص على الابتعاد </a:t>
            </a:r>
          </a:p>
          <a:p>
            <a:pPr algn="r" rtl="1"/>
            <a:r>
              <a:rPr lang="ar-SA" b="1" dirty="0">
                <a:solidFill>
                  <a:srgbClr val="92D050"/>
                </a:solidFill>
              </a:rPr>
              <a:t>عن أشعة الشمس المباشرة </a:t>
            </a:r>
            <a:endParaRPr lang="ar-SA" b="1" dirty="0">
              <a:solidFill>
                <a:srgbClr val="92D050"/>
              </a:solidFill>
              <a:latin typeface="Arial" panose="020B0604020202020204" pitchFamily="34" charset="0"/>
              <a:cs typeface="Arial" panose="020B0604020202020204" pitchFamily="34" charset="0"/>
            </a:endParaRPr>
          </a:p>
        </p:txBody>
      </p:sp>
      <p:sp>
        <p:nvSpPr>
          <p:cNvPr id="28" name="مربع نص 27">
            <a:extLst>
              <a:ext uri="{FF2B5EF4-FFF2-40B4-BE49-F238E27FC236}">
                <a16:creationId xmlns:a16="http://schemas.microsoft.com/office/drawing/2014/main" id="{A40984BA-4F75-4E72-986B-089FC55213E4}"/>
              </a:ext>
            </a:extLst>
          </p:cNvPr>
          <p:cNvSpPr txBox="1"/>
          <p:nvPr/>
        </p:nvSpPr>
        <p:spPr>
          <a:xfrm>
            <a:off x="5562194" y="4998704"/>
            <a:ext cx="2191627" cy="369332"/>
          </a:xfrm>
          <a:prstGeom prst="rect">
            <a:avLst/>
          </a:prstGeom>
          <a:noFill/>
        </p:spPr>
        <p:txBody>
          <a:bodyPr wrap="none" rtlCol="1">
            <a:spAutoFit/>
          </a:bodyPr>
          <a:lstStyle/>
          <a:p>
            <a:pPr marL="285750" indent="-285750" algn="r" rtl="1">
              <a:buFont typeface="Arial" panose="020B0604020202020204" pitchFamily="34" charset="0"/>
              <a:buChar char="•"/>
            </a:pPr>
            <a:r>
              <a:rPr lang="ar-SA" b="1" dirty="0">
                <a:solidFill>
                  <a:srgbClr val="FFC000"/>
                </a:solidFill>
              </a:rPr>
              <a:t>نصائح المفيدة للبشرة</a:t>
            </a:r>
            <a:r>
              <a:rPr lang="ar-SA" b="1" dirty="0">
                <a:solidFill>
                  <a:srgbClr val="FFC000"/>
                </a:solidFill>
                <a:latin typeface="Arial" panose="020B0604020202020204" pitchFamily="34" charset="0"/>
                <a:cs typeface="Arial" panose="020B0604020202020204" pitchFamily="34" charset="0"/>
              </a:rPr>
              <a:t>.</a:t>
            </a:r>
          </a:p>
        </p:txBody>
      </p:sp>
      <p:sp>
        <p:nvSpPr>
          <p:cNvPr id="29" name="مربع نص 28">
            <a:extLst>
              <a:ext uri="{FF2B5EF4-FFF2-40B4-BE49-F238E27FC236}">
                <a16:creationId xmlns:a16="http://schemas.microsoft.com/office/drawing/2014/main" id="{7935FC0B-EDF7-41F5-88D8-1EDAAE8F663F}"/>
              </a:ext>
            </a:extLst>
          </p:cNvPr>
          <p:cNvSpPr txBox="1"/>
          <p:nvPr/>
        </p:nvSpPr>
        <p:spPr>
          <a:xfrm>
            <a:off x="6440320" y="3344654"/>
            <a:ext cx="1313501" cy="369332"/>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t>أنواع البشرة</a:t>
            </a:r>
            <a:endParaRPr lang="ar-SA" b="1" dirty="0">
              <a:solidFill>
                <a:srgbClr val="92D050"/>
              </a:solidFill>
              <a:latin typeface="Arial" panose="020B0604020202020204" pitchFamily="34" charset="0"/>
              <a:cs typeface="Arial" panose="020B0604020202020204" pitchFamily="34" charset="0"/>
            </a:endParaRPr>
          </a:p>
        </p:txBody>
      </p:sp>
      <p:sp>
        <p:nvSpPr>
          <p:cNvPr id="19" name="مربع نص 18">
            <a:extLst>
              <a:ext uri="{FF2B5EF4-FFF2-40B4-BE49-F238E27FC236}">
                <a16:creationId xmlns:a16="http://schemas.microsoft.com/office/drawing/2014/main" id="{7AD774AE-D3C9-45EC-8CDD-683740B078C0}"/>
              </a:ext>
            </a:extLst>
          </p:cNvPr>
          <p:cNvSpPr txBox="1"/>
          <p:nvPr/>
        </p:nvSpPr>
        <p:spPr>
          <a:xfrm>
            <a:off x="5685306" y="5362740"/>
            <a:ext cx="2068515" cy="646331"/>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latin typeface="Arial" panose="020B0604020202020204" pitchFamily="34" charset="0"/>
                <a:cs typeface="Arial" panose="020B0604020202020204" pitchFamily="34" charset="0"/>
              </a:rPr>
              <a:t>تطبيق</a:t>
            </a:r>
            <a:r>
              <a:rPr lang="ar-SA" b="1" dirty="0">
                <a:solidFill>
                  <a:srgbClr val="FF0000"/>
                </a:solidFill>
                <a:latin typeface="Arial" panose="020B0604020202020204" pitchFamily="34" charset="0"/>
                <a:cs typeface="Arial" panose="020B0604020202020204" pitchFamily="34" charset="0"/>
              </a:rPr>
              <a:t> </a:t>
            </a:r>
            <a:r>
              <a:rPr lang="ar-SA" b="1" dirty="0"/>
              <a:t>الطريقة الصيحة</a:t>
            </a:r>
          </a:p>
          <a:p>
            <a:pPr algn="r" rtl="1"/>
            <a:r>
              <a:rPr lang="ar-SA" b="1" dirty="0"/>
              <a:t> للعناية بالبشرة</a:t>
            </a:r>
            <a:endParaRPr lang="ar-SA"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76384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ED63E063-C237-4F7A-A8DB-71E3990E6E02}"/>
              </a:ext>
            </a:extLst>
          </p:cNvPr>
          <p:cNvPicPr>
            <a:picLocks noChangeAspect="1"/>
          </p:cNvPicPr>
          <p:nvPr/>
        </p:nvPicPr>
        <p:blipFill>
          <a:blip r:embed="rId3"/>
          <a:stretch>
            <a:fillRect/>
          </a:stretch>
        </p:blipFill>
        <p:spPr>
          <a:xfrm>
            <a:off x="7155298" y="369527"/>
            <a:ext cx="4697073" cy="6118946"/>
          </a:xfrm>
          <a:prstGeom prst="rect">
            <a:avLst/>
          </a:prstGeom>
          <a:ln>
            <a:noFill/>
          </a:ln>
          <a:effectLst>
            <a:outerShdw blurRad="292100" dist="139700" dir="2700000" algn="tl" rotWithShape="0">
              <a:srgbClr val="333333">
                <a:alpha val="65000"/>
              </a:srgbClr>
            </a:outerShdw>
          </a:effectLst>
        </p:spPr>
      </p:pic>
      <p:pic>
        <p:nvPicPr>
          <p:cNvPr id="7" name="صورة 6">
            <a:extLst>
              <a:ext uri="{FF2B5EF4-FFF2-40B4-BE49-F238E27FC236}">
                <a16:creationId xmlns:a16="http://schemas.microsoft.com/office/drawing/2014/main" id="{D11F8A02-3A18-4098-AF9A-18A32B88C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12" y="1031256"/>
            <a:ext cx="5615606" cy="5457217"/>
          </a:xfrm>
          <a:prstGeom prst="rect">
            <a:avLst/>
          </a:prstGeom>
        </p:spPr>
      </p:pic>
    </p:spTree>
    <p:custDataLst>
      <p:tags r:id="rId1"/>
    </p:custDataLst>
    <p:extLst>
      <p:ext uri="{BB962C8B-B14F-4D97-AF65-F5344CB8AC3E}">
        <p14:creationId xmlns:p14="http://schemas.microsoft.com/office/powerpoint/2010/main" val="350251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A928D31B-6C54-44A6-9FC0-C802ECAA5EBB}"/>
              </a:ext>
            </a:extLst>
          </p:cNvPr>
          <p:cNvSpPr/>
          <p:nvPr/>
        </p:nvSpPr>
        <p:spPr>
          <a:xfrm>
            <a:off x="7384472" y="1128278"/>
            <a:ext cx="3325091" cy="732560"/>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3600" b="1" dirty="0">
                <a:effectLst>
                  <a:outerShdw blurRad="38100" dist="38100" dir="2700000" algn="tl">
                    <a:srgbClr val="000000">
                      <a:alpha val="43137"/>
                    </a:srgbClr>
                  </a:outerShdw>
                </a:effectLst>
                <a:cs typeface="A Amine" panose="00000400000000000000" pitchFamily="2" charset="-78"/>
              </a:rPr>
              <a:t>الواجب المنزلي</a:t>
            </a:r>
          </a:p>
        </p:txBody>
      </p:sp>
      <p:sp>
        <p:nvSpPr>
          <p:cNvPr id="5" name="مستطيل: زوايا مستديرة 4">
            <a:extLst>
              <a:ext uri="{FF2B5EF4-FFF2-40B4-BE49-F238E27FC236}">
                <a16:creationId xmlns:a16="http://schemas.microsoft.com/office/drawing/2014/main" id="{ABF1D71F-2EDD-4C7D-A2C4-8BA670880A03}"/>
              </a:ext>
            </a:extLst>
          </p:cNvPr>
          <p:cNvSpPr/>
          <p:nvPr/>
        </p:nvSpPr>
        <p:spPr>
          <a:xfrm>
            <a:off x="3337645" y="2621270"/>
            <a:ext cx="5516709" cy="1312375"/>
          </a:xfrm>
          <a:prstGeom prst="roundRect">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سؤال (1-2)</a:t>
            </a:r>
          </a:p>
          <a:p>
            <a:pPr algn="ctr"/>
            <a:r>
              <a:rPr lang="ar-SA"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صفحة 29</a:t>
            </a:r>
          </a:p>
        </p:txBody>
      </p:sp>
    </p:spTree>
    <p:extLst>
      <p:ext uri="{BB962C8B-B14F-4D97-AF65-F5344CB8AC3E}">
        <p14:creationId xmlns:p14="http://schemas.microsoft.com/office/powerpoint/2010/main" val="3230923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513F4AF8-C240-4F93-BAA1-3DEF11F7377B}"/>
              </a:ext>
            </a:extLst>
          </p:cNvPr>
          <p:cNvSpPr txBox="1"/>
          <p:nvPr/>
        </p:nvSpPr>
        <p:spPr>
          <a:xfrm>
            <a:off x="9019310" y="277091"/>
            <a:ext cx="3013967" cy="1107996"/>
          </a:xfrm>
          <a:prstGeom prst="rect">
            <a:avLst/>
          </a:prstGeom>
          <a:solidFill>
            <a:schemeClr val="accent2"/>
          </a:solidFill>
          <a:effectLst>
            <a:softEdge rad="317500"/>
          </a:effectLst>
        </p:spPr>
        <p:txBody>
          <a:bodyPr wrap="none" rtlCol="1">
            <a:spAutoFit/>
          </a:bodyPr>
          <a:lstStyle/>
          <a:p>
            <a:r>
              <a:rPr lang="ar-SA" sz="6600" b="1" u="sng" dirty="0">
                <a:cs typeface="Akhbar MT" pitchFamily="2" charset="-78"/>
              </a:rPr>
              <a:t>الدرس الأول</a:t>
            </a:r>
          </a:p>
        </p:txBody>
      </p:sp>
      <p:sp>
        <p:nvSpPr>
          <p:cNvPr id="6" name="مستطيل 5">
            <a:extLst>
              <a:ext uri="{FF2B5EF4-FFF2-40B4-BE49-F238E27FC236}">
                <a16:creationId xmlns:a16="http://schemas.microsoft.com/office/drawing/2014/main" id="{AD78A215-455E-4463-AF72-9E78D595B2E8}"/>
              </a:ext>
            </a:extLst>
          </p:cNvPr>
          <p:cNvSpPr/>
          <p:nvPr/>
        </p:nvSpPr>
        <p:spPr>
          <a:xfrm>
            <a:off x="6888644" y="3225289"/>
            <a:ext cx="2598789" cy="1446550"/>
          </a:xfrm>
          <a:prstGeom prst="rect">
            <a:avLst/>
          </a:prstGeom>
          <a:noFill/>
        </p:spPr>
        <p:txBody>
          <a:bodyPr wrap="none" lIns="91440" tIns="45720" rIns="91440" bIns="45720">
            <a:spAutoFit/>
          </a:bodyPr>
          <a:lstStyle/>
          <a:p>
            <a:pPr algn="ctr"/>
            <a:r>
              <a:rPr lang="ar-SA" sz="8800" b="1" cap="none" spc="0" dirty="0">
                <a:ln w="9525">
                  <a:solidFill>
                    <a:schemeClr val="accent6">
                      <a:lumMod val="75000"/>
                    </a:schemeClr>
                  </a:solidFill>
                  <a:prstDash val="solid"/>
                </a:ln>
                <a:solidFill>
                  <a:schemeClr val="accent1">
                    <a:lumMod val="75000"/>
                  </a:schemeClr>
                </a:solidFill>
                <a:effectLst>
                  <a:glow rad="228600">
                    <a:schemeClr val="accent4">
                      <a:satMod val="175000"/>
                      <a:alpha val="40000"/>
                    </a:schemeClr>
                  </a:glow>
                  <a:outerShdw blurRad="12700" dist="38100" dir="2700000" algn="tl" rotWithShape="0">
                    <a:schemeClr val="bg1">
                      <a:lumMod val="50000"/>
                    </a:schemeClr>
                  </a:outerShdw>
                </a:effectLst>
                <a:cs typeface="A Amine" panose="00000400000000000000" pitchFamily="2" charset="-78"/>
              </a:rPr>
              <a:t>بشرتي</a:t>
            </a:r>
          </a:p>
        </p:txBody>
      </p:sp>
      <p:pic>
        <p:nvPicPr>
          <p:cNvPr id="2" name="صورة 1">
            <a:extLst>
              <a:ext uri="{FF2B5EF4-FFF2-40B4-BE49-F238E27FC236}">
                <a16:creationId xmlns:a16="http://schemas.microsoft.com/office/drawing/2014/main" id="{524C3223-C1E0-4DCA-A0C2-45A4FD133C88}"/>
              </a:ext>
            </a:extLst>
          </p:cNvPr>
          <p:cNvPicPr>
            <a:picLocks noChangeAspect="1"/>
          </p:cNvPicPr>
          <p:nvPr/>
        </p:nvPicPr>
        <p:blipFill>
          <a:blip r:embed="rId2"/>
          <a:stretch>
            <a:fillRect/>
          </a:stretch>
        </p:blipFill>
        <p:spPr>
          <a:xfrm>
            <a:off x="1159880" y="277091"/>
            <a:ext cx="4936120" cy="6248400"/>
          </a:xfrm>
          <a:prstGeom prst="rect">
            <a:avLst/>
          </a:prstGeom>
          <a:ln>
            <a:noFill/>
          </a:ln>
          <a:effectLst>
            <a:softEdge rad="112500"/>
          </a:effectLst>
        </p:spPr>
      </p:pic>
    </p:spTree>
    <p:extLst>
      <p:ext uri="{BB962C8B-B14F-4D97-AF65-F5344CB8AC3E}">
        <p14:creationId xmlns:p14="http://schemas.microsoft.com/office/powerpoint/2010/main" val="148850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90A194A-10A4-4B31-845F-17A988595F57}"/>
              </a:ext>
            </a:extLst>
          </p:cNvPr>
          <p:cNvPicPr>
            <a:picLocks noChangeAspect="1"/>
          </p:cNvPicPr>
          <p:nvPr/>
        </p:nvPicPr>
        <p:blipFill>
          <a:blip r:embed="rId2"/>
          <a:stretch>
            <a:fillRect/>
          </a:stretch>
        </p:blipFill>
        <p:spPr>
          <a:xfrm>
            <a:off x="496338" y="182598"/>
            <a:ext cx="11199323" cy="6492803"/>
          </a:xfrm>
          <a:prstGeom prst="rect">
            <a:avLst/>
          </a:prstGeom>
          <a:ln>
            <a:noFill/>
          </a:ln>
          <a:effectLst>
            <a:outerShdw blurRad="292100" dist="139700" dir="2700000" algn="tl" rotWithShape="0">
              <a:srgbClr val="333333">
                <a:alpha val="65000"/>
              </a:srgbClr>
            </a:outerShdw>
          </a:effectLst>
        </p:spPr>
      </p:pic>
      <p:pic>
        <p:nvPicPr>
          <p:cNvPr id="3" name="صورة 2">
            <a:extLst>
              <a:ext uri="{FF2B5EF4-FFF2-40B4-BE49-F238E27FC236}">
                <a16:creationId xmlns:a16="http://schemas.microsoft.com/office/drawing/2014/main" id="{A8E20A9A-453C-440C-9DDE-2E9E619A820C}"/>
              </a:ext>
            </a:extLst>
          </p:cNvPr>
          <p:cNvPicPr>
            <a:picLocks noChangeAspect="1"/>
          </p:cNvPicPr>
          <p:nvPr/>
        </p:nvPicPr>
        <p:blipFill>
          <a:blip r:embed="rId3"/>
          <a:stretch>
            <a:fillRect/>
          </a:stretch>
        </p:blipFill>
        <p:spPr>
          <a:xfrm>
            <a:off x="8875084" y="0"/>
            <a:ext cx="3170195" cy="1841152"/>
          </a:xfrm>
          <a:prstGeom prst="rect">
            <a:avLst/>
          </a:prstGeom>
        </p:spPr>
      </p:pic>
    </p:spTree>
    <p:extLst>
      <p:ext uri="{BB962C8B-B14F-4D97-AF65-F5344CB8AC3E}">
        <p14:creationId xmlns:p14="http://schemas.microsoft.com/office/powerpoint/2010/main" val="810683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جدول 25">
            <a:extLst>
              <a:ext uri="{FF2B5EF4-FFF2-40B4-BE49-F238E27FC236}">
                <a16:creationId xmlns:a16="http://schemas.microsoft.com/office/drawing/2014/main" id="{F8A5956B-0301-4B0C-8E52-2CC960C3349B}"/>
              </a:ext>
            </a:extLst>
          </p:cNvPr>
          <p:cNvGraphicFramePr>
            <a:graphicFrameLocks noGrp="1"/>
          </p:cNvGraphicFramePr>
          <p:nvPr>
            <p:extLst>
              <p:ext uri="{D42A27DB-BD31-4B8C-83A1-F6EECF244321}">
                <p14:modId xmlns:p14="http://schemas.microsoft.com/office/powerpoint/2010/main" val="1209656862"/>
              </p:ext>
            </p:extLst>
          </p:nvPr>
        </p:nvGraphicFramePr>
        <p:xfrm>
          <a:off x="0" y="0"/>
          <a:ext cx="4230254" cy="741680"/>
        </p:xfrm>
        <a:graphic>
          <a:graphicData uri="http://schemas.openxmlformats.org/drawingml/2006/table">
            <a:tbl>
              <a:tblPr rtl="1" firstRow="1" bandRow="1">
                <a:tableStyleId>{93296810-A885-4BE3-A3E7-6D5BEEA58F35}</a:tableStyleId>
              </a:tblPr>
              <a:tblGrid>
                <a:gridCol w="2138218">
                  <a:extLst>
                    <a:ext uri="{9D8B030D-6E8A-4147-A177-3AD203B41FA5}">
                      <a16:colId xmlns:a16="http://schemas.microsoft.com/office/drawing/2014/main" val="3167737288"/>
                    </a:ext>
                  </a:extLst>
                </a:gridCol>
                <a:gridCol w="2092036">
                  <a:extLst>
                    <a:ext uri="{9D8B030D-6E8A-4147-A177-3AD203B41FA5}">
                      <a16:colId xmlns:a16="http://schemas.microsoft.com/office/drawing/2014/main" val="3432046360"/>
                    </a:ext>
                  </a:extLst>
                </a:gridCol>
              </a:tblGrid>
              <a:tr h="370840">
                <a:tc>
                  <a:txBody>
                    <a:bodyPr/>
                    <a:lstStyle/>
                    <a:p>
                      <a:pPr rtl="1"/>
                      <a:r>
                        <a:rPr lang="ar-SA" dirty="0"/>
                        <a:t>الكتاب صفحة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774473"/>
                  </a:ext>
                </a:extLst>
              </a:tr>
              <a:tr h="370840">
                <a:tc>
                  <a:txBody>
                    <a:bodyPr/>
                    <a:lstStyle/>
                    <a:p>
                      <a:pPr rtl="1"/>
                      <a:r>
                        <a:rPr lang="ar-SA" dirty="0"/>
                        <a:t>الاستراتيجية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البحث عن المعلومة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783440"/>
                  </a:ext>
                </a:extLst>
              </a:tr>
            </a:tbl>
          </a:graphicData>
        </a:graphic>
      </p:graphicFrame>
      <p:sp>
        <p:nvSpPr>
          <p:cNvPr id="14" name="مربع نص 13">
            <a:extLst>
              <a:ext uri="{FF2B5EF4-FFF2-40B4-BE49-F238E27FC236}">
                <a16:creationId xmlns:a16="http://schemas.microsoft.com/office/drawing/2014/main" id="{B243D0B2-1BA1-49E6-942D-5370C6B45124}"/>
              </a:ext>
            </a:extLst>
          </p:cNvPr>
          <p:cNvSpPr txBox="1"/>
          <p:nvPr/>
        </p:nvSpPr>
        <p:spPr>
          <a:xfrm>
            <a:off x="1039092" y="5519126"/>
            <a:ext cx="1075112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r" rtl="1"/>
            <a:r>
              <a:rPr lang="ar-SA" sz="2400" b="1" dirty="0"/>
              <a:t>الناس يختلفون في ألوان بشراتهم لأن الخلايا الصباغية لهم تنتج كميات وأنواع مختلفة من الميلانين. كل من كمية ونوع الميلانين المنتجة يتم التحكم بأعداد الجينات التي تعمل تحت هيمنة غير مكتملة. ورثت صفة واحدة من كل واحد من الجينات المختلفة من كلا الوالدين.</a:t>
            </a:r>
            <a:endParaRPr lang="ar-SA"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صورة 2">
            <a:extLst>
              <a:ext uri="{FF2B5EF4-FFF2-40B4-BE49-F238E27FC236}">
                <a16:creationId xmlns:a16="http://schemas.microsoft.com/office/drawing/2014/main" id="{18385019-09C7-4A6B-9490-05ACC04BB4FB}"/>
              </a:ext>
            </a:extLst>
          </p:cNvPr>
          <p:cNvPicPr>
            <a:picLocks noChangeAspect="1"/>
          </p:cNvPicPr>
          <p:nvPr/>
        </p:nvPicPr>
        <p:blipFill>
          <a:blip r:embed="rId2"/>
          <a:stretch>
            <a:fillRect/>
          </a:stretch>
        </p:blipFill>
        <p:spPr>
          <a:xfrm>
            <a:off x="4429268" y="692543"/>
            <a:ext cx="7360950" cy="4516766"/>
          </a:xfrm>
          <a:prstGeom prst="snip2DiagRect">
            <a:avLst/>
          </a:prstGeom>
          <a:solidFill>
            <a:srgbClr val="FFFFFF">
              <a:shade val="85000"/>
            </a:srgbClr>
          </a:solidFill>
          <a:ln w="88900" cap="sq">
            <a:solidFill>
              <a:schemeClr val="accent1">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riblet"/>
            <a:contourClr>
              <a:srgbClr val="FFFFFF"/>
            </a:contourClr>
          </a:sp3d>
        </p:spPr>
      </p:pic>
      <p:pic>
        <p:nvPicPr>
          <p:cNvPr id="5" name="صورة 4">
            <a:extLst>
              <a:ext uri="{FF2B5EF4-FFF2-40B4-BE49-F238E27FC236}">
                <a16:creationId xmlns:a16="http://schemas.microsoft.com/office/drawing/2014/main" id="{E62410A3-C8FD-4031-9063-165F3F00DFC0}"/>
              </a:ext>
            </a:extLst>
          </p:cNvPr>
          <p:cNvPicPr>
            <a:picLocks noChangeAspect="1"/>
          </p:cNvPicPr>
          <p:nvPr/>
        </p:nvPicPr>
        <p:blipFill>
          <a:blip r:embed="rId3"/>
          <a:stretch>
            <a:fillRect/>
          </a:stretch>
        </p:blipFill>
        <p:spPr>
          <a:xfrm>
            <a:off x="0" y="1302327"/>
            <a:ext cx="4114800" cy="3906981"/>
          </a:xfrm>
          <a:prstGeom prst="rect">
            <a:avLst/>
          </a:prstGeom>
          <a:ln>
            <a:noFill/>
          </a:ln>
          <a:effectLst>
            <a:softEdge rad="112500"/>
          </a:effectLst>
        </p:spPr>
      </p:pic>
    </p:spTree>
    <p:extLst>
      <p:ext uri="{BB962C8B-B14F-4D97-AF65-F5344CB8AC3E}">
        <p14:creationId xmlns:p14="http://schemas.microsoft.com/office/powerpoint/2010/main" val="2881270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15DBEDEF-2A00-4D3F-98F1-5BC1BEB53353}"/>
              </a:ext>
            </a:extLst>
          </p:cNvPr>
          <p:cNvSpPr/>
          <p:nvPr/>
        </p:nvSpPr>
        <p:spPr>
          <a:xfrm>
            <a:off x="1129141" y="249541"/>
            <a:ext cx="10321637" cy="523220"/>
          </a:xfrm>
          <a:prstGeom prst="rect">
            <a:avLst/>
          </a:prstGeom>
          <a:solidFill>
            <a:schemeClr val="accent4">
              <a:alpha val="50000"/>
            </a:schemeClr>
          </a:solidFill>
          <a:ln>
            <a:noFill/>
          </a:ln>
          <a:effectLst>
            <a:softEdge rad="127000"/>
          </a:effectLst>
        </p:spPr>
        <p:style>
          <a:lnRef idx="0">
            <a:scrgbClr r="0" g="0" b="0"/>
          </a:lnRef>
          <a:fillRef idx="0">
            <a:scrgbClr r="0" g="0" b="0"/>
          </a:fillRef>
          <a:effectRef idx="0">
            <a:scrgbClr r="0" g="0" b="0"/>
          </a:effectRef>
          <a:fontRef idx="minor">
            <a:schemeClr val="lt1"/>
          </a:fontRef>
        </p:style>
        <p:txBody>
          <a:bodyPr wrap="square">
            <a:spAutoFit/>
          </a:bodyPr>
          <a:lstStyle/>
          <a:p>
            <a:pPr algn="ctr"/>
            <a:r>
              <a:rPr lang="ar-SA" sz="2800" b="1" u="sng" dirty="0">
                <a:ln w="9525">
                  <a:solidFill>
                    <a:schemeClr val="tx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طالبتي المجتهدة هيا بنا نطبق (استراتيجية –جدول التعلم) لمعرفة ماذا سنتعلم</a:t>
            </a:r>
            <a:endParaRPr lang="ar-EG" sz="2800" b="1" u="sng" dirty="0">
              <a:ln w="9525">
                <a:solidFill>
                  <a:schemeClr val="tx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pic>
        <p:nvPicPr>
          <p:cNvPr id="8" name="صورة 7">
            <a:extLst>
              <a:ext uri="{FF2B5EF4-FFF2-40B4-BE49-F238E27FC236}">
                <a16:creationId xmlns:a16="http://schemas.microsoft.com/office/drawing/2014/main" id="{9D5C2C5A-77C1-4D21-BAF4-B22534D84C13}"/>
              </a:ext>
            </a:extLst>
          </p:cNvPr>
          <p:cNvPicPr>
            <a:picLocks noChangeAspect="1"/>
          </p:cNvPicPr>
          <p:nvPr/>
        </p:nvPicPr>
        <p:blipFill rotWithShape="1">
          <a:blip r:embed="rId3"/>
          <a:srcRect b="13481"/>
          <a:stretch/>
        </p:blipFill>
        <p:spPr>
          <a:xfrm>
            <a:off x="498765" y="806608"/>
            <a:ext cx="11346872" cy="5801851"/>
          </a:xfrm>
          <a:prstGeom prst="rect">
            <a:avLst/>
          </a:prstGeom>
          <a:ln>
            <a:noFill/>
          </a:ln>
          <a:effectLst>
            <a:softEdge rad="112500"/>
          </a:effectLst>
        </p:spPr>
      </p:pic>
      <p:sp>
        <p:nvSpPr>
          <p:cNvPr id="9" name="مستطيل: زوايا مستديرة 8">
            <a:extLst>
              <a:ext uri="{FF2B5EF4-FFF2-40B4-BE49-F238E27FC236}">
                <a16:creationId xmlns:a16="http://schemas.microsoft.com/office/drawing/2014/main" id="{3B22156E-F57B-483F-8754-83E1496F9546}"/>
              </a:ext>
            </a:extLst>
          </p:cNvPr>
          <p:cNvSpPr/>
          <p:nvPr/>
        </p:nvSpPr>
        <p:spPr>
          <a:xfrm>
            <a:off x="9471455" y="977919"/>
            <a:ext cx="1136073" cy="4156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latin typeface="Arial" panose="020B0604020202020204" pitchFamily="34" charset="0"/>
                <a:cs typeface="Arial" panose="020B0604020202020204" pitchFamily="34" charset="0"/>
              </a:rPr>
              <a:t>ماذا اعرف</a:t>
            </a:r>
          </a:p>
        </p:txBody>
      </p:sp>
      <p:sp>
        <p:nvSpPr>
          <p:cNvPr id="16" name="مستطيل: زوايا مستديرة 15">
            <a:extLst>
              <a:ext uri="{FF2B5EF4-FFF2-40B4-BE49-F238E27FC236}">
                <a16:creationId xmlns:a16="http://schemas.microsoft.com/office/drawing/2014/main" id="{70143BAB-5F58-49E8-820B-57560D4AE0E0}"/>
              </a:ext>
            </a:extLst>
          </p:cNvPr>
          <p:cNvSpPr/>
          <p:nvPr/>
        </p:nvSpPr>
        <p:spPr>
          <a:xfrm>
            <a:off x="5410195" y="977919"/>
            <a:ext cx="1759528" cy="4156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latin typeface="Arial" panose="020B0604020202020204" pitchFamily="34" charset="0"/>
                <a:cs typeface="Arial" panose="020B0604020202020204" pitchFamily="34" charset="0"/>
              </a:rPr>
              <a:t>ماذا أريد أن اتعلم</a:t>
            </a:r>
          </a:p>
        </p:txBody>
      </p:sp>
      <p:sp>
        <p:nvSpPr>
          <p:cNvPr id="17" name="مستطيل: زوايا مستديرة 16">
            <a:extLst>
              <a:ext uri="{FF2B5EF4-FFF2-40B4-BE49-F238E27FC236}">
                <a16:creationId xmlns:a16="http://schemas.microsoft.com/office/drawing/2014/main" id="{F35BA824-76CF-4895-8BF1-55C6AC0FF6C1}"/>
              </a:ext>
            </a:extLst>
          </p:cNvPr>
          <p:cNvSpPr/>
          <p:nvPr/>
        </p:nvSpPr>
        <p:spPr>
          <a:xfrm>
            <a:off x="1972390" y="977919"/>
            <a:ext cx="1136073" cy="4156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latin typeface="Arial" panose="020B0604020202020204" pitchFamily="34" charset="0"/>
                <a:cs typeface="Arial" panose="020B0604020202020204" pitchFamily="34" charset="0"/>
              </a:rPr>
              <a:t>ماذا تعلمت</a:t>
            </a:r>
          </a:p>
        </p:txBody>
      </p:sp>
      <p:sp>
        <p:nvSpPr>
          <p:cNvPr id="32" name="مربع نص 31">
            <a:extLst>
              <a:ext uri="{FF2B5EF4-FFF2-40B4-BE49-F238E27FC236}">
                <a16:creationId xmlns:a16="http://schemas.microsoft.com/office/drawing/2014/main" id="{898BFAAA-8984-4565-9626-D2BBEA5123AC}"/>
              </a:ext>
            </a:extLst>
          </p:cNvPr>
          <p:cNvSpPr txBox="1"/>
          <p:nvPr/>
        </p:nvSpPr>
        <p:spPr>
          <a:xfrm>
            <a:off x="1601510" y="4415318"/>
            <a:ext cx="2149359" cy="5847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1">
            <a:spAutoFit/>
          </a:bodyPr>
          <a:lstStyle/>
          <a:p>
            <a:pPr algn="ctr" rtl="1"/>
            <a:r>
              <a:rPr lang="ar-SA" sz="3200" b="1" dirty="0">
                <a:solidFill>
                  <a:srgbClr val="002060"/>
                </a:solidFill>
                <a:latin typeface="Arial" panose="020B0604020202020204" pitchFamily="34" charset="0"/>
                <a:cs typeface="Arial" panose="020B0604020202020204" pitchFamily="34" charset="0"/>
              </a:rPr>
              <a:t>نهاية الحصة</a:t>
            </a:r>
          </a:p>
        </p:txBody>
      </p:sp>
      <p:sp>
        <p:nvSpPr>
          <p:cNvPr id="2" name="مربع نص 1">
            <a:extLst>
              <a:ext uri="{FF2B5EF4-FFF2-40B4-BE49-F238E27FC236}">
                <a16:creationId xmlns:a16="http://schemas.microsoft.com/office/drawing/2014/main" id="{FFF65F40-1EF3-4C84-96F8-27D9861E5ED8}"/>
              </a:ext>
            </a:extLst>
          </p:cNvPr>
          <p:cNvSpPr txBox="1"/>
          <p:nvPr/>
        </p:nvSpPr>
        <p:spPr>
          <a:xfrm>
            <a:off x="8718261" y="3195547"/>
            <a:ext cx="2704907" cy="646331"/>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solidFill>
                  <a:srgbClr val="0070C0"/>
                </a:solidFill>
                <a:latin typeface="Arial" panose="020B0604020202020204" pitchFamily="34" charset="0"/>
              </a:rPr>
              <a:t> نظافة الوجه و اليدين والقدمين</a:t>
            </a:r>
          </a:p>
          <a:p>
            <a:pPr algn="r" rtl="1"/>
            <a:r>
              <a:rPr lang="ar-SA" b="1" dirty="0">
                <a:solidFill>
                  <a:srgbClr val="0070C0"/>
                </a:solidFill>
                <a:latin typeface="Arial" panose="020B0604020202020204" pitchFamily="34" charset="0"/>
              </a:rPr>
              <a:t> والشعر</a:t>
            </a:r>
            <a:endParaRPr lang="ar-SA" b="1" dirty="0">
              <a:solidFill>
                <a:srgbClr val="0070C0"/>
              </a:solidFill>
              <a:latin typeface="Arial" panose="020B0604020202020204" pitchFamily="34" charset="0"/>
              <a:cs typeface="Arial" panose="020B0604020202020204" pitchFamily="34" charset="0"/>
            </a:endParaRPr>
          </a:p>
        </p:txBody>
      </p:sp>
      <p:sp>
        <p:nvSpPr>
          <p:cNvPr id="15" name="مربع نص 14">
            <a:extLst>
              <a:ext uri="{FF2B5EF4-FFF2-40B4-BE49-F238E27FC236}">
                <a16:creationId xmlns:a16="http://schemas.microsoft.com/office/drawing/2014/main" id="{7733654D-0E27-45B5-911C-1D835816B646}"/>
              </a:ext>
            </a:extLst>
          </p:cNvPr>
          <p:cNvSpPr txBox="1"/>
          <p:nvPr/>
        </p:nvSpPr>
        <p:spPr>
          <a:xfrm>
            <a:off x="8742981" y="3879782"/>
            <a:ext cx="2650406" cy="646331"/>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solidFill>
                  <a:srgbClr val="0070C0"/>
                </a:solidFill>
                <a:latin typeface="Arial" panose="020B0604020202020204" pitchFamily="34" charset="0"/>
              </a:rPr>
              <a:t> اخطار التعرض لأشعة الشمس</a:t>
            </a:r>
          </a:p>
          <a:p>
            <a:pPr algn="r" rtl="1"/>
            <a:r>
              <a:rPr lang="ar-SA" b="1" dirty="0">
                <a:solidFill>
                  <a:srgbClr val="0070C0"/>
                </a:solidFill>
                <a:latin typeface="Arial" panose="020B0604020202020204" pitchFamily="34" charset="0"/>
              </a:rPr>
              <a:t> المباشرة</a:t>
            </a:r>
            <a:endParaRPr lang="ar-SA" b="1" dirty="0">
              <a:solidFill>
                <a:srgbClr val="0070C0"/>
              </a:solidFill>
              <a:latin typeface="Arial" panose="020B0604020202020204" pitchFamily="34" charset="0"/>
              <a:cs typeface="Arial" panose="020B0604020202020204" pitchFamily="34" charset="0"/>
            </a:endParaRPr>
          </a:p>
        </p:txBody>
      </p:sp>
      <p:sp>
        <p:nvSpPr>
          <p:cNvPr id="22" name="مربع نص 21">
            <a:extLst>
              <a:ext uri="{FF2B5EF4-FFF2-40B4-BE49-F238E27FC236}">
                <a16:creationId xmlns:a16="http://schemas.microsoft.com/office/drawing/2014/main" id="{AD21F786-8007-48E0-8251-15A7E32E21C5}"/>
              </a:ext>
            </a:extLst>
          </p:cNvPr>
          <p:cNvSpPr txBox="1"/>
          <p:nvPr/>
        </p:nvSpPr>
        <p:spPr>
          <a:xfrm>
            <a:off x="8919180" y="4564016"/>
            <a:ext cx="2456442" cy="369332"/>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solidFill>
                  <a:srgbClr val="0070C0"/>
                </a:solidFill>
                <a:latin typeface="Arial" panose="020B0604020202020204" pitchFamily="34" charset="0"/>
              </a:rPr>
              <a:t> اهميه الغذاء الصحي للجسم</a:t>
            </a:r>
            <a:endParaRPr lang="ar-SA" b="1" dirty="0">
              <a:solidFill>
                <a:srgbClr val="0070C0"/>
              </a:solidFill>
              <a:latin typeface="Arial" panose="020B0604020202020204" pitchFamily="34" charset="0"/>
              <a:cs typeface="Arial" panose="020B0604020202020204" pitchFamily="34" charset="0"/>
            </a:endParaRPr>
          </a:p>
        </p:txBody>
      </p:sp>
      <p:sp>
        <p:nvSpPr>
          <p:cNvPr id="25" name="مربع نص 24">
            <a:extLst>
              <a:ext uri="{FF2B5EF4-FFF2-40B4-BE49-F238E27FC236}">
                <a16:creationId xmlns:a16="http://schemas.microsoft.com/office/drawing/2014/main" id="{FC978C36-E93F-4392-870C-A7F728489B03}"/>
              </a:ext>
            </a:extLst>
          </p:cNvPr>
          <p:cNvSpPr txBox="1"/>
          <p:nvPr/>
        </p:nvSpPr>
        <p:spPr>
          <a:xfrm>
            <a:off x="5124255" y="3711338"/>
            <a:ext cx="2629566" cy="646331"/>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solidFill>
                  <a:schemeClr val="accent3">
                    <a:lumMod val="75000"/>
                  </a:schemeClr>
                </a:solidFill>
                <a:latin typeface="Arial" panose="020B0604020202020204" pitchFamily="34" charset="0"/>
                <a:cs typeface="Arial" panose="020B0604020202020204" pitchFamily="34" charset="0"/>
              </a:rPr>
              <a:t> </a:t>
            </a:r>
            <a:r>
              <a:rPr lang="ar-SA" b="1" dirty="0">
                <a:solidFill>
                  <a:schemeClr val="accent3">
                    <a:lumMod val="75000"/>
                  </a:schemeClr>
                </a:solidFill>
              </a:rPr>
              <a:t>الطريقة الصحيحة التي تساعد</a:t>
            </a:r>
          </a:p>
          <a:p>
            <a:pPr algn="r" rtl="1"/>
            <a:r>
              <a:rPr lang="ar-SA" b="1" dirty="0">
                <a:solidFill>
                  <a:schemeClr val="accent3">
                    <a:lumMod val="75000"/>
                  </a:schemeClr>
                </a:solidFill>
              </a:rPr>
              <a:t> على العناية بالبشرة </a:t>
            </a:r>
            <a:endParaRPr lang="ar-SA" b="1" dirty="0">
              <a:solidFill>
                <a:schemeClr val="accent3">
                  <a:lumMod val="75000"/>
                </a:schemeClr>
              </a:solidFill>
              <a:latin typeface="Arial" panose="020B0604020202020204" pitchFamily="34" charset="0"/>
              <a:cs typeface="Arial" panose="020B0604020202020204" pitchFamily="34" charset="0"/>
            </a:endParaRPr>
          </a:p>
        </p:txBody>
      </p:sp>
      <p:sp>
        <p:nvSpPr>
          <p:cNvPr id="26" name="مربع نص 25">
            <a:extLst>
              <a:ext uri="{FF2B5EF4-FFF2-40B4-BE49-F238E27FC236}">
                <a16:creationId xmlns:a16="http://schemas.microsoft.com/office/drawing/2014/main" id="{241F3A8A-D171-4556-8450-C0C991107C4A}"/>
              </a:ext>
            </a:extLst>
          </p:cNvPr>
          <p:cNvSpPr txBox="1"/>
          <p:nvPr/>
        </p:nvSpPr>
        <p:spPr>
          <a:xfrm>
            <a:off x="5318218" y="4355021"/>
            <a:ext cx="2435603" cy="646331"/>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solidFill>
                  <a:srgbClr val="92D050"/>
                </a:solidFill>
              </a:rPr>
              <a:t>سبب الحرص على الابتعاد </a:t>
            </a:r>
          </a:p>
          <a:p>
            <a:pPr algn="r" rtl="1"/>
            <a:r>
              <a:rPr lang="ar-SA" b="1" dirty="0">
                <a:solidFill>
                  <a:srgbClr val="92D050"/>
                </a:solidFill>
              </a:rPr>
              <a:t>عن أشعة الشمس المباشرة </a:t>
            </a:r>
            <a:endParaRPr lang="ar-SA" b="1" dirty="0">
              <a:solidFill>
                <a:srgbClr val="92D050"/>
              </a:solidFill>
              <a:latin typeface="Arial" panose="020B0604020202020204" pitchFamily="34" charset="0"/>
              <a:cs typeface="Arial" panose="020B0604020202020204" pitchFamily="34" charset="0"/>
            </a:endParaRPr>
          </a:p>
        </p:txBody>
      </p:sp>
      <p:sp>
        <p:nvSpPr>
          <p:cNvPr id="28" name="مربع نص 27">
            <a:extLst>
              <a:ext uri="{FF2B5EF4-FFF2-40B4-BE49-F238E27FC236}">
                <a16:creationId xmlns:a16="http://schemas.microsoft.com/office/drawing/2014/main" id="{A40984BA-4F75-4E72-986B-089FC55213E4}"/>
              </a:ext>
            </a:extLst>
          </p:cNvPr>
          <p:cNvSpPr txBox="1"/>
          <p:nvPr/>
        </p:nvSpPr>
        <p:spPr>
          <a:xfrm>
            <a:off x="5562194" y="4998704"/>
            <a:ext cx="2191627" cy="369332"/>
          </a:xfrm>
          <a:prstGeom prst="rect">
            <a:avLst/>
          </a:prstGeom>
          <a:noFill/>
        </p:spPr>
        <p:txBody>
          <a:bodyPr wrap="none" rtlCol="1">
            <a:spAutoFit/>
          </a:bodyPr>
          <a:lstStyle/>
          <a:p>
            <a:pPr marL="285750" indent="-285750" algn="r" rtl="1">
              <a:buFont typeface="Arial" panose="020B0604020202020204" pitchFamily="34" charset="0"/>
              <a:buChar char="•"/>
            </a:pPr>
            <a:r>
              <a:rPr lang="ar-SA" b="1" dirty="0">
                <a:solidFill>
                  <a:srgbClr val="FFC000"/>
                </a:solidFill>
              </a:rPr>
              <a:t>نصائح المفيدة للبشرة</a:t>
            </a:r>
            <a:r>
              <a:rPr lang="ar-SA" b="1" dirty="0">
                <a:solidFill>
                  <a:srgbClr val="FFC000"/>
                </a:solidFill>
                <a:latin typeface="Arial" panose="020B0604020202020204" pitchFamily="34" charset="0"/>
                <a:cs typeface="Arial" panose="020B0604020202020204" pitchFamily="34" charset="0"/>
              </a:rPr>
              <a:t>.</a:t>
            </a:r>
          </a:p>
        </p:txBody>
      </p:sp>
      <p:sp>
        <p:nvSpPr>
          <p:cNvPr id="29" name="مربع نص 28">
            <a:extLst>
              <a:ext uri="{FF2B5EF4-FFF2-40B4-BE49-F238E27FC236}">
                <a16:creationId xmlns:a16="http://schemas.microsoft.com/office/drawing/2014/main" id="{7935FC0B-EDF7-41F5-88D8-1EDAAE8F663F}"/>
              </a:ext>
            </a:extLst>
          </p:cNvPr>
          <p:cNvSpPr txBox="1"/>
          <p:nvPr/>
        </p:nvSpPr>
        <p:spPr>
          <a:xfrm>
            <a:off x="6440320" y="3344654"/>
            <a:ext cx="1313501" cy="369332"/>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t>أنواع البشرة</a:t>
            </a:r>
            <a:endParaRPr lang="ar-SA" b="1" dirty="0">
              <a:solidFill>
                <a:srgbClr val="92D050"/>
              </a:solidFill>
              <a:latin typeface="Arial" panose="020B0604020202020204" pitchFamily="34" charset="0"/>
              <a:cs typeface="Arial" panose="020B0604020202020204" pitchFamily="34" charset="0"/>
            </a:endParaRPr>
          </a:p>
        </p:txBody>
      </p:sp>
      <p:sp>
        <p:nvSpPr>
          <p:cNvPr id="19" name="مربع نص 18">
            <a:extLst>
              <a:ext uri="{FF2B5EF4-FFF2-40B4-BE49-F238E27FC236}">
                <a16:creationId xmlns:a16="http://schemas.microsoft.com/office/drawing/2014/main" id="{7AD774AE-D3C9-45EC-8CDD-683740B078C0}"/>
              </a:ext>
            </a:extLst>
          </p:cNvPr>
          <p:cNvSpPr txBox="1"/>
          <p:nvPr/>
        </p:nvSpPr>
        <p:spPr>
          <a:xfrm>
            <a:off x="5685306" y="5362740"/>
            <a:ext cx="2068515" cy="646331"/>
          </a:xfrm>
          <a:prstGeom prst="rect">
            <a:avLst/>
          </a:prstGeom>
          <a:noFill/>
        </p:spPr>
        <p:txBody>
          <a:bodyPr wrap="none" rtlCol="1">
            <a:spAutoFit/>
          </a:bodyPr>
          <a:lstStyle/>
          <a:p>
            <a:pPr marL="185738" indent="-185738" algn="r" rtl="1">
              <a:buFont typeface="Arial" panose="020B0604020202020204" pitchFamily="34" charset="0"/>
              <a:buChar char="•"/>
            </a:pPr>
            <a:r>
              <a:rPr lang="ar-SA" b="1" dirty="0">
                <a:latin typeface="Arial" panose="020B0604020202020204" pitchFamily="34" charset="0"/>
                <a:cs typeface="Arial" panose="020B0604020202020204" pitchFamily="34" charset="0"/>
              </a:rPr>
              <a:t>تطبيق</a:t>
            </a:r>
            <a:r>
              <a:rPr lang="ar-SA" b="1" dirty="0">
                <a:solidFill>
                  <a:srgbClr val="FF0000"/>
                </a:solidFill>
                <a:latin typeface="Arial" panose="020B0604020202020204" pitchFamily="34" charset="0"/>
                <a:cs typeface="Arial" panose="020B0604020202020204" pitchFamily="34" charset="0"/>
              </a:rPr>
              <a:t> </a:t>
            </a:r>
            <a:r>
              <a:rPr lang="ar-SA" b="1" dirty="0"/>
              <a:t>الطريقة الصيحة</a:t>
            </a:r>
          </a:p>
          <a:p>
            <a:pPr algn="r" rtl="1"/>
            <a:r>
              <a:rPr lang="ar-SA" b="1" dirty="0"/>
              <a:t> للعناية بالبشرة</a:t>
            </a:r>
            <a:endParaRPr lang="ar-SA"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9635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15" grpId="0"/>
      <p:bldP spid="22" grpId="0"/>
      <p:bldP spid="25" grpId="0"/>
      <p:bldP spid="26" grpId="0"/>
      <p:bldP spid="28" grpId="0"/>
      <p:bldP spid="29"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جدول 11">
            <a:extLst>
              <a:ext uri="{FF2B5EF4-FFF2-40B4-BE49-F238E27FC236}">
                <a16:creationId xmlns:a16="http://schemas.microsoft.com/office/drawing/2014/main" id="{B01D972E-57C4-40DD-BD3D-F38ECB0C7625}"/>
              </a:ext>
            </a:extLst>
          </p:cNvPr>
          <p:cNvGraphicFramePr>
            <a:graphicFrameLocks noGrp="1"/>
          </p:cNvGraphicFramePr>
          <p:nvPr>
            <p:extLst>
              <p:ext uri="{D42A27DB-BD31-4B8C-83A1-F6EECF244321}">
                <p14:modId xmlns:p14="http://schemas.microsoft.com/office/powerpoint/2010/main" val="3252155997"/>
              </p:ext>
            </p:extLst>
          </p:nvPr>
        </p:nvGraphicFramePr>
        <p:xfrm>
          <a:off x="1057275" y="1219200"/>
          <a:ext cx="8981209" cy="4060764"/>
        </p:xfrm>
        <a:graphic>
          <a:graphicData uri="http://schemas.openxmlformats.org/drawingml/2006/table">
            <a:tbl>
              <a:tblPr rtl="1" firstRow="1" bandRow="1">
                <a:tableStyleId>{46F890A9-2807-4EBB-B81D-B2AA78EC7F39}</a:tableStyleId>
              </a:tblPr>
              <a:tblGrid>
                <a:gridCol w="1947429">
                  <a:extLst>
                    <a:ext uri="{9D8B030D-6E8A-4147-A177-3AD203B41FA5}">
                      <a16:colId xmlns:a16="http://schemas.microsoft.com/office/drawing/2014/main" val="3461408753"/>
                    </a:ext>
                  </a:extLst>
                </a:gridCol>
                <a:gridCol w="7033780">
                  <a:extLst>
                    <a:ext uri="{9D8B030D-6E8A-4147-A177-3AD203B41FA5}">
                      <a16:colId xmlns:a16="http://schemas.microsoft.com/office/drawing/2014/main" val="1986547450"/>
                    </a:ext>
                  </a:extLst>
                </a:gridCol>
              </a:tblGrid>
              <a:tr h="1353588">
                <a:tc>
                  <a:txBody>
                    <a:bodyPr/>
                    <a:lstStyle/>
                    <a:p>
                      <a:pPr rtl="1"/>
                      <a:endParaRPr lang="ar-SA" sz="6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6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0062610"/>
                  </a:ext>
                </a:extLst>
              </a:tr>
              <a:tr h="1353588">
                <a:tc>
                  <a:txBody>
                    <a:bodyPr/>
                    <a:lstStyle/>
                    <a:p>
                      <a:pPr rtl="1"/>
                      <a:endParaRPr lang="ar-SA" sz="6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6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5307433"/>
                  </a:ext>
                </a:extLst>
              </a:tr>
              <a:tr h="1353588">
                <a:tc>
                  <a:txBody>
                    <a:bodyPr/>
                    <a:lstStyle/>
                    <a:p>
                      <a:pPr rtl="1"/>
                      <a:endParaRPr lang="ar-SA" sz="6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SA" sz="6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260268"/>
                  </a:ext>
                </a:extLst>
              </a:tr>
            </a:tbl>
          </a:graphicData>
        </a:graphic>
      </p:graphicFrame>
      <p:graphicFrame>
        <p:nvGraphicFramePr>
          <p:cNvPr id="16" name="جدول 25">
            <a:extLst>
              <a:ext uri="{FF2B5EF4-FFF2-40B4-BE49-F238E27FC236}">
                <a16:creationId xmlns:a16="http://schemas.microsoft.com/office/drawing/2014/main" id="{3B4569F8-9587-4AB2-91CA-6049833CB226}"/>
              </a:ext>
            </a:extLst>
          </p:cNvPr>
          <p:cNvGraphicFramePr>
            <a:graphicFrameLocks noGrp="1"/>
          </p:cNvGraphicFramePr>
          <p:nvPr>
            <p:extLst>
              <p:ext uri="{D42A27DB-BD31-4B8C-83A1-F6EECF244321}">
                <p14:modId xmlns:p14="http://schemas.microsoft.com/office/powerpoint/2010/main" val="2832560021"/>
              </p:ext>
            </p:extLst>
          </p:nvPr>
        </p:nvGraphicFramePr>
        <p:xfrm>
          <a:off x="0" y="0"/>
          <a:ext cx="4230254" cy="741680"/>
        </p:xfrm>
        <a:graphic>
          <a:graphicData uri="http://schemas.openxmlformats.org/drawingml/2006/table">
            <a:tbl>
              <a:tblPr rtl="1" firstRow="1" bandRow="1">
                <a:tableStyleId>{93296810-A885-4BE3-A3E7-6D5BEEA58F35}</a:tableStyleId>
              </a:tblPr>
              <a:tblGrid>
                <a:gridCol w="2138218">
                  <a:extLst>
                    <a:ext uri="{9D8B030D-6E8A-4147-A177-3AD203B41FA5}">
                      <a16:colId xmlns:a16="http://schemas.microsoft.com/office/drawing/2014/main" val="3167737288"/>
                    </a:ext>
                  </a:extLst>
                </a:gridCol>
                <a:gridCol w="2092036">
                  <a:extLst>
                    <a:ext uri="{9D8B030D-6E8A-4147-A177-3AD203B41FA5}">
                      <a16:colId xmlns:a16="http://schemas.microsoft.com/office/drawing/2014/main" val="3432046360"/>
                    </a:ext>
                  </a:extLst>
                </a:gridCol>
              </a:tblGrid>
              <a:tr h="370840">
                <a:tc>
                  <a:txBody>
                    <a:bodyPr/>
                    <a:lstStyle/>
                    <a:p>
                      <a:pPr rtl="1"/>
                      <a:r>
                        <a:rPr lang="ar-SA" dirty="0"/>
                        <a:t>الكتاب صفحة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774473"/>
                  </a:ext>
                </a:extLst>
              </a:tr>
              <a:tr h="370840">
                <a:tc>
                  <a:txBody>
                    <a:bodyPr/>
                    <a:lstStyle/>
                    <a:p>
                      <a:pPr rtl="1"/>
                      <a:r>
                        <a:rPr lang="ar-SA" dirty="0"/>
                        <a:t>الاستراتيجية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البحث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783440"/>
                  </a:ext>
                </a:extLst>
              </a:tr>
            </a:tbl>
          </a:graphicData>
        </a:graphic>
      </p:graphicFrame>
      <p:pic>
        <p:nvPicPr>
          <p:cNvPr id="3" name="صورة 2">
            <a:extLst>
              <a:ext uri="{FF2B5EF4-FFF2-40B4-BE49-F238E27FC236}">
                <a16:creationId xmlns:a16="http://schemas.microsoft.com/office/drawing/2014/main" id="{E8708E2E-1779-4FDA-9549-C4917DCC905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54525" y="166376"/>
            <a:ext cx="4178735" cy="1052824"/>
          </a:xfrm>
          <a:prstGeom prst="rect">
            <a:avLst/>
          </a:prstGeom>
          <a:effectLst>
            <a:glow rad="228600">
              <a:schemeClr val="accent5">
                <a:satMod val="175000"/>
                <a:alpha val="40000"/>
              </a:schemeClr>
            </a:glow>
          </a:effectLst>
        </p:spPr>
      </p:pic>
      <p:sp>
        <p:nvSpPr>
          <p:cNvPr id="15" name="مربع نص 14">
            <a:extLst>
              <a:ext uri="{FF2B5EF4-FFF2-40B4-BE49-F238E27FC236}">
                <a16:creationId xmlns:a16="http://schemas.microsoft.com/office/drawing/2014/main" id="{D8C9785B-D65A-490E-9C67-D4AA6F084988}"/>
              </a:ext>
            </a:extLst>
          </p:cNvPr>
          <p:cNvSpPr txBox="1"/>
          <p:nvPr/>
        </p:nvSpPr>
        <p:spPr>
          <a:xfrm>
            <a:off x="8022502" y="1555755"/>
            <a:ext cx="2116279" cy="523220"/>
          </a:xfrm>
          <a:prstGeom prst="rect">
            <a:avLst/>
          </a:prstGeom>
          <a:noFill/>
        </p:spPr>
        <p:txBody>
          <a:bodyPr wrap="square">
            <a:spAutoFit/>
          </a:bodyPr>
          <a:lstStyle/>
          <a:p>
            <a:pPr algn="ctr"/>
            <a:r>
              <a:rPr lang="ar-SA" sz="2800" b="1" dirty="0">
                <a:solidFill>
                  <a:schemeClr val="accent1"/>
                </a:solidFill>
                <a:effectLst>
                  <a:outerShdw blurRad="38100" dist="38100" dir="2700000" algn="tl">
                    <a:srgbClr val="000000">
                      <a:alpha val="43137"/>
                    </a:srgbClr>
                  </a:outerShdw>
                </a:effectLst>
              </a:rPr>
              <a:t>1- البثور</a:t>
            </a:r>
          </a:p>
        </p:txBody>
      </p:sp>
      <p:sp>
        <p:nvSpPr>
          <p:cNvPr id="19" name="مربع نص 18">
            <a:extLst>
              <a:ext uri="{FF2B5EF4-FFF2-40B4-BE49-F238E27FC236}">
                <a16:creationId xmlns:a16="http://schemas.microsoft.com/office/drawing/2014/main" id="{2CDAF824-ADEE-406B-8501-DEAB6FBEA8C4}"/>
              </a:ext>
            </a:extLst>
          </p:cNvPr>
          <p:cNvSpPr txBox="1"/>
          <p:nvPr/>
        </p:nvSpPr>
        <p:spPr>
          <a:xfrm>
            <a:off x="7947279" y="4389242"/>
            <a:ext cx="2116279" cy="523220"/>
          </a:xfrm>
          <a:prstGeom prst="rect">
            <a:avLst/>
          </a:prstGeom>
          <a:noFill/>
        </p:spPr>
        <p:txBody>
          <a:bodyPr wrap="square">
            <a:spAutoFit/>
          </a:bodyPr>
          <a:lstStyle/>
          <a:p>
            <a:pPr algn="ctr"/>
            <a:r>
              <a:rPr lang="ar-SA" sz="2800" b="1" dirty="0">
                <a:solidFill>
                  <a:schemeClr val="accent1"/>
                </a:solidFill>
                <a:effectLst>
                  <a:outerShdw blurRad="38100" dist="38100" dir="2700000" algn="tl">
                    <a:srgbClr val="000000">
                      <a:alpha val="43137"/>
                    </a:srgbClr>
                  </a:outerShdw>
                </a:effectLst>
              </a:rPr>
              <a:t>3- البشرة</a:t>
            </a:r>
          </a:p>
        </p:txBody>
      </p:sp>
      <p:sp>
        <p:nvSpPr>
          <p:cNvPr id="25" name="مربع نص 24">
            <a:extLst>
              <a:ext uri="{FF2B5EF4-FFF2-40B4-BE49-F238E27FC236}">
                <a16:creationId xmlns:a16="http://schemas.microsoft.com/office/drawing/2014/main" id="{519A0C39-4440-406D-A1C7-28F252E954FE}"/>
              </a:ext>
            </a:extLst>
          </p:cNvPr>
          <p:cNvSpPr txBox="1"/>
          <p:nvPr/>
        </p:nvSpPr>
        <p:spPr>
          <a:xfrm>
            <a:off x="1223238" y="1627864"/>
            <a:ext cx="6939395" cy="830997"/>
          </a:xfrm>
          <a:prstGeom prst="rect">
            <a:avLst/>
          </a:prstGeom>
          <a:noFill/>
        </p:spPr>
        <p:txBody>
          <a:bodyPr wrap="square">
            <a:spAutoFit/>
          </a:bodyPr>
          <a:lstStyle/>
          <a:p>
            <a:pPr algn="ctr" rtl="1"/>
            <a:r>
              <a:rPr lang="ar-SA" sz="2400" b="1" i="0" dirty="0">
                <a:solidFill>
                  <a:srgbClr val="202124"/>
                </a:solidFill>
                <a:effectLst>
                  <a:outerShdw blurRad="38100" dist="38100" dir="2700000" algn="tl">
                    <a:srgbClr val="000000">
                      <a:alpha val="43137"/>
                    </a:srgbClr>
                  </a:outerShdw>
                </a:effectLst>
                <a:latin typeface="Helvetica Neue"/>
              </a:rPr>
              <a:t> هي نوع من أنواع  (حب الشباب) وتعتبر من إحدى نتائج زيادة الدهون في المسامات</a:t>
            </a:r>
            <a:endParaRPr lang="ar-SA"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مربع نص 26">
            <a:extLst>
              <a:ext uri="{FF2B5EF4-FFF2-40B4-BE49-F238E27FC236}">
                <a16:creationId xmlns:a16="http://schemas.microsoft.com/office/drawing/2014/main" id="{5D5F2486-D098-4524-9EF1-6683AFA894C3}"/>
              </a:ext>
            </a:extLst>
          </p:cNvPr>
          <p:cNvSpPr txBox="1"/>
          <p:nvPr/>
        </p:nvSpPr>
        <p:spPr>
          <a:xfrm>
            <a:off x="1273396" y="4401842"/>
            <a:ext cx="6598661" cy="461665"/>
          </a:xfrm>
          <a:prstGeom prst="rect">
            <a:avLst/>
          </a:prstGeom>
          <a:noFill/>
        </p:spPr>
        <p:txBody>
          <a:bodyPr wrap="square">
            <a:spAutoFit/>
          </a:bodyPr>
          <a:lstStyle/>
          <a:p>
            <a:pPr algn="r" rtl="1"/>
            <a:r>
              <a:rPr lang="ar-SA" sz="2400" b="1" dirty="0">
                <a:latin typeface="Arial" panose="020B0604020202020204" pitchFamily="34" charset="0"/>
                <a:cs typeface="Arial" panose="020B0604020202020204" pitchFamily="34" charset="0"/>
              </a:rPr>
              <a:t>طبقة الجلد الخارجية  والي تمثل درع حماية للجسم</a:t>
            </a:r>
            <a:endParaRPr lang="ar-SA" sz="2800" b="1" dirty="0">
              <a:solidFill>
                <a:srgbClr val="0070C0"/>
              </a:solidFill>
              <a:latin typeface="Arial" panose="020B0604020202020204" pitchFamily="34" charset="0"/>
              <a:cs typeface="Arial" panose="020B0604020202020204" pitchFamily="34" charset="0"/>
            </a:endParaRPr>
          </a:p>
        </p:txBody>
      </p:sp>
      <p:sp>
        <p:nvSpPr>
          <p:cNvPr id="11" name="مربع نص 10">
            <a:extLst>
              <a:ext uri="{FF2B5EF4-FFF2-40B4-BE49-F238E27FC236}">
                <a16:creationId xmlns:a16="http://schemas.microsoft.com/office/drawing/2014/main" id="{BDE92A42-0E54-4743-B8D0-D03A7032BE2A}"/>
              </a:ext>
            </a:extLst>
          </p:cNvPr>
          <p:cNvSpPr txBox="1"/>
          <p:nvPr/>
        </p:nvSpPr>
        <p:spPr>
          <a:xfrm>
            <a:off x="7972354" y="3008556"/>
            <a:ext cx="2116279" cy="523220"/>
          </a:xfrm>
          <a:prstGeom prst="rect">
            <a:avLst/>
          </a:prstGeom>
          <a:noFill/>
        </p:spPr>
        <p:txBody>
          <a:bodyPr wrap="square">
            <a:spAutoFit/>
          </a:bodyPr>
          <a:lstStyle/>
          <a:p>
            <a:pPr algn="ctr"/>
            <a:r>
              <a:rPr lang="ar-SA" sz="2800" b="1" dirty="0">
                <a:solidFill>
                  <a:schemeClr val="accent1"/>
                </a:solidFill>
                <a:effectLst>
                  <a:outerShdw blurRad="38100" dist="38100" dir="2700000" algn="tl">
                    <a:srgbClr val="000000">
                      <a:alpha val="43137"/>
                    </a:srgbClr>
                  </a:outerShdw>
                </a:effectLst>
              </a:rPr>
              <a:t>2- المسحوق</a:t>
            </a:r>
          </a:p>
        </p:txBody>
      </p:sp>
      <p:sp>
        <p:nvSpPr>
          <p:cNvPr id="13" name="مربع نص 12">
            <a:extLst>
              <a:ext uri="{FF2B5EF4-FFF2-40B4-BE49-F238E27FC236}">
                <a16:creationId xmlns:a16="http://schemas.microsoft.com/office/drawing/2014/main" id="{C1C47BB5-FB81-4BE2-B79A-8BE22B65EBF5}"/>
              </a:ext>
            </a:extLst>
          </p:cNvPr>
          <p:cNvSpPr txBox="1"/>
          <p:nvPr/>
        </p:nvSpPr>
        <p:spPr>
          <a:xfrm>
            <a:off x="2103367" y="2811770"/>
            <a:ext cx="6799262" cy="400110"/>
          </a:xfrm>
          <a:prstGeom prst="rect">
            <a:avLst/>
          </a:prstGeom>
          <a:noFill/>
        </p:spPr>
        <p:txBody>
          <a:bodyPr wrap="square">
            <a:spAutoFit/>
          </a:bodyPr>
          <a:lstStyle/>
          <a:p>
            <a:pPr algn="ctr" rtl="1"/>
            <a:r>
              <a:rPr lang="ar-SA" sz="2000" b="1" dirty="0">
                <a:effectLst>
                  <a:outerShdw blurRad="38100" dist="38100" dir="2700000" algn="tl">
                    <a:srgbClr val="000000">
                      <a:alpha val="43137"/>
                    </a:srgbClr>
                  </a:outerShdw>
                </a:effectLst>
              </a:rPr>
              <a:t>صفة للمادة الصلبة عندما توجد على شكل دقائق صَغيرة</a:t>
            </a:r>
            <a:endParaRPr lang="ar-SA"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مربع نص 20">
            <a:extLst>
              <a:ext uri="{FF2B5EF4-FFF2-40B4-BE49-F238E27FC236}">
                <a16:creationId xmlns:a16="http://schemas.microsoft.com/office/drawing/2014/main" id="{852A0542-1C80-4707-AF0A-EF4018CE0622}"/>
              </a:ext>
            </a:extLst>
          </p:cNvPr>
          <p:cNvSpPr txBox="1"/>
          <p:nvPr/>
        </p:nvSpPr>
        <p:spPr>
          <a:xfrm>
            <a:off x="550585" y="3200292"/>
            <a:ext cx="7321472" cy="707886"/>
          </a:xfrm>
          <a:prstGeom prst="rect">
            <a:avLst/>
          </a:prstGeom>
          <a:noFill/>
        </p:spPr>
        <p:txBody>
          <a:bodyPr wrap="square">
            <a:spAutoFit/>
          </a:bodyPr>
          <a:lstStyle/>
          <a:p>
            <a:pPr algn="r" rtl="1"/>
            <a:r>
              <a:rPr lang="ar-SA" sz="2000" b="1" dirty="0">
                <a:effectLst>
                  <a:outerShdw blurRad="38100" dist="38100" dir="2700000" algn="tl">
                    <a:srgbClr val="000000">
                      <a:alpha val="43137"/>
                    </a:srgbClr>
                  </a:outerShdw>
                </a:effectLst>
              </a:rPr>
              <a:t>مساحيق التَّجميل:</a:t>
            </a:r>
          </a:p>
          <a:p>
            <a:pPr algn="r" rtl="1"/>
            <a:r>
              <a:rPr lang="ar-SA" sz="2000" b="1" dirty="0">
                <a:effectLst>
                  <a:outerShdw blurRad="38100" dist="38100" dir="2700000" algn="tl">
                    <a:srgbClr val="000000">
                      <a:alpha val="43137"/>
                    </a:srgbClr>
                  </a:outerShdw>
                </a:effectLst>
              </a:rPr>
              <a:t> موادّ تستعمل لتجميل الوجْه وغيره من أعضاء الجسد،</a:t>
            </a:r>
          </a:p>
        </p:txBody>
      </p:sp>
    </p:spTree>
    <p:custDataLst>
      <p:tags r:id="rId1"/>
    </p:custDataLst>
    <p:extLst>
      <p:ext uri="{BB962C8B-B14F-4D97-AF65-F5344CB8AC3E}">
        <p14:creationId xmlns:p14="http://schemas.microsoft.com/office/powerpoint/2010/main" val="45575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13"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 name="جدول 25">
            <a:extLst>
              <a:ext uri="{FF2B5EF4-FFF2-40B4-BE49-F238E27FC236}">
                <a16:creationId xmlns:a16="http://schemas.microsoft.com/office/drawing/2014/main" id="{2C265257-589F-4F40-9CDD-52BF1D629672}"/>
              </a:ext>
            </a:extLst>
          </p:cNvPr>
          <p:cNvGraphicFramePr>
            <a:graphicFrameLocks noGrp="1"/>
          </p:cNvGraphicFramePr>
          <p:nvPr>
            <p:extLst>
              <p:ext uri="{D42A27DB-BD31-4B8C-83A1-F6EECF244321}">
                <p14:modId xmlns:p14="http://schemas.microsoft.com/office/powerpoint/2010/main" val="2457846935"/>
              </p:ext>
            </p:extLst>
          </p:nvPr>
        </p:nvGraphicFramePr>
        <p:xfrm>
          <a:off x="0" y="0"/>
          <a:ext cx="4230254" cy="741680"/>
        </p:xfrm>
        <a:graphic>
          <a:graphicData uri="http://schemas.openxmlformats.org/drawingml/2006/table">
            <a:tbl>
              <a:tblPr rtl="1" firstRow="1" bandRow="1">
                <a:tableStyleId>{93296810-A885-4BE3-A3E7-6D5BEEA58F35}</a:tableStyleId>
              </a:tblPr>
              <a:tblGrid>
                <a:gridCol w="2138218">
                  <a:extLst>
                    <a:ext uri="{9D8B030D-6E8A-4147-A177-3AD203B41FA5}">
                      <a16:colId xmlns:a16="http://schemas.microsoft.com/office/drawing/2014/main" val="3167737288"/>
                    </a:ext>
                  </a:extLst>
                </a:gridCol>
                <a:gridCol w="2092036">
                  <a:extLst>
                    <a:ext uri="{9D8B030D-6E8A-4147-A177-3AD203B41FA5}">
                      <a16:colId xmlns:a16="http://schemas.microsoft.com/office/drawing/2014/main" val="3432046360"/>
                    </a:ext>
                  </a:extLst>
                </a:gridCol>
              </a:tblGrid>
              <a:tr h="370840">
                <a:tc>
                  <a:txBody>
                    <a:bodyPr/>
                    <a:lstStyle/>
                    <a:p>
                      <a:pPr rtl="1"/>
                      <a:r>
                        <a:rPr lang="ar-SA" dirty="0"/>
                        <a:t>الكتاب صفحة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774473"/>
                  </a:ext>
                </a:extLst>
              </a:tr>
              <a:tr h="370840">
                <a:tc>
                  <a:txBody>
                    <a:bodyPr/>
                    <a:lstStyle/>
                    <a:p>
                      <a:pPr rtl="1"/>
                      <a:r>
                        <a:rPr lang="ar-SA" dirty="0"/>
                        <a:t>الاستراتيجية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الاستنتاج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783440"/>
                  </a:ext>
                </a:extLst>
              </a:tr>
            </a:tbl>
          </a:graphicData>
        </a:graphic>
      </p:graphicFrame>
      <p:sp>
        <p:nvSpPr>
          <p:cNvPr id="27" name="مربع نص 26">
            <a:extLst>
              <a:ext uri="{FF2B5EF4-FFF2-40B4-BE49-F238E27FC236}">
                <a16:creationId xmlns:a16="http://schemas.microsoft.com/office/drawing/2014/main" id="{40575B00-4DE9-461E-BD06-950BCD86D81C}"/>
              </a:ext>
            </a:extLst>
          </p:cNvPr>
          <p:cNvSpPr txBox="1"/>
          <p:nvPr/>
        </p:nvSpPr>
        <p:spPr>
          <a:xfrm>
            <a:off x="9195990" y="18223"/>
            <a:ext cx="2996010" cy="584775"/>
          </a:xfrm>
          <a:prstGeom prst="rect">
            <a:avLst/>
          </a:prstGeom>
          <a:solidFill>
            <a:srgbClr val="F8EA82"/>
          </a:solidFill>
        </p:spPr>
        <p:txBody>
          <a:bodyPr wrap="square" rtlCol="1">
            <a:spAutoFit/>
          </a:bodyPr>
          <a:lstStyle/>
          <a:p>
            <a:pPr algn="ctr" rtl="1"/>
            <a:r>
              <a:rPr lang="ar-S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أنواع البشرة</a:t>
            </a:r>
          </a:p>
        </p:txBody>
      </p:sp>
      <p:pic>
        <p:nvPicPr>
          <p:cNvPr id="3" name="صورة 2">
            <a:extLst>
              <a:ext uri="{FF2B5EF4-FFF2-40B4-BE49-F238E27FC236}">
                <a16:creationId xmlns:a16="http://schemas.microsoft.com/office/drawing/2014/main" id="{2BA5F2DA-BA43-4570-9799-1D36A9EAB081}"/>
              </a:ext>
            </a:extLst>
          </p:cNvPr>
          <p:cNvPicPr>
            <a:picLocks noChangeAspect="1"/>
          </p:cNvPicPr>
          <p:nvPr/>
        </p:nvPicPr>
        <p:blipFill>
          <a:blip r:embed="rId2"/>
          <a:stretch>
            <a:fillRect/>
          </a:stretch>
        </p:blipFill>
        <p:spPr>
          <a:xfrm>
            <a:off x="1711022" y="1122219"/>
            <a:ext cx="8769956" cy="5112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مستطيل: زوايا مستديرة 3">
            <a:extLst>
              <a:ext uri="{FF2B5EF4-FFF2-40B4-BE49-F238E27FC236}">
                <a16:creationId xmlns:a16="http://schemas.microsoft.com/office/drawing/2014/main" id="{607CF8AB-126E-4CD2-973E-E5BF1A544CB9}"/>
              </a:ext>
            </a:extLst>
          </p:cNvPr>
          <p:cNvSpPr/>
          <p:nvPr/>
        </p:nvSpPr>
        <p:spPr>
          <a:xfrm>
            <a:off x="8963891" y="5777345"/>
            <a:ext cx="1517087" cy="4572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زوايا مستديرة 7">
            <a:extLst>
              <a:ext uri="{FF2B5EF4-FFF2-40B4-BE49-F238E27FC236}">
                <a16:creationId xmlns:a16="http://schemas.microsoft.com/office/drawing/2014/main" id="{576E6184-30CC-47F2-AF4F-D91A72EF040A}"/>
              </a:ext>
            </a:extLst>
          </p:cNvPr>
          <p:cNvSpPr/>
          <p:nvPr/>
        </p:nvSpPr>
        <p:spPr>
          <a:xfrm>
            <a:off x="4100946" y="5777345"/>
            <a:ext cx="1517087" cy="4572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398103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 name="جدول 25">
            <a:extLst>
              <a:ext uri="{FF2B5EF4-FFF2-40B4-BE49-F238E27FC236}">
                <a16:creationId xmlns:a16="http://schemas.microsoft.com/office/drawing/2014/main" id="{2C265257-589F-4F40-9CDD-52BF1D629672}"/>
              </a:ext>
            </a:extLst>
          </p:cNvPr>
          <p:cNvGraphicFramePr>
            <a:graphicFrameLocks noGrp="1"/>
          </p:cNvGraphicFramePr>
          <p:nvPr/>
        </p:nvGraphicFramePr>
        <p:xfrm>
          <a:off x="0" y="0"/>
          <a:ext cx="4230254" cy="741680"/>
        </p:xfrm>
        <a:graphic>
          <a:graphicData uri="http://schemas.openxmlformats.org/drawingml/2006/table">
            <a:tbl>
              <a:tblPr rtl="1" firstRow="1" bandRow="1">
                <a:tableStyleId>{93296810-A885-4BE3-A3E7-6D5BEEA58F35}</a:tableStyleId>
              </a:tblPr>
              <a:tblGrid>
                <a:gridCol w="2138218">
                  <a:extLst>
                    <a:ext uri="{9D8B030D-6E8A-4147-A177-3AD203B41FA5}">
                      <a16:colId xmlns:a16="http://schemas.microsoft.com/office/drawing/2014/main" val="3167737288"/>
                    </a:ext>
                  </a:extLst>
                </a:gridCol>
                <a:gridCol w="2092036">
                  <a:extLst>
                    <a:ext uri="{9D8B030D-6E8A-4147-A177-3AD203B41FA5}">
                      <a16:colId xmlns:a16="http://schemas.microsoft.com/office/drawing/2014/main" val="3432046360"/>
                    </a:ext>
                  </a:extLst>
                </a:gridCol>
              </a:tblGrid>
              <a:tr h="370840">
                <a:tc>
                  <a:txBody>
                    <a:bodyPr/>
                    <a:lstStyle/>
                    <a:p>
                      <a:pPr rtl="1"/>
                      <a:r>
                        <a:rPr lang="ar-SA" dirty="0"/>
                        <a:t>الكتاب صفحة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774473"/>
                  </a:ext>
                </a:extLst>
              </a:tr>
              <a:tr h="370840">
                <a:tc>
                  <a:txBody>
                    <a:bodyPr/>
                    <a:lstStyle/>
                    <a:p>
                      <a:pPr rtl="1"/>
                      <a:r>
                        <a:rPr lang="ar-SA" dirty="0"/>
                        <a:t>الاستراتيجية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ar-SA" dirty="0"/>
                        <a:t>الاستنتاج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783440"/>
                  </a:ext>
                </a:extLst>
              </a:tr>
            </a:tbl>
          </a:graphicData>
        </a:graphic>
      </p:graphicFrame>
      <p:sp>
        <p:nvSpPr>
          <p:cNvPr id="27" name="مربع نص 26">
            <a:extLst>
              <a:ext uri="{FF2B5EF4-FFF2-40B4-BE49-F238E27FC236}">
                <a16:creationId xmlns:a16="http://schemas.microsoft.com/office/drawing/2014/main" id="{40575B00-4DE9-461E-BD06-950BCD86D81C}"/>
              </a:ext>
            </a:extLst>
          </p:cNvPr>
          <p:cNvSpPr txBox="1"/>
          <p:nvPr/>
        </p:nvSpPr>
        <p:spPr>
          <a:xfrm>
            <a:off x="9071299" y="105411"/>
            <a:ext cx="2996010" cy="1077218"/>
          </a:xfrm>
          <a:prstGeom prst="rect">
            <a:avLst/>
          </a:prstGeom>
          <a:solidFill>
            <a:srgbClr val="F8EA82"/>
          </a:solidFill>
        </p:spPr>
        <p:txBody>
          <a:bodyPr wrap="square" rtlCol="1">
            <a:spAutoFit/>
          </a:bodyPr>
          <a:lstStyle/>
          <a:p>
            <a:pPr algn="ctr" rtl="1"/>
            <a:r>
              <a:rPr lang="ar-SA"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طريقة التعرف على نوع البشرة</a:t>
            </a:r>
          </a:p>
        </p:txBody>
      </p:sp>
      <p:pic>
        <p:nvPicPr>
          <p:cNvPr id="2" name="وسائط1">
            <a:hlinkClick r:id="" action="ppaction://media"/>
            <a:extLst>
              <a:ext uri="{FF2B5EF4-FFF2-40B4-BE49-F238E27FC236}">
                <a16:creationId xmlns:a16="http://schemas.microsoft.com/office/drawing/2014/main" id="{2E2DE3A2-95D0-4C0C-A401-C9423AADA4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16182"/>
            <a:ext cx="12192000" cy="5403271"/>
          </a:xfrm>
          <a:prstGeom prst="rect">
            <a:avLst/>
          </a:prstGeom>
        </p:spPr>
      </p:pic>
    </p:spTree>
    <p:extLst>
      <p:ext uri="{BB962C8B-B14F-4D97-AF65-F5344CB8AC3E}">
        <p14:creationId xmlns:p14="http://schemas.microsoft.com/office/powerpoint/2010/main" val="3128868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9"/>
  <p:tag name="ARTICULATE_PROJECT_OPEN" val="0"/>
  <p:tag name="INKNOELEADERBOARD" val="52062873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معرض">
  <a:themeElements>
    <a:clrScheme name="معرض">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معرض">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معرض">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معرض</Template>
  <TotalTime>3666</TotalTime>
  <Words>363</Words>
  <Application>Microsoft Office PowerPoint</Application>
  <PresentationFormat>شاشة عريضة</PresentationFormat>
  <Paragraphs>107</Paragraphs>
  <Slides>20</Slides>
  <Notes>0</Notes>
  <HiddenSlides>0</HiddenSlides>
  <MMClips>1</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20</vt:i4>
      </vt:variant>
    </vt:vector>
  </HeadingPairs>
  <TitlesOfParts>
    <vt:vector size="25" baseType="lpstr">
      <vt:lpstr>Arial</vt:lpstr>
      <vt:lpstr>Calibri</vt:lpstr>
      <vt:lpstr>Gill Sans MT</vt:lpstr>
      <vt:lpstr>Helvetica Neue</vt:lpstr>
      <vt:lpstr>معرض</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dc:creator>
  <cp:lastModifiedBy>أحلام بنت الحازمي</cp:lastModifiedBy>
  <cp:revision>226</cp:revision>
  <dcterms:created xsi:type="dcterms:W3CDTF">2015-03-15T08:01:51Z</dcterms:created>
  <dcterms:modified xsi:type="dcterms:W3CDTF">2022-08-28T14:51:48Z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EECA788B-2240-4F1C-8DA0-7F8ADEAB4B21</vt:lpwstr>
  </property>
  <property fmtid="{D5CDD505-2E9C-101B-9397-08002B2CF9AE}" pid="3" name="ArticulatePath">
    <vt:lpwstr>عرض تقديمي1</vt:lpwstr>
  </property>
</Properties>
</file>