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4" r:id="rId2"/>
    <p:sldId id="267" r:id="rId3"/>
  </p:sldIdLst>
  <p:sldSz cx="6858000" cy="9144000" type="screen4x3"/>
  <p:notesSz cx="6881813" cy="100028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24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99694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1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93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1"/>
          <a:lstStyle>
            <a:lvl1pPr algn="l">
              <a:defRPr sz="1300"/>
            </a:lvl1pPr>
          </a:lstStyle>
          <a:p>
            <a:fld id="{4078F68D-90FA-495F-8E54-A87662E5DC4D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50950"/>
            <a:ext cx="25288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99694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1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93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1" anchor="b"/>
          <a:lstStyle>
            <a:lvl1pPr algn="l">
              <a:defRPr sz="1300"/>
            </a:lvl1pPr>
          </a:lstStyle>
          <a:p>
            <a:fld id="{016AB824-BD39-47CF-89E0-2F0EB09710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7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18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610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1151" y="2371454"/>
            <a:ext cx="6519066" cy="19474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3097881" y="7552551"/>
            <a:ext cx="37026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السؤال الثاني </a:t>
            </a:r>
            <a:r>
              <a:rPr lang="ar-SA" b="1" dirty="0"/>
              <a:t>: 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1151" y="4420023"/>
            <a:ext cx="6519066" cy="21950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221151" y="6693784"/>
            <a:ext cx="6526894" cy="230678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/>
                  <a:t>المملكة العربية السعودية</a:t>
                </a:r>
              </a:p>
              <a:p>
                <a:pPr algn="ctr"/>
                <a:r>
                  <a:rPr lang="ar-SA" sz="700" dirty="0"/>
                  <a:t>وزارة التعليم </a:t>
                </a:r>
              </a:p>
              <a:p>
                <a:pPr algn="ctr"/>
                <a:r>
                  <a:rPr lang="ar-SA" sz="700" dirty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/>
                  <a:t>قسم الصفوف الأولية</a:t>
                </a:r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5664081" y="4505571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 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5807461" y="6750334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3930385" y="3094072"/>
            <a:ext cx="265187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اختاري الإجابة الصحيحة من بين القوسين: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3592275" y="6716081"/>
            <a:ext cx="23903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اكملي الجمل بالكلمة المناسبة :</a:t>
            </a:r>
          </a:p>
          <a:p>
            <a:endParaRPr lang="ar-SA" sz="1200" dirty="0"/>
          </a:p>
        </p:txBody>
      </p:sp>
      <p:sp>
        <p:nvSpPr>
          <p:cNvPr id="58" name="مستطيل 57"/>
          <p:cNvSpPr/>
          <p:nvPr/>
        </p:nvSpPr>
        <p:spPr>
          <a:xfrm>
            <a:off x="1072568" y="3604399"/>
            <a:ext cx="54428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أحد أشكال الطاقة يمكنها أن تغير حالة المادة ( التكثف – الحرارة )</a:t>
            </a:r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1031967" y="530427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الاختبار الدوري للصف </a:t>
            </a:r>
            <a:r>
              <a:rPr lang="ar-SA" sz="1600" b="1" dirty="0">
                <a:solidFill>
                  <a:srgbClr val="FF0000"/>
                </a:solidFill>
              </a:rPr>
              <a:t>الثاني </a:t>
            </a:r>
            <a:r>
              <a:rPr lang="ar-SA" sz="1600" b="1" dirty="0">
                <a:solidFill>
                  <a:schemeClr val="tx1"/>
                </a:solidFill>
              </a:rPr>
              <a:t> مادة العلوم /  الفترة </a:t>
            </a:r>
            <a:r>
              <a:rPr lang="ar-SA" sz="1600" b="1" dirty="0">
                <a:solidFill>
                  <a:srgbClr val="FF0000"/>
                </a:solidFill>
              </a:rPr>
              <a:t>الرابعة</a:t>
            </a:r>
          </a:p>
        </p:txBody>
      </p:sp>
      <p:sp>
        <p:nvSpPr>
          <p:cNvPr id="57" name="مربع نص 56"/>
          <p:cNvSpPr txBox="1"/>
          <p:nvPr/>
        </p:nvSpPr>
        <p:spPr>
          <a:xfrm>
            <a:off x="3429000" y="4817401"/>
            <a:ext cx="328013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أكملي الجملة بالكلمة المناسبة: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الكهرباء شكل من أشكال الطاقة تشغل ..........................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و..................و...........................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و........................................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2733919" y="5542048"/>
            <a:ext cx="5404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هلال</a:t>
            </a:r>
          </a:p>
        </p:txBody>
      </p:sp>
      <p:sp>
        <p:nvSpPr>
          <p:cNvPr id="73" name="مستطيل 72"/>
          <p:cNvSpPr/>
          <p:nvPr/>
        </p:nvSpPr>
        <p:spPr>
          <a:xfrm>
            <a:off x="275395" y="7824639"/>
            <a:ext cx="64831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1- عند وضع القطب الشمالي إلى جانب القطب</a:t>
            </a:r>
          </a:p>
          <a:p>
            <a:pPr marR="1143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 الجنوبي فأنهما ........................</a:t>
            </a:r>
          </a:p>
          <a:p>
            <a:pPr marR="1143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endParaRPr lang="en-US" sz="1400" dirty="0">
              <a:solidFill>
                <a:prstClr val="black"/>
              </a:solidFill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2- عند وضع القطب الجنوبي بجانب القطب الجنوبي الآخر فإنهما ................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                                               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endParaRPr lang="ar-SA" sz="1400" dirty="0">
              <a:solidFill>
                <a:prstClr val="black"/>
              </a:solidFill>
              <a:ea typeface="Arial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52" name="صورة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84" y="3503290"/>
            <a:ext cx="819016" cy="699863"/>
          </a:xfrm>
          <a:prstGeom prst="rect">
            <a:avLst/>
          </a:prstGeom>
        </p:spPr>
      </p:pic>
      <p:graphicFrame>
        <p:nvGraphicFramePr>
          <p:cNvPr id="54" name="جدول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96747"/>
              </p:ext>
            </p:extLst>
          </p:nvPr>
        </p:nvGraphicFramePr>
        <p:xfrm>
          <a:off x="253515" y="2555686"/>
          <a:ext cx="3332917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مفهوم الحرارة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جدول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35330"/>
              </p:ext>
            </p:extLst>
          </p:nvPr>
        </p:nvGraphicFramePr>
        <p:xfrm>
          <a:off x="272140" y="4683741"/>
          <a:ext cx="3332917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ذكر بعض استخدامات الكهرباء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2" name="صورة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33" y="5674042"/>
            <a:ext cx="574528" cy="824249"/>
          </a:xfrm>
          <a:prstGeom prst="rect">
            <a:avLst/>
          </a:prstGeom>
        </p:spPr>
      </p:pic>
      <p:pic>
        <p:nvPicPr>
          <p:cNvPr id="78" name="صورة 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75" y="5800204"/>
            <a:ext cx="619586" cy="673562"/>
          </a:xfrm>
          <a:prstGeom prst="rect">
            <a:avLst/>
          </a:prstGeom>
        </p:spPr>
      </p:pic>
      <p:pic>
        <p:nvPicPr>
          <p:cNvPr id="79" name="صورة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45" y="5876825"/>
            <a:ext cx="939009" cy="593576"/>
          </a:xfrm>
          <a:prstGeom prst="rect">
            <a:avLst/>
          </a:prstGeom>
        </p:spPr>
      </p:pic>
      <p:graphicFrame>
        <p:nvGraphicFramePr>
          <p:cNvPr id="80" name="جدول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745856"/>
              </p:ext>
            </p:extLst>
          </p:nvPr>
        </p:nvGraphicFramePr>
        <p:xfrm>
          <a:off x="272140" y="6720701"/>
          <a:ext cx="3332917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قطبي المغناطيس وكيف يحدث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التجاذب والتنافر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سحابة 3"/>
          <p:cNvSpPr/>
          <p:nvPr/>
        </p:nvSpPr>
        <p:spPr>
          <a:xfrm>
            <a:off x="5581258" y="7114249"/>
            <a:ext cx="934112" cy="43830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/>
              <a:t>يتنافران</a:t>
            </a:r>
            <a:endParaRPr lang="en-US" sz="1200" dirty="0"/>
          </a:p>
        </p:txBody>
      </p:sp>
      <p:sp>
        <p:nvSpPr>
          <p:cNvPr id="82" name="سحابة 81"/>
          <p:cNvSpPr/>
          <p:nvPr/>
        </p:nvSpPr>
        <p:spPr>
          <a:xfrm>
            <a:off x="4348747" y="7123728"/>
            <a:ext cx="934112" cy="43830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/>
              <a:t>يتجاذبان</a:t>
            </a:r>
            <a:endParaRPr lang="en-US" sz="1200" dirty="0"/>
          </a:p>
        </p:txBody>
      </p:sp>
      <p:pic>
        <p:nvPicPr>
          <p:cNvPr id="83" name="صورة 8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85" y="7737217"/>
            <a:ext cx="347795" cy="952308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2673680" y="221263"/>
            <a:ext cx="1510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/>
              <a:t>النموذج 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1151" y="2371454"/>
            <a:ext cx="6519066" cy="19474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3097881" y="7552551"/>
            <a:ext cx="37026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السؤال الثاني </a:t>
            </a:r>
            <a:r>
              <a:rPr lang="ar-SA" b="1" dirty="0"/>
              <a:t>: 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1151" y="4420023"/>
            <a:ext cx="6519066" cy="21950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221151" y="6693784"/>
            <a:ext cx="6526894" cy="230678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/>
                  <a:t>المملكة العربية السعودية</a:t>
                </a:r>
              </a:p>
              <a:p>
                <a:pPr algn="ctr"/>
                <a:r>
                  <a:rPr lang="ar-SA" sz="700" dirty="0"/>
                  <a:t>وزارة التعليم </a:t>
                </a:r>
              </a:p>
              <a:p>
                <a:pPr algn="ctr"/>
                <a:r>
                  <a:rPr lang="ar-SA" sz="700" dirty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/>
                  <a:t>قسم الصفوف الأولية</a:t>
                </a:r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5664081" y="4505571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 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5807461" y="6750334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3930385" y="3094072"/>
            <a:ext cx="265187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اكملي الجملة بالكلمة المناسبة 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3759795" y="7090886"/>
            <a:ext cx="303845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ضعي علامة √ أمام الإجابة الصحيحة وعلامة </a:t>
            </a:r>
            <a:r>
              <a:rPr lang="en-US" sz="12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X </a:t>
            </a:r>
            <a:r>
              <a:rPr lang="ar-SA" sz="12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أمام العبارة الخاطئة :</a:t>
            </a:r>
          </a:p>
          <a:p>
            <a:endParaRPr lang="ar-SA" sz="1200" dirty="0"/>
          </a:p>
        </p:txBody>
      </p:sp>
      <p:sp>
        <p:nvSpPr>
          <p:cNvPr id="58" name="مستطيل 57"/>
          <p:cNvSpPr/>
          <p:nvPr/>
        </p:nvSpPr>
        <p:spPr>
          <a:xfrm>
            <a:off x="1072568" y="3604399"/>
            <a:ext cx="54428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...............أحد أشكال الطاقة يمكنها أن تغير حالة المادة</a:t>
            </a:r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1031967" y="530427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الاختبار الدوري للصف </a:t>
            </a:r>
            <a:r>
              <a:rPr lang="ar-SA" sz="1600" b="1" dirty="0">
                <a:solidFill>
                  <a:srgbClr val="FF0000"/>
                </a:solidFill>
              </a:rPr>
              <a:t>الثاني </a:t>
            </a:r>
            <a:r>
              <a:rPr lang="ar-SA" sz="1600" b="1" dirty="0">
                <a:solidFill>
                  <a:schemeClr val="tx1"/>
                </a:solidFill>
              </a:rPr>
              <a:t> مادة العلوم /  الفترة </a:t>
            </a:r>
            <a:r>
              <a:rPr lang="ar-SA" sz="1600" b="1" dirty="0">
                <a:solidFill>
                  <a:srgbClr val="FF0000"/>
                </a:solidFill>
              </a:rPr>
              <a:t>الرابعة</a:t>
            </a:r>
          </a:p>
        </p:txBody>
      </p:sp>
      <p:sp>
        <p:nvSpPr>
          <p:cNvPr id="57" name="مربع نص 56"/>
          <p:cNvSpPr txBox="1"/>
          <p:nvPr/>
        </p:nvSpPr>
        <p:spPr>
          <a:xfrm>
            <a:off x="3429000" y="4817401"/>
            <a:ext cx="32801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عددي استخدامات الكهرباء اليومية ..........................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و..................و...........................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و........................................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2733919" y="5542048"/>
            <a:ext cx="5404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هلال</a:t>
            </a:r>
          </a:p>
        </p:txBody>
      </p:sp>
      <p:sp>
        <p:nvSpPr>
          <p:cNvPr id="73" name="مستطيل 72"/>
          <p:cNvSpPr/>
          <p:nvPr/>
        </p:nvSpPr>
        <p:spPr>
          <a:xfrm>
            <a:off x="275395" y="7824639"/>
            <a:ext cx="6483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1- عند وضع القطبين الشماليين أحدهما بجانب الآخر فأنهما يتجاذبان (      )</a:t>
            </a:r>
            <a:endParaRPr lang="en-US" sz="1400" dirty="0">
              <a:solidFill>
                <a:prstClr val="black"/>
              </a:solidFill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2- عند وضع القطب الجنوبي بجانب القطب الجنوبي مع القطب الشمالي فأنهما يتجاذبان (   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ar-SA" sz="1400" dirty="0">
                <a:solidFill>
                  <a:prstClr val="black"/>
                </a:solidFill>
                <a:ea typeface="Arial" panose="020B0604020202020204" pitchFamily="34" charset="0"/>
                <a:cs typeface="Microsoft Sans Serif" panose="020B0604020202020204" pitchFamily="34" charset="0"/>
              </a:rPr>
              <a:t>                                               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endParaRPr lang="ar-SA" sz="1400" dirty="0">
              <a:solidFill>
                <a:prstClr val="black"/>
              </a:solidFill>
              <a:ea typeface="Arial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52" name="صورة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84" y="3503290"/>
            <a:ext cx="819016" cy="699863"/>
          </a:xfrm>
          <a:prstGeom prst="rect">
            <a:avLst/>
          </a:prstGeom>
        </p:spPr>
      </p:pic>
      <p:graphicFrame>
        <p:nvGraphicFramePr>
          <p:cNvPr id="54" name="جدول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63502"/>
              </p:ext>
            </p:extLst>
          </p:nvPr>
        </p:nvGraphicFramePr>
        <p:xfrm>
          <a:off x="253515" y="2555686"/>
          <a:ext cx="3332917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مفهوم الحرارة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جدول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54786"/>
              </p:ext>
            </p:extLst>
          </p:nvPr>
        </p:nvGraphicFramePr>
        <p:xfrm>
          <a:off x="272140" y="4683741"/>
          <a:ext cx="3332917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ذكر بعض استخدامات الكهرباء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2" name="صورة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33" y="5674042"/>
            <a:ext cx="574528" cy="824249"/>
          </a:xfrm>
          <a:prstGeom prst="rect">
            <a:avLst/>
          </a:prstGeom>
        </p:spPr>
      </p:pic>
      <p:graphicFrame>
        <p:nvGraphicFramePr>
          <p:cNvPr id="80" name="جدول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954472"/>
              </p:ext>
            </p:extLst>
          </p:nvPr>
        </p:nvGraphicFramePr>
        <p:xfrm>
          <a:off x="272140" y="6720701"/>
          <a:ext cx="3332917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قطبي المغناطيس وكيف يحدث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التجاذب والتنافر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3" name="صورة 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44" y="7683013"/>
            <a:ext cx="347795" cy="952308"/>
          </a:xfrm>
          <a:prstGeom prst="rect">
            <a:avLst/>
          </a:prstGeom>
        </p:spPr>
      </p:pic>
      <p:pic>
        <p:nvPicPr>
          <p:cNvPr id="44" name="صورة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5637399"/>
            <a:ext cx="993814" cy="936472"/>
          </a:xfrm>
          <a:prstGeom prst="rect">
            <a:avLst/>
          </a:prstGeom>
        </p:spPr>
      </p:pic>
      <p:pic>
        <p:nvPicPr>
          <p:cNvPr id="45" name="صورة 4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72" y="5834902"/>
            <a:ext cx="694860" cy="58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170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445</Words>
  <Application>Microsoft Office PowerPoint</Application>
  <PresentationFormat>عرض على الشاشة (4:3)</PresentationFormat>
  <Paragraphs>142</Paragraphs>
  <Slides>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0" baseType="lpstr">
      <vt:lpstr>Arial</vt:lpstr>
      <vt:lpstr>Arial Unicode MS</vt:lpstr>
      <vt:lpstr>Calibri</vt:lpstr>
      <vt:lpstr>Calibri Light</vt:lpstr>
      <vt:lpstr>Microsoft Sans Serif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ALI ALAMRAH</cp:lastModifiedBy>
  <cp:revision>89</cp:revision>
  <cp:lastPrinted>2017-03-13T10:38:37Z</cp:lastPrinted>
  <dcterms:created xsi:type="dcterms:W3CDTF">2016-10-19T21:09:54Z</dcterms:created>
  <dcterms:modified xsi:type="dcterms:W3CDTF">2017-04-24T15:33:12Z</dcterms:modified>
</cp:coreProperties>
</file>