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9" r:id="rId2"/>
    <p:sldId id="268" r:id="rId3"/>
    <p:sldId id="264" r:id="rId4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2496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DE18A2A-4873-46F8-8F14-DD9F9CE482C2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574B5CA-E5CB-4BB2-90AB-189A192129C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5572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26381" y="2415480"/>
            <a:ext cx="6519066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3345644" y="2415481"/>
            <a:ext cx="3401289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</a:p>
          <a:p>
            <a:r>
              <a:rPr lang="ar-SA" sz="1200" b="1" dirty="0"/>
              <a:t>ضعي علامة (       ) أمام العبارة الصحيحة وعلامة (       ) أمام العبارة الخاطئة : </a:t>
            </a:r>
          </a:p>
          <a:p>
            <a:endParaRPr lang="ar-SA" sz="1200" b="1" dirty="0"/>
          </a:p>
          <a:p>
            <a:r>
              <a:rPr lang="ar-SA" sz="1200" b="1" dirty="0"/>
              <a:t>1- الانصهار يعني تحول المادة من صلبة الى سائلة (      ) .</a:t>
            </a:r>
          </a:p>
          <a:p>
            <a:endParaRPr lang="ar-SA" sz="1200" b="1" dirty="0"/>
          </a:p>
          <a:p>
            <a:r>
              <a:rPr lang="ar-SA" sz="1200" b="1" dirty="0"/>
              <a:t>2- يتحول الماء الى غاز عند تسخينه ويسمى تكاثف (      ) .</a:t>
            </a:r>
          </a:p>
          <a:p>
            <a:endParaRPr lang="ar-SA" sz="1200" b="1" dirty="0"/>
          </a:p>
          <a:p>
            <a:r>
              <a:rPr lang="ar-SA" sz="1200" b="1" dirty="0"/>
              <a:t>3- إذا سخنا الماء الى درجة الغليان فإنه يتبخر  (       ) .</a:t>
            </a:r>
          </a:p>
          <a:p>
            <a:r>
              <a:rPr lang="ar-SA" sz="1200" b="1" dirty="0"/>
              <a:t>    </a:t>
            </a:r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3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27865" y="4680821"/>
            <a:ext cx="6519066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ربع نص 44"/>
          <p:cNvSpPr txBox="1"/>
          <p:nvPr/>
        </p:nvSpPr>
        <p:spPr>
          <a:xfrm>
            <a:off x="5326340" y="6834039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199344" y="6834037"/>
            <a:ext cx="6526894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2" name="مستطيل 21"/>
          <p:cNvSpPr/>
          <p:nvPr/>
        </p:nvSpPr>
        <p:spPr>
          <a:xfrm>
            <a:off x="1314450" y="4738621"/>
            <a:ext cx="54717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الثاني : </a:t>
            </a: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اختاري الاجابة الصحيحة: </a:t>
            </a: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*.................. احد اشكال الطاقة التي يمكنها ان تغير المادة .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1- المغناطيس                                          2- الماء                                 3- الحرارة                         </a:t>
            </a:r>
          </a:p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2400300" y="6865466"/>
            <a:ext cx="4346633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الثالث: </a:t>
            </a: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أكملي الفراغات بوضع الكلمة المناسبة :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400" b="1" dirty="0">
                <a:solidFill>
                  <a:prstClr val="black"/>
                </a:solidFill>
              </a:rPr>
              <a:t>شمالي      -    يتجاذبان     -    يتنافران   -   جنوبي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1- قطبي المغناطيس المتشابهان ....................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2- قطبي المغناطيس المختلفان ......................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3- لكل مغناطيس قطب ...................... وقطب ........................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859261"/>
              </p:ext>
            </p:extLst>
          </p:nvPr>
        </p:nvGraphicFramePr>
        <p:xfrm>
          <a:off x="227867" y="2414369"/>
          <a:ext cx="3115408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2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استنتاج</a:t>
                      </a:r>
                      <a:r>
                        <a:rPr lang="ar-SA" sz="1200" b="1" baseline="0" dirty="0">
                          <a:solidFill>
                            <a:schemeClr val="tx1"/>
                          </a:solidFill>
                        </a:rPr>
                        <a:t> أن تسخين وتبريد يغيران حالة المادة </a:t>
                      </a:r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9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573006"/>
              </p:ext>
            </p:extLst>
          </p:nvPr>
        </p:nvGraphicFramePr>
        <p:xfrm>
          <a:off x="235459" y="4680820"/>
          <a:ext cx="3231244" cy="1036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2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0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معرفة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مفهوم الحرارة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036692"/>
              </p:ext>
            </p:extLst>
          </p:nvPr>
        </p:nvGraphicFramePr>
        <p:xfrm>
          <a:off x="206293" y="6834036"/>
          <a:ext cx="3014705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66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قطبي المغناطيس وكيف يحدث التجاذب والتنافر بينهما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57076" y="79791"/>
            <a:ext cx="6819254" cy="2286024"/>
            <a:chOff x="57075" y="79791"/>
            <a:chExt cx="6819254" cy="2286024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484861" y="147347"/>
              <a:ext cx="1306538" cy="69806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700" dirty="0"/>
                <a:t>المملكة العربية السعودية</a:t>
              </a:r>
            </a:p>
            <a:p>
              <a:pPr algn="ctr"/>
              <a:r>
                <a:rPr lang="ar-SA" sz="700" dirty="0"/>
                <a:t>وزارة التعليم </a:t>
              </a:r>
            </a:p>
            <a:p>
              <a:pPr algn="ctr"/>
              <a:r>
                <a:rPr lang="ar-SA" sz="700" dirty="0"/>
                <a:t>مكتب التربية والتعليم بمحافظة الجبيل</a:t>
              </a:r>
            </a:p>
            <a:p>
              <a:pPr algn="ctr"/>
              <a:r>
                <a:rPr lang="ar-SA" sz="700" dirty="0"/>
                <a:t>قسم الصفوف الأولية</a:t>
              </a:r>
            </a:p>
          </p:txBody>
        </p:sp>
        <p:sp>
          <p:nvSpPr>
            <p:cNvPr id="30" name="مستطيل مستدير الزوايا 29"/>
            <p:cNvSpPr/>
            <p:nvPr/>
          </p:nvSpPr>
          <p:spPr>
            <a:xfrm>
              <a:off x="1031967" y="530427"/>
              <a:ext cx="4869470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600" b="1" dirty="0">
                  <a:solidFill>
                    <a:schemeClr val="tx1"/>
                  </a:solidFill>
                </a:rPr>
                <a:t>اختبار مادة العلوم للصف الثاني /  الفترة الرابعة.</a:t>
              </a:r>
              <a:endParaRPr lang="ar-SA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</a:t>
              </a:r>
              <a:r>
                <a:rPr lang="ar-SA" sz="1200" dirty="0"/>
                <a:t>.......................... . الصف </a:t>
              </a:r>
              <a:r>
                <a:rPr lang="ar-SA" sz="900" dirty="0"/>
                <a:t>........................</a:t>
              </a:r>
            </a:p>
          </p:txBody>
        </p:sp>
        <p:pic>
          <p:nvPicPr>
            <p:cNvPr id="53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42" y="79791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مستطيل مستدير الزوايا 54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32" name="Picture 8" descr="نتيجة بحث الصور عن خلفيات متحركة لمادة العلوم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41"/>
            <a:stretch/>
          </p:blipFill>
          <p:spPr bwMode="auto">
            <a:xfrm>
              <a:off x="1031967" y="1025317"/>
              <a:ext cx="5432333" cy="924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نتيجة بحث الصور عن علوم كرتون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95" y="862993"/>
              <a:ext cx="899488" cy="1113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4110979" y="697058"/>
              <a:ext cx="276535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8000" b="1" dirty="0">
                  <a:ln w="0"/>
                  <a:gradFill flip="none" rotWithShape="1">
                    <a:gsLst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64750">
                        <a:srgbClr val="FFFF00"/>
                      </a:gs>
                      <a:gs pos="55500">
                        <a:schemeClr val="accent6">
                          <a:lumMod val="40000"/>
                          <a:lumOff val="60000"/>
                        </a:schemeClr>
                      </a:gs>
                      <a:gs pos="37000">
                        <a:schemeClr val="accent2">
                          <a:lumMod val="20000"/>
                          <a:lumOff val="8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2700000" scaled="1"/>
                    <a:tileRect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العلوم</a:t>
              </a:r>
              <a:endParaRPr lang="ar-SA" sz="8000" b="1" cap="none" spc="0" dirty="0">
                <a:ln w="0"/>
                <a:gradFill flip="none" rotWithShape="1">
                  <a:gsLst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64750">
                      <a:srgbClr val="FFFF00"/>
                    </a:gs>
                    <a:gs pos="55500">
                      <a:schemeClr val="accent6">
                        <a:lumMod val="40000"/>
                        <a:lumOff val="60000"/>
                      </a:schemeClr>
                    </a:gs>
                    <a:gs pos="37000">
                      <a:schemeClr val="accent2">
                        <a:lumMod val="20000"/>
                        <a:lumOff val="8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3334608" y="154073"/>
            <a:ext cx="885179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200"/>
              <a:t>رقم النموذج 4</a:t>
            </a:r>
            <a:endParaRPr lang="ar-SA" sz="1200" dirty="0"/>
          </a:p>
        </p:txBody>
      </p:sp>
      <p:pic>
        <p:nvPicPr>
          <p:cNvPr id="17" name="صورة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492" y="2598055"/>
            <a:ext cx="216471" cy="211820"/>
          </a:xfrm>
          <a:prstGeom prst="rect">
            <a:avLst/>
          </a:prstGeom>
        </p:spPr>
      </p:pic>
      <p:sp>
        <p:nvSpPr>
          <p:cNvPr id="20" name="ضرب 19"/>
          <p:cNvSpPr/>
          <p:nvPr/>
        </p:nvSpPr>
        <p:spPr>
          <a:xfrm>
            <a:off x="3777196" y="2618240"/>
            <a:ext cx="194729" cy="191635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8" y="101882"/>
            <a:ext cx="6535737" cy="3431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8" y="114022"/>
            <a:ext cx="3017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2409825" y="181537"/>
            <a:ext cx="4159066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u="sng" dirty="0"/>
              <a:t>السؤال الرابع </a:t>
            </a:r>
          </a:p>
          <a:p>
            <a:r>
              <a:rPr lang="ar-SA" sz="1400" b="1" dirty="0"/>
              <a:t>صنفي الاجهزة التالية من حيث استخدامها  للكهرباء أو لا:</a:t>
            </a:r>
          </a:p>
          <a:p>
            <a:endParaRPr lang="ar-SA" sz="1400" b="1" u="sng" dirty="0"/>
          </a:p>
        </p:txBody>
      </p:sp>
      <p:sp>
        <p:nvSpPr>
          <p:cNvPr id="7" name="مربع نص 6"/>
          <p:cNvSpPr txBox="1"/>
          <p:nvPr/>
        </p:nvSpPr>
        <p:spPr>
          <a:xfrm>
            <a:off x="867335" y="120747"/>
            <a:ext cx="1754841" cy="2000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00" b="1" dirty="0"/>
              <a:t>ذكر بعض استخدامات الكهرباء </a:t>
            </a:r>
            <a:endParaRPr lang="ar-SA" sz="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77324" y="120747"/>
            <a:ext cx="413495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800" b="1" dirty="0"/>
              <a:t>37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302559" y="8350626"/>
            <a:ext cx="632781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/>
              <a:t>مع تمنياتي لكن بالتوفيق                                              معلمة المادة :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71" y="1166813"/>
            <a:ext cx="630555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82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14997" y="2423934"/>
            <a:ext cx="6519066" cy="143369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ربع نص 40"/>
          <p:cNvSpPr txBox="1"/>
          <p:nvPr/>
        </p:nvSpPr>
        <p:spPr>
          <a:xfrm>
            <a:off x="3657600" y="2415481"/>
            <a:ext cx="3089331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</a:t>
            </a:r>
          </a:p>
          <a:p>
            <a:r>
              <a:rPr lang="ar-SA" sz="1200" b="1" dirty="0"/>
              <a:t>يجذب المغناطيس الاجسام التي تحتوي على: </a:t>
            </a:r>
          </a:p>
          <a:p>
            <a:endParaRPr lang="ar-SA" sz="1200" b="1" dirty="0"/>
          </a:p>
          <a:p>
            <a:endParaRPr lang="ar-SA" sz="1200" b="1" dirty="0"/>
          </a:p>
          <a:p>
            <a:r>
              <a:rPr lang="ar-SA" sz="1200" b="1" dirty="0"/>
              <a:t>1- بلاستيك                2- خشب            3- حديد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347389" y="4713444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72333" y="3967402"/>
            <a:ext cx="6519066" cy="175712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ربع نص 44"/>
          <p:cNvSpPr txBox="1"/>
          <p:nvPr/>
        </p:nvSpPr>
        <p:spPr>
          <a:xfrm>
            <a:off x="5326340" y="6834039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220037" y="5874522"/>
            <a:ext cx="6526894" cy="297420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" name="مجموعة 2"/>
          <p:cNvGrpSpPr/>
          <p:nvPr/>
        </p:nvGrpSpPr>
        <p:grpSpPr>
          <a:xfrm>
            <a:off x="57075" y="79791"/>
            <a:ext cx="6743850" cy="2286024"/>
            <a:chOff x="57075" y="79791"/>
            <a:chExt cx="6743850" cy="2286024"/>
          </a:xfrm>
        </p:grpSpPr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grpSp>
          <p:nvGrpSpPr>
            <p:cNvPr id="2" name="مجموعة 1"/>
            <p:cNvGrpSpPr/>
            <p:nvPr/>
          </p:nvGrpSpPr>
          <p:grpSpPr>
            <a:xfrm>
              <a:off x="57075" y="79791"/>
              <a:ext cx="6743850" cy="1986232"/>
              <a:chOff x="57075" y="79791"/>
              <a:chExt cx="6743850" cy="1986232"/>
            </a:xfrm>
          </p:grpSpPr>
          <p:sp>
            <p:nvSpPr>
              <p:cNvPr id="29" name="مربع نص 28"/>
              <p:cNvSpPr txBox="1"/>
              <p:nvPr/>
            </p:nvSpPr>
            <p:spPr>
              <a:xfrm>
                <a:off x="5484861" y="147347"/>
                <a:ext cx="1306538" cy="698063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700" dirty="0"/>
                  <a:t>المملكة العربية السعودية</a:t>
                </a:r>
              </a:p>
              <a:p>
                <a:pPr algn="ctr"/>
                <a:r>
                  <a:rPr lang="ar-SA" sz="700" dirty="0"/>
                  <a:t>وزارة التعليم </a:t>
                </a:r>
              </a:p>
              <a:p>
                <a:pPr algn="ctr"/>
                <a:r>
                  <a:rPr lang="ar-SA" sz="700" dirty="0"/>
                  <a:t>مكتب التربية والتعليم بمحافظة الجبيل</a:t>
                </a:r>
              </a:p>
              <a:p>
                <a:pPr algn="ctr"/>
                <a:r>
                  <a:rPr lang="ar-SA" sz="700" dirty="0"/>
                  <a:t>قسم الصفوف الأولية</a:t>
                </a:r>
              </a:p>
            </p:txBody>
          </p:sp>
          <p:sp>
            <p:nvSpPr>
              <p:cNvPr id="30" name="مستطيل مستدير الزوايا 29"/>
              <p:cNvSpPr/>
              <p:nvPr/>
            </p:nvSpPr>
            <p:spPr>
              <a:xfrm>
                <a:off x="1031967" y="530427"/>
                <a:ext cx="4869470" cy="433795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1600" b="1" dirty="0" err="1">
                    <a:solidFill>
                      <a:schemeClr val="tx1"/>
                    </a:solidFill>
                  </a:rPr>
                  <a:t>إختبار</a:t>
                </a:r>
                <a:r>
                  <a:rPr lang="ar-SA" sz="1600" b="1" dirty="0">
                    <a:solidFill>
                      <a:schemeClr val="tx1"/>
                    </a:solidFill>
                  </a:rPr>
                  <a:t> مادة العلوم للصف الثاني ابتدائي/  الفترة الرابعة</a:t>
                </a:r>
                <a:endParaRPr lang="ar-SA" sz="16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" name="مجموعة 13"/>
              <p:cNvGrpSpPr/>
              <p:nvPr/>
            </p:nvGrpSpPr>
            <p:grpSpPr>
              <a:xfrm>
                <a:off x="80294" y="835858"/>
                <a:ext cx="6711105" cy="1145826"/>
                <a:chOff x="0" y="1130922"/>
                <a:chExt cx="6858000" cy="1145826"/>
              </a:xfrm>
            </p:grpSpPr>
            <p:grpSp>
              <p:nvGrpSpPr>
                <p:cNvPr id="9" name="مجموعة 8"/>
                <p:cNvGrpSpPr/>
                <p:nvPr/>
              </p:nvGrpSpPr>
              <p:grpSpPr>
                <a:xfrm>
                  <a:off x="0" y="1130922"/>
                  <a:ext cx="6858000" cy="1145825"/>
                  <a:chOff x="-1" y="108632"/>
                  <a:chExt cx="6858001" cy="1733550"/>
                </a:xfrm>
              </p:grpSpPr>
              <p:pic>
                <p:nvPicPr>
                  <p:cNvPr id="1042" name="Picture 18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82" t="533" r="5362" b="50934"/>
                  <a:stretch/>
                </p:blipFill>
                <p:spPr bwMode="auto">
                  <a:xfrm>
                    <a:off x="2124074" y="108632"/>
                    <a:ext cx="4733926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44" name="Picture 20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71" r="57000" b="51467"/>
                  <a:stretch/>
                </p:blipFill>
                <p:spPr bwMode="auto">
                  <a:xfrm flipH="1">
                    <a:off x="-1" y="108632"/>
                    <a:ext cx="2124075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0" name="مربع نص 9"/>
                <p:cNvSpPr txBox="1"/>
                <p:nvPr/>
              </p:nvSpPr>
              <p:spPr>
                <a:xfrm>
                  <a:off x="6324915" y="1539518"/>
                  <a:ext cx="437698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</a:p>
              </p:txBody>
            </p:sp>
            <p:sp>
              <p:nvSpPr>
                <p:cNvPr id="11" name="مربع نص 10"/>
                <p:cNvSpPr txBox="1"/>
                <p:nvPr/>
              </p:nvSpPr>
              <p:spPr>
                <a:xfrm>
                  <a:off x="5714075" y="1498761"/>
                  <a:ext cx="467183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</a:p>
              </p:txBody>
            </p:sp>
            <p:sp>
              <p:nvSpPr>
                <p:cNvPr id="12" name="مربع نص 11"/>
                <p:cNvSpPr txBox="1"/>
                <p:nvPr/>
              </p:nvSpPr>
              <p:spPr>
                <a:xfrm>
                  <a:off x="5568983" y="1498761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</a:p>
              </p:txBody>
            </p:sp>
            <p:sp>
              <p:nvSpPr>
                <p:cNvPr id="13" name="مربع نص 12"/>
                <p:cNvSpPr txBox="1"/>
                <p:nvPr/>
              </p:nvSpPr>
              <p:spPr>
                <a:xfrm>
                  <a:off x="4595079" y="1498761"/>
                  <a:ext cx="43606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</a:p>
              </p:txBody>
            </p:sp>
            <p:sp>
              <p:nvSpPr>
                <p:cNvPr id="32" name="مربع نص 31"/>
                <p:cNvSpPr txBox="1"/>
                <p:nvPr/>
              </p:nvSpPr>
              <p:spPr>
                <a:xfrm>
                  <a:off x="2312593" y="1522649"/>
                  <a:ext cx="437698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</a:p>
              </p:txBody>
            </p:sp>
            <p:sp>
              <p:nvSpPr>
                <p:cNvPr id="33" name="مربع نص 32"/>
                <p:cNvSpPr txBox="1"/>
                <p:nvPr/>
              </p:nvSpPr>
              <p:spPr>
                <a:xfrm>
                  <a:off x="1431796" y="1691973"/>
                  <a:ext cx="467183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</a:p>
              </p:txBody>
            </p:sp>
            <p:sp>
              <p:nvSpPr>
                <p:cNvPr id="34" name="مربع نص 33"/>
                <p:cNvSpPr txBox="1"/>
                <p:nvPr/>
              </p:nvSpPr>
              <p:spPr>
                <a:xfrm>
                  <a:off x="1278062" y="1439928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</a:p>
              </p:txBody>
            </p:sp>
            <p:sp>
              <p:nvSpPr>
                <p:cNvPr id="35" name="مربع نص 34"/>
                <p:cNvSpPr txBox="1"/>
                <p:nvPr/>
              </p:nvSpPr>
              <p:spPr>
                <a:xfrm>
                  <a:off x="292038" y="1495487"/>
                  <a:ext cx="43606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</a:p>
              </p:txBody>
            </p:sp>
          </p:grpSp>
          <p:pic>
            <p:nvPicPr>
              <p:cNvPr id="53" name="Picture 6" descr="نتيجة بحث الصور عن شعار وزارة المعارف بدون خلفية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342" y="79791"/>
                <a:ext cx="955441" cy="589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مستطيل مستدير الزوايا 54"/>
              <p:cNvSpPr/>
              <p:nvPr/>
            </p:nvSpPr>
            <p:spPr>
              <a:xfrm>
                <a:off x="57075" y="91600"/>
                <a:ext cx="6743850" cy="197442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22" name="مستطيل 21"/>
          <p:cNvSpPr/>
          <p:nvPr/>
        </p:nvSpPr>
        <p:spPr>
          <a:xfrm>
            <a:off x="2476501" y="3992582"/>
            <a:ext cx="42185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الثاني :</a:t>
            </a:r>
          </a:p>
          <a:p>
            <a:pPr lvl="0"/>
            <a:endParaRPr lang="ar-SA" sz="1200" b="1" u="sng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اكملي الفراغات بالكلمة المناسبة: 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        المغناطيس        -      الحرارة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....................... احد اشكال الطاقة التي يمكنها ان تغير حالة المادة.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1330981" y="5874522"/>
            <a:ext cx="5389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الثالث:</a:t>
            </a:r>
          </a:p>
          <a:p>
            <a:pPr lvl="0"/>
            <a:r>
              <a:rPr lang="ar-SA" sz="1200" b="1" u="sng" dirty="0" err="1">
                <a:solidFill>
                  <a:prstClr val="black"/>
                </a:solidFill>
              </a:rPr>
              <a:t>أجيبي</a:t>
            </a:r>
            <a:r>
              <a:rPr lang="ar-SA" sz="1200" b="1" u="sng" dirty="0">
                <a:solidFill>
                  <a:prstClr val="black"/>
                </a:solidFill>
              </a:rPr>
              <a:t> ب ( نعم ) أو ( لا ):</a:t>
            </a:r>
          </a:p>
          <a:p>
            <a:pPr lvl="0"/>
            <a:endParaRPr lang="ar-SA" sz="1200" b="1" u="sng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1- البرق من شكل من اشكال الكهرباء المتحركة (           ).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2- الكهرباء المتحركة تتحرك في مسار معين مثل المصباح الكهربائي (         ).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3- تكون قوة المغناطيس اقل ما يمكن عند قطبيه (         ).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4- لكل مغناطيس قطب شمالي وقطب جنوبي (_       ) .          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89080"/>
              </p:ext>
            </p:extLst>
          </p:nvPr>
        </p:nvGraphicFramePr>
        <p:xfrm>
          <a:off x="227867" y="241436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45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تصنيف الاجسام من حيث انجذابها للمغناطيس من عدمه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ar-SA" sz="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253856"/>
              </p:ext>
            </p:extLst>
          </p:nvPr>
        </p:nvGraphicFramePr>
        <p:xfrm>
          <a:off x="330938" y="4007108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معرفة مفهوم الحرارة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5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701392"/>
              </p:ext>
            </p:extLst>
          </p:nvPr>
        </p:nvGraphicFramePr>
        <p:xfrm>
          <a:off x="252084" y="5828199"/>
          <a:ext cx="3222446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7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27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48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التمثيل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لإشكال الكهرباء المتحركة والساكنة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2562102" y="169121"/>
            <a:ext cx="191303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/>
              <a:t>النموذج رقم16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444523"/>
              </p:ext>
            </p:extLst>
          </p:nvPr>
        </p:nvGraphicFramePr>
        <p:xfrm>
          <a:off x="233109" y="7356475"/>
          <a:ext cx="3222446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7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27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48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قطبي المغناطيس وكيف يحدث التجاذب والتنافر بينهما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95085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2934</TotalTime>
  <Words>568</Words>
  <Application>Microsoft Office PowerPoint</Application>
  <PresentationFormat>عرض على الشاشة (4:3)</PresentationFormat>
  <Paragraphs>174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10" baseType="lpstr">
      <vt:lpstr>Arial</vt:lpstr>
      <vt:lpstr>Arial Unicode MS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ALI ALAMRAH</cp:lastModifiedBy>
  <cp:revision>84</cp:revision>
  <cp:lastPrinted>2017-03-08T03:00:00Z</cp:lastPrinted>
  <dcterms:created xsi:type="dcterms:W3CDTF">2016-10-19T21:09:54Z</dcterms:created>
  <dcterms:modified xsi:type="dcterms:W3CDTF">2017-04-26T14:05:25Z</dcterms:modified>
</cp:coreProperties>
</file>