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68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http://img.alibaba.com/photo/127545443/White_Gold_Black_diamond_ring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http://forum.moalem.net/file/2008/02/2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14196" y="2403559"/>
            <a:ext cx="6655759" cy="188699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392854" y="4353853"/>
            <a:ext cx="336761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</a:t>
            </a:r>
          </a:p>
          <a:p>
            <a:r>
              <a:rPr lang="ar-SA" sz="1200" dirty="0"/>
              <a:t>اشترى ناصر 24قلماً فاحتفظ بـ4أقلام لنفسه وقسم الأقلام بالتساوي على أخوته الأربعة كم قلماً أخذ كل واحد منهم  </a:t>
            </a:r>
          </a:p>
          <a:p>
            <a:r>
              <a:rPr lang="ar-SA" sz="1200" dirty="0">
                <a:solidFill>
                  <a:schemeClr val="tx1"/>
                </a:solidFill>
              </a:rPr>
              <a:t>نصيب كل واحد = </a:t>
            </a:r>
          </a:p>
          <a:p>
            <a:r>
              <a:rPr lang="ar-SA" sz="1200" u="sng" dirty="0">
                <a:solidFill>
                  <a:srgbClr val="FF0000"/>
                </a:solidFill>
              </a:rPr>
              <a:t>المعطيات:</a:t>
            </a:r>
            <a:r>
              <a:rPr lang="ar-SA" sz="1200" dirty="0">
                <a:solidFill>
                  <a:srgbClr val="FF0000"/>
                </a:solidFill>
              </a:rPr>
              <a:t> </a:t>
            </a:r>
            <a:r>
              <a:rPr lang="ar-SA" sz="1200" dirty="0"/>
              <a:t>اشترى ناصر..... قلماً فاحتفظ ........ أقلام وقسم الأقلام بالتساوي على اخوته .....</a:t>
            </a:r>
          </a:p>
          <a:p>
            <a:r>
              <a:rPr lang="ar-SA" sz="1200" u="sng" dirty="0">
                <a:solidFill>
                  <a:srgbClr val="FF0000"/>
                </a:solidFill>
              </a:rPr>
              <a:t>المطلوب  : </a:t>
            </a:r>
            <a:r>
              <a:rPr lang="ar-SA" sz="1200" dirty="0">
                <a:solidFill>
                  <a:schemeClr val="tx1"/>
                </a:solidFill>
              </a:rPr>
              <a:t>كم ...........</a:t>
            </a:r>
          </a:p>
          <a:p>
            <a:r>
              <a:rPr lang="ar-SA" sz="1200" u="sng" dirty="0">
                <a:solidFill>
                  <a:srgbClr val="FF0000"/>
                </a:solidFill>
              </a:rPr>
              <a:t>الحل </a:t>
            </a:r>
            <a:r>
              <a:rPr lang="ar-SA" sz="1200" dirty="0">
                <a:solidFill>
                  <a:srgbClr val="FF0000"/>
                </a:solidFill>
              </a:rPr>
              <a:t>: </a:t>
            </a:r>
            <a:r>
              <a:rPr lang="ar-SA" sz="1200" dirty="0"/>
              <a:t>..........................</a:t>
            </a:r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704993" y="2346914"/>
            <a:ext cx="4041937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 :اختاري الاجابة الصحيحة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/>
              <a:t>                                   </a:t>
            </a:r>
            <a:r>
              <a:rPr lang="ar-SA" sz="1600" b="1" dirty="0"/>
              <a:t>( 9،  8  ،4)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r>
              <a:rPr lang="ar-SA" sz="1200" b="1" dirty="0"/>
              <a:t>                                        </a:t>
            </a:r>
            <a:r>
              <a:rPr lang="ar-SA" sz="1600" b="1" dirty="0"/>
              <a:t>( 5 ، 3 ,4)</a:t>
            </a:r>
          </a:p>
          <a:p>
            <a:endParaRPr lang="ar-SA" sz="1600" b="1" u="sng" dirty="0">
              <a:solidFill>
                <a:schemeClr val="tx1"/>
              </a:solidFill>
            </a:endParaRPr>
          </a:p>
          <a:p>
            <a:r>
              <a:rPr lang="ar-SA" sz="1600" b="1" dirty="0">
                <a:solidFill>
                  <a:schemeClr val="tx1"/>
                </a:solidFill>
              </a:rPr>
              <a:t>                              (9 - 8 -</a:t>
            </a:r>
            <a:r>
              <a:rPr lang="ar-SA" sz="1600" b="1" dirty="0"/>
              <a:t> 7</a:t>
            </a:r>
            <a:r>
              <a:rPr lang="ar-SA" sz="1600" b="1" dirty="0">
                <a:solidFill>
                  <a:schemeClr val="tx1"/>
                </a:solidFill>
              </a:rPr>
              <a:t>)</a:t>
            </a:r>
          </a:p>
          <a:p>
            <a:endParaRPr lang="ar-SA" sz="1200" b="1" u="sng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126497" y="4330558"/>
            <a:ext cx="6626988" cy="20462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607514" y="6416807"/>
            <a:ext cx="3128698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:حددي وحدة الطول المناسبة :</a:t>
            </a:r>
          </a:p>
          <a:p>
            <a:endParaRPr lang="ar-SA" sz="1200" b="1" u="sng" dirty="0"/>
          </a:p>
          <a:p>
            <a:r>
              <a:rPr lang="ar-SA" sz="1200" b="1" dirty="0"/>
              <a:t>              </a:t>
            </a:r>
          </a:p>
          <a:p>
            <a:endParaRPr lang="ar-SA" dirty="0"/>
          </a:p>
          <a:p>
            <a:endParaRPr lang="ar-SA" dirty="0"/>
          </a:p>
          <a:p>
            <a:r>
              <a:rPr lang="en-US" sz="1200" dirty="0"/>
              <a:t> 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56617" y="6451533"/>
            <a:ext cx="6590313" cy="22237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88269"/>
            <a:ext cx="7003966" cy="2280565"/>
            <a:chOff x="-203041" y="39648"/>
            <a:chExt cx="7003966" cy="228056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6" y="39648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(2)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43223"/>
              </p:ext>
            </p:extLst>
          </p:nvPr>
        </p:nvGraphicFramePr>
        <p:xfrm>
          <a:off x="126497" y="2418048"/>
          <a:ext cx="3085953" cy="11959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إيجاد ناتج القسمة في الأعداد (10,9,8,7,6,5,4,3,2)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163598" y="6464022"/>
          <a:ext cx="3369080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اختيار وحدات الطول المناسبة لتقدير أطوال الأشياء وقياسها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-142800" y="1935852"/>
            <a:ext cx="6943725" cy="2347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167623" y="2709001"/>
            <a:ext cx="1514974" cy="4571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63÷</a:t>
            </a:r>
            <a:r>
              <a:rPr lang="ar-SA" dirty="0"/>
              <a:t> </a:t>
            </a:r>
            <a:r>
              <a:rPr lang="ar-SA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167623" y="3205712"/>
            <a:ext cx="1514974" cy="4571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27÷ 9</a:t>
            </a:r>
          </a:p>
        </p:txBody>
      </p:sp>
      <p:graphicFrame>
        <p:nvGraphicFramePr>
          <p:cNvPr id="2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124767"/>
              </p:ext>
            </p:extLst>
          </p:nvPr>
        </p:nvGraphicFramePr>
        <p:xfrm>
          <a:off x="114196" y="4353374"/>
          <a:ext cx="3085953" cy="1073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27871" y="80449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5791200" y="6852356"/>
            <a:ext cx="824090" cy="28222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dirty="0"/>
              <a:t>طول ممحاة</a:t>
            </a:r>
          </a:p>
        </p:txBody>
      </p:sp>
      <p:sp>
        <p:nvSpPr>
          <p:cNvPr id="39" name="شكل بيضاوي 38"/>
          <p:cNvSpPr/>
          <p:nvPr/>
        </p:nvSpPr>
        <p:spPr>
          <a:xfrm>
            <a:off x="5892801" y="7608711"/>
            <a:ext cx="609600" cy="428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سهم للأسفل 39"/>
          <p:cNvSpPr/>
          <p:nvPr/>
        </p:nvSpPr>
        <p:spPr>
          <a:xfrm>
            <a:off x="6028267" y="7202311"/>
            <a:ext cx="304800" cy="361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4713111" y="6858000"/>
            <a:ext cx="824090" cy="28222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dirty="0"/>
              <a:t>طول نخلة </a:t>
            </a:r>
          </a:p>
        </p:txBody>
      </p:sp>
      <p:sp>
        <p:nvSpPr>
          <p:cNvPr id="46" name="مستطيل مستدير الزوايا 45"/>
          <p:cNvSpPr/>
          <p:nvPr/>
        </p:nvSpPr>
        <p:spPr>
          <a:xfrm>
            <a:off x="3736622" y="6863645"/>
            <a:ext cx="824090" cy="282222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/>
              <a:t>طول  الباب</a:t>
            </a:r>
            <a:endParaRPr lang="ar-SA" sz="1200" dirty="0"/>
          </a:p>
        </p:txBody>
      </p:sp>
      <p:sp>
        <p:nvSpPr>
          <p:cNvPr id="47" name="سهم للأسفل 46"/>
          <p:cNvSpPr/>
          <p:nvPr/>
        </p:nvSpPr>
        <p:spPr>
          <a:xfrm>
            <a:off x="4950178" y="7196667"/>
            <a:ext cx="304800" cy="361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سهم للأسفل 47"/>
          <p:cNvSpPr/>
          <p:nvPr/>
        </p:nvSpPr>
        <p:spPr>
          <a:xfrm>
            <a:off x="3996267" y="7236178"/>
            <a:ext cx="304800" cy="361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شكل بيضاوي 48"/>
          <p:cNvSpPr/>
          <p:nvPr/>
        </p:nvSpPr>
        <p:spPr>
          <a:xfrm>
            <a:off x="4848579" y="7636933"/>
            <a:ext cx="609600" cy="428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شكل بيضاوي 49"/>
          <p:cNvSpPr/>
          <p:nvPr/>
        </p:nvSpPr>
        <p:spPr>
          <a:xfrm>
            <a:off x="3849512" y="7653866"/>
            <a:ext cx="609600" cy="428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Rounded Rectangle 36"/>
          <p:cNvSpPr/>
          <p:nvPr/>
        </p:nvSpPr>
        <p:spPr>
          <a:xfrm>
            <a:off x="5167623" y="3715307"/>
            <a:ext cx="1514974" cy="4571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40÷ 5</a:t>
            </a:r>
          </a:p>
        </p:txBody>
      </p:sp>
    </p:spTree>
    <p:extLst>
      <p:ext uri="{BB962C8B-B14F-4D97-AF65-F5344CB8AC3E}">
        <p14:creationId xmlns:p14="http://schemas.microsoft.com/office/powerpoint/2010/main" val="53524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99342" y="342900"/>
            <a:ext cx="6519066" cy="28193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241436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86239"/>
              </p:ext>
            </p:extLst>
          </p:nvPr>
        </p:nvGraphicFramePr>
        <p:xfrm>
          <a:off x="199341" y="371477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7549" y="361951"/>
            <a:ext cx="346085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الرابع :اختاري التقدير المناسب</a:t>
            </a:r>
          </a:p>
          <a:p>
            <a:r>
              <a:rPr lang="ar-SA" u="sng" dirty="0"/>
              <a:t> لكل </a:t>
            </a:r>
            <a:r>
              <a:rPr lang="ar-SA" u="sng" dirty="0" err="1"/>
              <a:t>ممايلي</a:t>
            </a:r>
            <a:r>
              <a:rPr lang="ar-SA" u="sng" dirty="0"/>
              <a:t> 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409525" y="8508152"/>
            <a:ext cx="6019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  تمنياتي لك بالتوفيق                                                                 معلمة المادة :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213719" y="3309127"/>
            <a:ext cx="6504690" cy="268604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86239"/>
              </p:ext>
            </p:extLst>
          </p:nvPr>
        </p:nvGraphicFramePr>
        <p:xfrm>
          <a:off x="213718" y="3318836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3257548" y="3365246"/>
            <a:ext cx="346085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/>
              <a:t>السؤال الخامس:</a:t>
            </a:r>
          </a:p>
          <a:p>
            <a:r>
              <a:rPr lang="ar-SA" b="1" dirty="0"/>
              <a:t> إذا كان عقرب الدقائق يشير</a:t>
            </a:r>
          </a:p>
          <a:p>
            <a:r>
              <a:rPr lang="ar-SA" b="1" dirty="0"/>
              <a:t> إلى الرقم 7 ، فكم عدد الدقائق التي </a:t>
            </a:r>
          </a:p>
          <a:p>
            <a:r>
              <a:rPr lang="ar-SA" b="1" dirty="0"/>
              <a:t>يشر إليها ؟</a:t>
            </a:r>
          </a:p>
          <a:p>
            <a:endParaRPr lang="ar-SA" b="1" dirty="0"/>
          </a:p>
          <a:p>
            <a:r>
              <a:rPr lang="ar-SA" b="1" dirty="0"/>
              <a:t>.................</a:t>
            </a:r>
            <a:endParaRPr lang="en-US" dirty="0"/>
          </a:p>
          <a:p>
            <a:endParaRPr lang="ar-SA" dirty="0"/>
          </a:p>
          <a:p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455" y="1594801"/>
            <a:ext cx="805039" cy="5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مستطيل 16"/>
          <p:cNvSpPr/>
          <p:nvPr/>
        </p:nvSpPr>
        <p:spPr>
          <a:xfrm>
            <a:off x="5227362" y="2439020"/>
            <a:ext cx="9428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1200" dirty="0"/>
              <a:t> 2جم أو 2 كجم</a:t>
            </a:r>
          </a:p>
        </p:txBody>
      </p:sp>
      <p:pic>
        <p:nvPicPr>
          <p:cNvPr id="16" name="Picture 2" descr="http://forum.moalem.net/file/2008/02/25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780624" y="1653486"/>
            <a:ext cx="4572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18767" y="2465665"/>
            <a:ext cx="892175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20جم أو 20 كجم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61635" y="1587362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354595" y="2421144"/>
            <a:ext cx="8794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10 جم أو 10 كجم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://img.alibaba.com/photo/127545443/White_Gold_Black_diamond_ring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43534" y="1573971"/>
            <a:ext cx="6286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80034" y="2505420"/>
            <a:ext cx="8191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 جم أو 5 كجم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4" descr="CAW5E7W9"/>
          <p:cNvSpPr>
            <a:spLocks noChangeArrowheads="1"/>
          </p:cNvSpPr>
          <p:nvPr/>
        </p:nvSpPr>
        <p:spPr bwMode="auto">
          <a:xfrm>
            <a:off x="3702744" y="4401118"/>
            <a:ext cx="1196094" cy="914400"/>
          </a:xfrm>
          <a:prstGeom prst="octagon">
            <a:avLst>
              <a:gd name="adj" fmla="val 29287"/>
            </a:avLst>
          </a:prstGeom>
          <a:blipFill dpi="0" rotWithShape="1">
            <a:blip r:embed="rId8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4101531" y="4806788"/>
            <a:ext cx="265078" cy="281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7425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387</Words>
  <Application>Microsoft Office PowerPoint</Application>
  <PresentationFormat>On-screen Show (4:3)</PresentationFormat>
  <Paragraphs>135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120</cp:revision>
  <dcterms:created xsi:type="dcterms:W3CDTF">2016-10-19T21:09:54Z</dcterms:created>
  <dcterms:modified xsi:type="dcterms:W3CDTF">2017-03-08T21:59:31Z</dcterms:modified>
</cp:coreProperties>
</file>