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22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776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298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2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7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332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10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965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44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77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442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F7F6-8AEB-4D78-8E6C-29E79123B37C}" type="datetimeFigureOut">
              <a:rPr lang="ar-SA" smtClean="0"/>
              <a:t>18/05/36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4407-3433-4B61-88E0-0BBC78E2D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161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"/>
            <a:ext cx="9144000" cy="68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1266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" y="0"/>
            <a:ext cx="9129914" cy="68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88"/>
            <a:ext cx="9144000" cy="68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2"/>
            <a:ext cx="9144000" cy="68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" y="-25322"/>
            <a:ext cx="9113011" cy="68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حدوتة الجزرة العنيدة مصور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عرض على الشاشة (3:4)‏</PresentationFormat>
  <Paragraphs>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3</cp:revision>
  <dcterms:created xsi:type="dcterms:W3CDTF">2015-03-08T15:43:10Z</dcterms:created>
  <dcterms:modified xsi:type="dcterms:W3CDTF">2015-03-08T16:05:05Z</dcterms:modified>
</cp:coreProperties>
</file>