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4د\5*+-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488829" y="1214911"/>
            <a:ext cx="4572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16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" y="1584894"/>
            <a:ext cx="2026245" cy="92514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671900" y="225278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14287"/>
              </p:ext>
            </p:extLst>
          </p:nvPr>
        </p:nvGraphicFramePr>
        <p:xfrm>
          <a:off x="11112" y="2780929"/>
          <a:ext cx="9049892" cy="17329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37036"/>
                <a:gridCol w="3987737"/>
                <a:gridCol w="651023"/>
                <a:gridCol w="664473"/>
                <a:gridCol w="598094"/>
                <a:gridCol w="711529"/>
              </a:tblGrid>
              <a:tr h="29729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    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فضل التوحيد  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</a:t>
                      </a:r>
                      <a:r>
                        <a:rPr lang="ar-SA" sz="1050" b="1" baseline="0" dirty="0" smtClean="0"/>
                        <a:t> 1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9729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الاهداف الاجرائية والسلوكية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تقرأ  الطالبة  النصوص التالية قراءة صحيحة مضبوطة بالشكل.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تفسر الطالبة  معاني المفردات التي وردت بالنصوص السابقة.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- أن تعدد الطالبة  فضائل  التوحيد.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تبين الطالبة  أثر التوحيد في عبادة المسلم وسلوكه.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341509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74538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3423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144291" y="1134851"/>
            <a:ext cx="3510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2000" b="1" dirty="0">
              <a:cs typeface="DecoType Thuluth" panose="02010000000000000000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0"/>
            <a:ext cx="9144000" cy="693568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54291"/>
              </p:ext>
            </p:extLst>
          </p:nvPr>
        </p:nvGraphicFramePr>
        <p:xfrm>
          <a:off x="112205" y="836712"/>
          <a:ext cx="8996324" cy="59394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644636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س:بين الفرق بين الحق الواجب والحق التفضل؟ ثلاث دقائق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116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قول الله تعالى:{الَّذِينَ آمَنُوا وَلَمْ يَلْبِسُوا إِيمَانَهُمْ بِظُلْمٍ أُوْلَئِكَ لَهُمْ الأَمْنُ وَهُمْ مُهْتَدُونَ}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فضائل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1-الأمن في الدنيا والأخرة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2-	الهداية التامة إلى الصراط المستقيم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3-	أن الله تعالى أوجب على نفسه أن لا يعذب من لا يشرك به شيئا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4-تكفير الذنوب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5-	أن التوحيد يحرر الإنسان من التعلق بالبشر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6-تحريم النار على أهل التوحيد الكامل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7-ثقله في ميزان العبد يوم القيامة .</a:t>
                      </a:r>
                      <a:r>
                        <a:rPr lang="ar-SA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دخول الجنة ..</a:t>
                      </a:r>
                      <a:endParaRPr lang="ar-SA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ذاتي 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54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يقوم المعلمة  بتقسيم الطالبات إلى مجموعات  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تطلب من كل مجموعة أن تعطيه فضائل التوحيد  . 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ثم تجمع </a:t>
                      </a:r>
                      <a:r>
                        <a:rPr lang="ar-SA" sz="1400" b="1" dirty="0" err="1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إحابتهن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وتدمجها مع عناصر الدرس .  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تصل </a:t>
                      </a:r>
                      <a:r>
                        <a:rPr lang="ar-SA" sz="1400" b="1" dirty="0" err="1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معنى التوحيد وفضله 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 </a:t>
                      </a:r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- اقرئي النصوص قراءة مضبوطة وسليمة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- فسري معاني المفردات الآتية :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- عددي فضائل التوحيد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- بيني أثر التوحيد في عبادة المسلم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 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38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223</Words>
  <Application>Microsoft Office PowerPoint</Application>
  <PresentationFormat>عرض على الشاشة (3:4)‏</PresentationFormat>
  <Paragraphs>64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45</cp:revision>
  <cp:lastPrinted>2014-11-08T15:38:50Z</cp:lastPrinted>
  <dcterms:created xsi:type="dcterms:W3CDTF">2014-02-12T13:17:48Z</dcterms:created>
  <dcterms:modified xsi:type="dcterms:W3CDTF">2014-11-08T15:42:57Z</dcterms:modified>
</cp:coreProperties>
</file>