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85" r:id="rId3"/>
    <p:sldId id="486" r:id="rId4"/>
    <p:sldId id="487" r:id="rId5"/>
    <p:sldId id="488" r:id="rId6"/>
    <p:sldId id="481" r:id="rId7"/>
    <p:sldId id="490" r:id="rId8"/>
    <p:sldId id="491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96" y="-246"/>
      </p:cViewPr>
      <p:guideLst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27984" y="2680769"/>
            <a:ext cx="8604746" cy="1265254"/>
            <a:chOff x="9198889" y="2670931"/>
            <a:chExt cx="8604746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64885" y="3114662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دُعَاءُ الاسْتِفْتَاحِ، وَمَا يُقَالُ بَعْدَ الرَّفْعِ مِنَ الرُّكُوعِ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5317" y="1942553"/>
              <a:ext cx="1966382" cy="637317"/>
              <a:chOff x="3366956" y="5400344"/>
              <a:chExt cx="1966382" cy="63731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956" y="5766726"/>
                <a:ext cx="1966382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=""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89561" y="-463461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=""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=""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=""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=""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=""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=""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=""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=""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3842" y="1528674"/>
              <a:ext cx="3575454" cy="2877795"/>
            </a:xfrm>
            <a:prstGeom prst="rect">
              <a:avLst/>
            </a:prstGeom>
            <a:grpFill/>
          </p:spPr>
        </p:pic>
      </p:grpSp>
      <p:sp>
        <p:nvSpPr>
          <p:cNvPr id="24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880624" y="860626"/>
            <a:ext cx="3311376" cy="6544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الأَذْكَارُ المَشْرُوعَةُ فِي </a:t>
            </a:r>
            <a:r>
              <a:rPr lang="ar-SY" sz="2400" b="1" dirty="0" smtClean="0">
                <a:solidFill>
                  <a:schemeClr val="tx1"/>
                </a:solidFill>
              </a:rPr>
              <a:t>الصَّلاةِ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25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928719" y="1873997"/>
            <a:ext cx="3263281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 smtClean="0">
                <a:solidFill>
                  <a:schemeClr val="tx1"/>
                </a:solidFill>
              </a:rPr>
              <a:t>1- </a:t>
            </a:r>
            <a:r>
              <a:rPr lang="ar-SY" sz="2400" b="1" dirty="0">
                <a:solidFill>
                  <a:schemeClr val="tx1"/>
                </a:solidFill>
              </a:rPr>
              <a:t>دُعَاءُ </a:t>
            </a:r>
            <a:r>
              <a:rPr lang="ar-SY" sz="2400" b="1" dirty="0" smtClean="0">
                <a:solidFill>
                  <a:schemeClr val="tx1"/>
                </a:solidFill>
              </a:rPr>
              <a:t>الاسْتِفْتَاحِ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2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25236" y="90111"/>
            <a:ext cx="6538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دُعَاءُ الاسْتِفْتَاحِ، وَمَا يُقَالُ بَعْدَ الرَّفْعِ مِنَ الرُّكُوعِ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7271294" y="2900539"/>
            <a:ext cx="3933735" cy="3669329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330199"/>
              <a:ext cx="2150296" cy="729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سبحانك اللَّهمَّ َ وبِحمدك ، و </a:t>
              </a:r>
              <a:r>
                <a:rPr lang="ar-SY" sz="24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َتبارك اسمك </a:t>
              </a:r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، و َتعالى جدُّك، َو لا إِله َغيرك.</a:t>
              </a:r>
              <a:endPara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8660958" y="2655018"/>
            <a:ext cx="446759" cy="77506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76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6300" y="1942553"/>
              <a:ext cx="2045501" cy="613823"/>
              <a:chOff x="3367939" y="5400344"/>
              <a:chExt cx="2045501" cy="61382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7939" y="5743233"/>
                <a:ext cx="2045501" cy="2709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561942" y="1905655"/>
            <a:ext cx="4601029" cy="6544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*- أقُول ُدعاء الاستِفتاح </a:t>
            </a:r>
            <a:r>
              <a:rPr lang="ar-SY" sz="2400" b="1" dirty="0">
                <a:solidFill>
                  <a:schemeClr val="tx1"/>
                </a:solidFill>
              </a:rPr>
              <a:t>ِ </a:t>
            </a:r>
            <a:r>
              <a:rPr lang="ar-SY" sz="2400" b="1" dirty="0" smtClean="0">
                <a:solidFill>
                  <a:schemeClr val="tx1"/>
                </a:solidFill>
              </a:rPr>
              <a:t>في الرَّكعة الأولى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4670274" y="3166741"/>
            <a:ext cx="3048000" cy="2672947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476595"/>
              <a:ext cx="2150296" cy="436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بعد َتكبِيرة الإحرام</a:t>
              </a:r>
              <a:endPara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6058565" y="2932002"/>
            <a:ext cx="346165" cy="564603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9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5918" y="1942553"/>
              <a:ext cx="2074634" cy="636762"/>
              <a:chOff x="3337557" y="5400344"/>
              <a:chExt cx="2074634" cy="6367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37557" y="5766171"/>
                <a:ext cx="20746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=""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06542" y="-498344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=""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=""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=""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=""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=""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=""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=""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=""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1789" y="1653668"/>
              <a:ext cx="3575454" cy="2732335"/>
            </a:xfrm>
            <a:prstGeom prst="rect">
              <a:avLst/>
            </a:prstGeom>
            <a:grpFill/>
          </p:spPr>
        </p:pic>
      </p:grpSp>
      <p:sp>
        <p:nvSpPr>
          <p:cNvPr id="25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928719" y="1696172"/>
            <a:ext cx="3263281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 smtClean="0">
                <a:solidFill>
                  <a:schemeClr val="tx1"/>
                </a:solidFill>
              </a:rPr>
              <a:t>2- </a:t>
            </a:r>
            <a:r>
              <a:rPr lang="ar-SY" sz="2400" b="1" dirty="0">
                <a:solidFill>
                  <a:schemeClr val="tx1"/>
                </a:solidFill>
              </a:rPr>
              <a:t>مَا يُقَالُ في </a:t>
            </a:r>
            <a:r>
              <a:rPr lang="ar-SY" sz="2400" b="1" dirty="0" smtClean="0">
                <a:solidFill>
                  <a:schemeClr val="tx1"/>
                </a:solidFill>
              </a:rPr>
              <a:t>الرُّكُوعِ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2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25236" y="90111"/>
            <a:ext cx="6538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دُعَاءُ الاسْتِفْتَاحِ، وَمَا يُقَالُ بَعْدَ الرَّفْعِ مِنَ الرُّكُوعِ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6618514" y="2913073"/>
            <a:ext cx="3512458" cy="3064832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517130"/>
              <a:ext cx="2150296" cy="355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سُبْحَانَ ربِّيَ العَظيم</a:t>
              </a:r>
              <a:endParaRPr lang="ar-SY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7634746" y="2667552"/>
            <a:ext cx="398914" cy="647380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69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9119" y="1942553"/>
              <a:ext cx="2077165" cy="633138"/>
              <a:chOff x="3340758" y="5400344"/>
              <a:chExt cx="2077165" cy="63313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0758" y="5762547"/>
                <a:ext cx="207716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=""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06542" y="-498344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=""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=""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=""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=""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=""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=""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=""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=""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5943" y="1653668"/>
              <a:ext cx="3587752" cy="2732335"/>
            </a:xfrm>
            <a:prstGeom prst="rect">
              <a:avLst/>
            </a:prstGeom>
            <a:grpFill/>
          </p:spPr>
        </p:pic>
      </p:grpSp>
      <p:sp>
        <p:nvSpPr>
          <p:cNvPr id="25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791651" y="1696172"/>
            <a:ext cx="4400350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 smtClean="0">
                <a:solidFill>
                  <a:schemeClr val="tx1"/>
                </a:solidFill>
              </a:rPr>
              <a:t>3- </a:t>
            </a:r>
            <a:r>
              <a:rPr lang="ar-SY" sz="2400" b="1" dirty="0">
                <a:solidFill>
                  <a:schemeClr val="tx1"/>
                </a:solidFill>
              </a:rPr>
              <a:t>مَا يُقَالُ </a:t>
            </a:r>
            <a:r>
              <a:rPr lang="ar-SY" sz="2400" b="1" dirty="0" smtClean="0">
                <a:solidFill>
                  <a:schemeClr val="tx1"/>
                </a:solidFill>
              </a:rPr>
              <a:t>عند الرفع من الرُّكُوعِ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6618514" y="2913073"/>
            <a:ext cx="3512458" cy="3064832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482104"/>
              <a:ext cx="2150296" cy="42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سَمِعَ اللهُ لِمَنْ حَمِدَه</a:t>
              </a:r>
              <a:endParaRPr lang="ar-SY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7634746" y="2667552"/>
            <a:ext cx="398914" cy="647380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25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50174"/>
              <a:chOff x="3383657" y="5400344"/>
              <a:chExt cx="1991367" cy="65017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79583"/>
                <a:ext cx="1991367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010400" y="1373629"/>
            <a:ext cx="2917371" cy="49252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- عند القيام من النوم </a:t>
            </a:r>
            <a:endParaRPr lang="ar-SY" sz="2400" b="1" dirty="0" smtClean="0">
              <a:solidFill>
                <a:schemeClr val="tx1"/>
              </a:solidFill>
            </a:endParaRPr>
          </a:p>
        </p:txBody>
      </p:sp>
      <p:sp>
        <p:nvSpPr>
          <p:cNvPr id="71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010400" y="2563105"/>
            <a:ext cx="2917371" cy="481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- عند الفراغ من الأكل</a:t>
            </a:r>
            <a:endParaRPr lang="ar-SY" sz="2400" b="1" dirty="0" smtClean="0">
              <a:solidFill>
                <a:schemeClr val="tx1"/>
              </a:solidFill>
            </a:endParaRPr>
          </a:p>
        </p:txBody>
      </p:sp>
      <p:sp>
        <p:nvSpPr>
          <p:cNvPr id="72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010400" y="3780470"/>
            <a:ext cx="2917371" cy="4703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- عند سماع الأخبار السعيدة</a:t>
            </a:r>
            <a:endParaRPr lang="ar-SY" sz="2400" b="1" dirty="0" smtClean="0">
              <a:solidFill>
                <a:schemeClr val="tx1"/>
              </a:solidFill>
            </a:endParaRPr>
          </a:p>
        </p:txBody>
      </p:sp>
      <p:sp>
        <p:nvSpPr>
          <p:cNvPr id="73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010399" y="4972310"/>
            <a:ext cx="2917372" cy="5167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- عند النَّجاة من المصائب </a:t>
            </a:r>
            <a:endParaRPr lang="ar-SY" sz="2400" b="1" dirty="0" smtClean="0">
              <a:solidFill>
                <a:schemeClr val="tx1"/>
              </a:solidFill>
            </a:endParaRPr>
          </a:p>
        </p:txBody>
      </p:sp>
      <p:sp>
        <p:nvSpPr>
          <p:cNvPr id="74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661702" y="232501"/>
            <a:ext cx="326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المسلم يحمد الله دائماً :</a:t>
            </a:r>
            <a:endParaRPr lang="ar-SY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4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9119" y="1942553"/>
              <a:ext cx="2077165" cy="633138"/>
              <a:chOff x="3340758" y="5400344"/>
              <a:chExt cx="2077165" cy="63313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0758" y="5762547"/>
                <a:ext cx="207716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=""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06542" y="-498344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=""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=""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=""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=""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=""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=""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=""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=""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5943" y="1653668"/>
              <a:ext cx="3587752" cy="2732335"/>
            </a:xfrm>
            <a:prstGeom prst="rect">
              <a:avLst/>
            </a:prstGeom>
            <a:grpFill/>
          </p:spPr>
        </p:pic>
      </p:grpSp>
      <p:sp>
        <p:nvSpPr>
          <p:cNvPr id="25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9289142" y="1696172"/>
            <a:ext cx="2902858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 smtClean="0">
                <a:solidFill>
                  <a:schemeClr val="tx1"/>
                </a:solidFill>
              </a:rPr>
              <a:t>4- </a:t>
            </a:r>
            <a:r>
              <a:rPr lang="ar-SY" sz="2400" b="1" dirty="0">
                <a:solidFill>
                  <a:schemeClr val="tx1"/>
                </a:solidFill>
              </a:rPr>
              <a:t>مَا يُقَالُ فِي </a:t>
            </a:r>
            <a:r>
              <a:rPr lang="ar-SY" sz="2400" b="1" dirty="0" smtClean="0">
                <a:solidFill>
                  <a:schemeClr val="tx1"/>
                </a:solidFill>
              </a:rPr>
              <a:t>السُّجُودِ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6618514" y="2913073"/>
            <a:ext cx="3512458" cy="3064832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482104"/>
              <a:ext cx="2150296" cy="42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سُبْحَانَ رَبِّيَ الأَعلى</a:t>
              </a:r>
              <a:endParaRPr lang="ar-SY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8083847" y="2601916"/>
            <a:ext cx="398914" cy="647380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21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9119" y="1942553"/>
              <a:ext cx="2077165" cy="633138"/>
              <a:chOff x="3340758" y="5400344"/>
              <a:chExt cx="2077165" cy="63313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0758" y="5762547"/>
                <a:ext cx="207716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الأَذْكَارُ المَشْرُوعَةُ فِي الصَّلاةِ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=""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06542" y="-498344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=""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=""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=""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=""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=""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=""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=""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=""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5943" y="1653668"/>
              <a:ext cx="3587752" cy="2732335"/>
            </a:xfrm>
            <a:prstGeom prst="rect">
              <a:avLst/>
            </a:prstGeom>
            <a:grpFill/>
          </p:spPr>
        </p:pic>
      </p:grpSp>
      <p:sp>
        <p:nvSpPr>
          <p:cNvPr id="25" name="Rectangle 145">
            <a:extLst>
              <a:ext uri="{FF2B5EF4-FFF2-40B4-BE49-F238E27FC236}">
                <a16:creationId xmlns=""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9289142" y="1696172"/>
            <a:ext cx="2902858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 smtClean="0">
                <a:solidFill>
                  <a:schemeClr val="tx1"/>
                </a:solidFill>
              </a:rPr>
              <a:t>5- </a:t>
            </a:r>
            <a:r>
              <a:rPr lang="ar-SY" sz="2400" b="1" dirty="0">
                <a:solidFill>
                  <a:schemeClr val="tx1"/>
                </a:solidFill>
              </a:rPr>
              <a:t>مَا يُقَالُ بَيْنَ </a:t>
            </a:r>
            <a:r>
              <a:rPr lang="ar-SY" sz="2400" b="1" dirty="0" smtClean="0">
                <a:solidFill>
                  <a:schemeClr val="tx1"/>
                </a:solidFill>
              </a:rPr>
              <a:t>السَّجْدَتَيْنِ :</a:t>
            </a:r>
            <a:endParaRPr lang="ar-SY" sz="2400" b="1" dirty="0">
              <a:solidFill>
                <a:schemeClr val="tx1"/>
              </a:solidFill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xmlns="" id="{5E918C7D-C706-4070-AEE3-23F21F3476D5}"/>
              </a:ext>
            </a:extLst>
          </p:cNvPr>
          <p:cNvGrpSpPr/>
          <p:nvPr/>
        </p:nvGrpSpPr>
        <p:grpSpPr>
          <a:xfrm>
            <a:off x="6618514" y="2913073"/>
            <a:ext cx="3512458" cy="3064832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xmlns="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xmlns="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xmlns="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124024"/>
              <a:ext cx="2150296" cy="1141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 رَبِّيَ اغفر لي ...</a:t>
              </a:r>
            </a:p>
            <a:p>
              <a:pPr algn="ctr"/>
              <a:r>
                <a:rPr lang="ar-SY" sz="32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رَبِّيَ اغفر </a:t>
              </a:r>
              <a:r>
                <a:rPr lang="ar-SY" sz="32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لي ...</a:t>
              </a:r>
              <a:endParaRPr lang="ar-SY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ctr"/>
              <a:endParaRPr lang="ar-SY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xmlns="" id="{E016C360-DC3F-4FE3-94E1-CE20C2ACF1D6}"/>
              </a:ext>
            </a:extLst>
          </p:cNvPr>
          <p:cNvGrpSpPr/>
          <p:nvPr/>
        </p:nvGrpSpPr>
        <p:grpSpPr>
          <a:xfrm>
            <a:off x="8035607" y="2610100"/>
            <a:ext cx="398914" cy="647380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xmlns="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xmlns="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460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195</Words>
  <Application>Microsoft Office PowerPoint</Application>
  <PresentationFormat>مخصص</PresentationFormat>
  <Paragraphs>51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1583</cp:revision>
  <dcterms:created xsi:type="dcterms:W3CDTF">2020-10-10T04:32:51Z</dcterms:created>
  <dcterms:modified xsi:type="dcterms:W3CDTF">2021-02-08T08:50:37Z</dcterms:modified>
</cp:coreProperties>
</file>