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08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37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55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482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71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5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495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07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98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448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18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478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BF27-9DE0-4FD0-8FB6-EF27C14918F4}" type="datetimeFigureOut">
              <a:rPr lang="ar-SA" smtClean="0"/>
              <a:t>02/01/36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814A5-9BDB-4684-8C59-A3C4C8DA022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225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828800" y="400050"/>
            <a:ext cx="5791200" cy="2743200"/>
          </a:xfrm>
          <a:prstGeom prst="star32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EG" sz="8800" dirty="0">
                <a:solidFill>
                  <a:srgbClr val="FF3300"/>
                </a:solidFill>
              </a:rPr>
              <a:t>2 - </a:t>
            </a:r>
            <a:r>
              <a:rPr lang="ar-SA" sz="8800" dirty="0" smtClean="0">
                <a:solidFill>
                  <a:srgbClr val="FF3300"/>
                </a:solidFill>
              </a:rPr>
              <a:t>2</a:t>
            </a:r>
            <a:endParaRPr lang="en-US" sz="8800" dirty="0">
              <a:solidFill>
                <a:srgbClr val="FF3300"/>
              </a:solidFill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38200" y="3771900"/>
            <a:ext cx="8077200" cy="2571750"/>
          </a:xfrm>
          <a:prstGeom prst="star8">
            <a:avLst>
              <a:gd name="adj" fmla="val 3825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EG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الزوايا والمستقيمات المتوازية</a:t>
            </a:r>
            <a:endParaRPr lang="en-US" sz="4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28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686800" cy="4057650"/>
          </a:xfrm>
        </p:spPr>
        <p:txBody>
          <a:bodyPr/>
          <a:lstStyle/>
          <a:p>
            <a:pPr algn="justLow">
              <a:buFontTx/>
              <a:buNone/>
            </a:pPr>
            <a:r>
              <a:rPr lang="ar-EG" sz="5400" b="1" dirty="0">
                <a:solidFill>
                  <a:srgbClr val="FFFF00"/>
                </a:solidFill>
              </a:rPr>
              <a:t>   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pPr algn="justLow">
              <a:buFontTx/>
              <a:buNone/>
            </a:pPr>
            <a:r>
              <a:rPr lang="ar-EG" sz="4400" b="1" dirty="0" smtClean="0"/>
              <a:t>في </a:t>
            </a:r>
            <a:r>
              <a:rPr lang="ar-EG" sz="4400" b="1" dirty="0"/>
              <a:t>الشكل أعلاه        متناظرتان. وعندما يكون المستقيمان متوازيين، فإنه توجد علاقة خاصة بين أزواج هذه الزوايا</a:t>
            </a:r>
            <a:endParaRPr lang="en-US" sz="4400" b="1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74" y="3645024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3168352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6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0" y="1268760"/>
            <a:ext cx="8576948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31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620688"/>
            <a:ext cx="777686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77" y="5229200"/>
            <a:ext cx="7093432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8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0132"/>
            <a:ext cx="7973393" cy="51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7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01387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1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43" y="620688"/>
            <a:ext cx="8252369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1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84559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99" y="4365104"/>
            <a:ext cx="76328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4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82349" y="836712"/>
            <a:ext cx="5472608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8800" dirty="0" smtClean="0"/>
              <a:t>الواجب : </a:t>
            </a:r>
          </a:p>
          <a:p>
            <a:r>
              <a:rPr lang="ar-SA" sz="8800" dirty="0" smtClean="0"/>
              <a:t>ص: </a:t>
            </a:r>
            <a:r>
              <a:rPr lang="en-US" sz="8800" dirty="0" smtClean="0"/>
              <a:t>98 ‘99</a:t>
            </a:r>
          </a:p>
          <a:p>
            <a:r>
              <a:rPr lang="ar-SA" sz="8800" dirty="0" smtClean="0"/>
              <a:t>س: </a:t>
            </a:r>
            <a:r>
              <a:rPr lang="en-US" sz="8800" dirty="0" smtClean="0"/>
              <a:t>8 ‘9 ‘22</a:t>
            </a:r>
            <a:endParaRPr lang="ar-SA" sz="8800" dirty="0"/>
          </a:p>
        </p:txBody>
      </p:sp>
    </p:spTree>
    <p:extLst>
      <p:ext uri="{BB962C8B-B14F-4D97-AF65-F5344CB8AC3E}">
        <p14:creationId xmlns:p14="http://schemas.microsoft.com/office/powerpoint/2010/main" val="429026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39</Words>
  <Application>Microsoft Office PowerPoint</Application>
  <PresentationFormat>عرض على الشاشة (3:4)‏</PresentationFormat>
  <Paragraphs>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SAMSUNG</dc:creator>
  <cp:lastModifiedBy>SAMSUNG</cp:lastModifiedBy>
  <cp:revision>4</cp:revision>
  <dcterms:created xsi:type="dcterms:W3CDTF">2014-10-25T11:04:23Z</dcterms:created>
  <dcterms:modified xsi:type="dcterms:W3CDTF">2014-10-25T12:35:29Z</dcterms:modified>
</cp:coreProperties>
</file>