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23" r:id="rId1"/>
  </p:sldMasterIdLst>
  <p:notesMasterIdLst>
    <p:notesMasterId r:id="rId11"/>
  </p:notesMasterIdLst>
  <p:handoutMasterIdLst>
    <p:handoutMasterId r:id="rId12"/>
  </p:handout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 algn="r" rtl="1"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072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532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929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C65492E9-C331-42D2-B447-2B483A019E2B}" type="datetime1">
              <a:rPr lang="ar-SA" smtClean="0"/>
              <a:pPr algn="l" rtl="1"/>
              <a:t>20/03/40</a:t>
            </a:fld>
            <a:endParaRPr lang="ar-SA" dirty="0"/>
          </a:p>
        </p:txBody>
      </p:sp>
      <p:sp>
        <p:nvSpPr>
          <p:cNvPr id="4" name="عنصر نائب لتذييل الصفحة 3"/>
          <p:cNvSpPr>
            <a:spLocks noGrp="1"/>
          </p:cNvSpPr>
          <p:nvPr>
            <p:ph type="ftr" sz="quarter" idx="2"/>
          </p:nvPr>
        </p:nvSpPr>
        <p:spPr>
          <a:xfrm>
            <a:off x="3875314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-1586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663FFE7F-C917-439A-8026-3D301EB5CC28}" type="slidenum">
              <a:rPr lang="ar-SA" smtClean="0"/>
              <a:pPr algn="l" rtl="1"/>
              <a:t>‹#›</a:t>
            </a:fld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75279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dirty="0"/>
              <a:t>انقر لتحرير أنماط النص الرئيسي</a:t>
            </a:r>
          </a:p>
          <a:p>
            <a:pPr lvl="1" rtl="1"/>
            <a:r>
              <a:rPr lang="ar-SA" dirty="0"/>
              <a:t>المستوى الثاني</a:t>
            </a:r>
          </a:p>
          <a:p>
            <a:pPr lvl="2" rtl="1"/>
            <a:r>
              <a:rPr lang="ar-SA" dirty="0"/>
              <a:t>المستوى الثالث</a:t>
            </a:r>
          </a:p>
          <a:p>
            <a:pPr lvl="3" rtl="1"/>
            <a:r>
              <a:rPr lang="ar-SA" dirty="0"/>
              <a:t>المستوى الرابع</a:t>
            </a:r>
          </a:p>
          <a:p>
            <a:pPr lvl="4" rtl="1"/>
            <a:r>
              <a:rPr lang="ar-SA" dirty="0"/>
              <a:t>المستوى الخامس</a:t>
            </a:r>
          </a:p>
        </p:txBody>
      </p:sp>
      <p:sp>
        <p:nvSpPr>
          <p:cNvPr id="8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7532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9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929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cs typeface="+mj-cs"/>
              </a:defRPr>
            </a:lvl1pPr>
          </a:lstStyle>
          <a:p>
            <a:pPr algn="l"/>
            <a:fld id="{C65492E9-C331-42D2-B447-2B483A019E2B}" type="datetime1">
              <a:rPr lang="ar-SA" smtClean="0"/>
              <a:pPr algn="l"/>
              <a:t>20/03/40</a:t>
            </a:fld>
            <a:endParaRPr lang="ar-SA" dirty="0"/>
          </a:p>
        </p:txBody>
      </p:sp>
      <p:sp>
        <p:nvSpPr>
          <p:cNvPr id="10" name="عنصر نائب لتذييل الصفحة 3"/>
          <p:cNvSpPr>
            <a:spLocks noGrp="1"/>
          </p:cNvSpPr>
          <p:nvPr>
            <p:ph type="ftr" sz="quarter" idx="4"/>
          </p:nvPr>
        </p:nvSpPr>
        <p:spPr>
          <a:xfrm>
            <a:off x="3875314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cs typeface="+mj-cs"/>
              </a:defRPr>
            </a:lvl1pPr>
          </a:lstStyle>
          <a:p>
            <a:endParaRPr lang="ar-SA" dirty="0"/>
          </a:p>
        </p:txBody>
      </p:sp>
      <p:sp>
        <p:nvSpPr>
          <p:cNvPr id="11" name="عنصر نائب لرقم الشريحة 4"/>
          <p:cNvSpPr>
            <a:spLocks noGrp="1"/>
          </p:cNvSpPr>
          <p:nvPr>
            <p:ph type="sldNum" sz="quarter" idx="5"/>
          </p:nvPr>
        </p:nvSpPr>
        <p:spPr>
          <a:xfrm>
            <a:off x="-1586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cs typeface="+mj-cs"/>
              </a:defRPr>
            </a:lvl1pPr>
          </a:lstStyle>
          <a:p>
            <a:pPr algn="l"/>
            <a:fld id="{663FFE7F-C917-439A-8026-3D301EB5CC28}" type="slidenum">
              <a:rPr lang="ar-SA" smtClean="0"/>
              <a:pPr algn="l"/>
              <a:t>‹#›</a:t>
            </a:fld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7231904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j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j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j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j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j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663FFE7F-C917-439A-8026-3D301EB5CC28}" type="slidenum">
              <a:rPr lang="ar-SA" smtClean="0"/>
              <a:pPr algn="l"/>
              <a:t>1</a:t>
            </a:fld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613640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663FFE7F-C917-439A-8026-3D301EB5CC28}" type="slidenum">
              <a:rPr lang="ar-SA" smtClean="0"/>
              <a:pPr algn="l"/>
              <a:t>2</a:t>
            </a:fld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586986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663FFE7F-C917-439A-8026-3D301EB5CC28}" type="slidenum">
              <a:rPr lang="ar-SA" smtClean="0"/>
              <a:pPr algn="l"/>
              <a:t>3</a:t>
            </a:fld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818258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663FFE7F-C917-439A-8026-3D301EB5CC28}" type="slidenum">
              <a:rPr lang="ar-SA" smtClean="0"/>
              <a:pPr algn="l"/>
              <a:t>4</a:t>
            </a:fld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532868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663FFE7F-C917-439A-8026-3D301EB5CC28}" type="slidenum">
              <a:rPr lang="ar-SA" smtClean="0"/>
              <a:pPr algn="l"/>
              <a:t>5</a:t>
            </a:fld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3307668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663FFE7F-C917-439A-8026-3D301EB5CC28}" type="slidenum">
              <a:rPr lang="ar-SA" smtClean="0"/>
              <a:pPr algn="l"/>
              <a:t>6</a:t>
            </a:fld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393369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663FFE7F-C917-439A-8026-3D301EB5CC28}" type="slidenum">
              <a:rPr lang="ar-SA" smtClean="0"/>
              <a:pPr algn="l"/>
              <a:t>7</a:t>
            </a:fld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2624226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663FFE7F-C917-439A-8026-3D301EB5CC28}" type="slidenum">
              <a:rPr lang="ar-SA" smtClean="0"/>
              <a:pPr algn="l"/>
              <a:t>8</a:t>
            </a:fld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26552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663FFE7F-C917-439A-8026-3D301EB5CC28}" type="slidenum">
              <a:rPr lang="ar-SA" smtClean="0"/>
              <a:pPr algn="l"/>
              <a:t>9</a:t>
            </a:fld>
            <a:endParaRPr lang="ar-SA" dirty="0"/>
          </a:p>
        </p:txBody>
      </p:sp>
    </p:spTree>
    <p:extLst>
      <p:ext uri="{BB962C8B-B14F-4D97-AF65-F5344CB8AC3E}">
        <p14:creationId xmlns="" xmlns:p14="http://schemas.microsoft.com/office/powerpoint/2010/main" val="1606477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B4FE5C-E662-4A12-941E-4DFA4506E2E9}" type="datetime1">
              <a:rPr lang="ar-SA" smtClean="0"/>
              <a:pPr/>
              <a:t>20/03/40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1375A4-56A4-47D6-9801-1991572033F7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/>
        <p:txBody>
          <a:bodyPr rtlCol="1">
            <a:normAutofit/>
          </a:bodyPr>
          <a:lstStyle/>
          <a:p>
            <a:pPr algn="r" rtl="1"/>
            <a:r>
              <a:rPr lang="ar-SA" sz="8800" dirty="0" smtClean="0">
                <a:solidFill>
                  <a:srgbClr val="C00000"/>
                </a:solidFill>
                <a:latin typeface="Estrangelo Edessa" pitchFamily="66" charset="0"/>
                <a:cs typeface="Estrangelo Edessa" pitchFamily="66" charset="0"/>
              </a:rPr>
              <a:t>استيراتيجية قراءة الصورة</a:t>
            </a:r>
            <a:endParaRPr lang="ar-SA" sz="8800" dirty="0">
              <a:solidFill>
                <a:srgbClr val="C0000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العنوان الفرعي 2"/>
          <p:cNvSpPr>
            <a:spLocks noGrp="1"/>
          </p:cNvSpPr>
          <p:nvPr>
            <p:ph type="subTitle" idx="1"/>
          </p:nvPr>
        </p:nvSpPr>
        <p:spPr/>
        <p:txBody>
          <a:bodyPr rtlCol="1">
            <a:noAutofit/>
          </a:bodyPr>
          <a:lstStyle/>
          <a:p>
            <a:pPr algn="r" rtl="1"/>
            <a:r>
              <a:rPr lang="ar-SA" sz="5400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ماذا تشاهدين أمامك؟</a:t>
            </a:r>
          </a:p>
          <a:p>
            <a:pPr algn="r" rtl="1"/>
            <a:endParaRPr lang="ar-SA" sz="5400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Picture 3" descr="جوا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1075" y="444137"/>
            <a:ext cx="3852727" cy="6096000"/>
          </a:xfrm>
          <a:prstGeom prst="rect">
            <a:avLst/>
          </a:prstGeom>
        </p:spPr>
      </p:pic>
      <p:pic>
        <p:nvPicPr>
          <p:cNvPr id="5" name="Picture 4" descr="طفلة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38651" y="992777"/>
            <a:ext cx="5421087" cy="29783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011078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algn="r" rtl="1"/>
            <a:r>
              <a:rPr lang="ar-SA" sz="6600" dirty="0" smtClean="0">
                <a:latin typeface="Microsoft Uighur" pitchFamily="2" charset="-78"/>
                <a:cs typeface="Microsoft Uighur" pitchFamily="2" charset="-78"/>
              </a:rPr>
              <a:t>أذكري أسماء لأجهزة الهواتف المحمولة :</a:t>
            </a:r>
            <a:endParaRPr lang="ar-SA" sz="6600" dirty="0">
              <a:latin typeface="Microsoft Uighur" pitchFamily="2" charset="-78"/>
              <a:cs typeface="Microsoft Uighur" pitchFamily="2" charset="-78"/>
            </a:endParaRPr>
          </a:p>
        </p:txBody>
      </p:sp>
      <p:pic>
        <p:nvPicPr>
          <p:cNvPr id="4" name="Content Placeholder 3" descr="آيفون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24437" y="3340100"/>
            <a:ext cx="2143125" cy="2143125"/>
          </a:xfrm>
        </p:spPr>
      </p:pic>
      <p:pic>
        <p:nvPicPr>
          <p:cNvPr id="5" name="Picture 4" descr="جوال جالكسي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3807" y="1972491"/>
            <a:ext cx="2843756" cy="3161212"/>
          </a:xfrm>
          <a:prstGeom prst="rect">
            <a:avLst/>
          </a:prstGeom>
        </p:spPr>
      </p:pic>
      <p:pic>
        <p:nvPicPr>
          <p:cNvPr id="6" name="Picture 5" descr="هواوي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3955" y="1946367"/>
            <a:ext cx="2752589" cy="3304902"/>
          </a:xfrm>
          <a:prstGeom prst="rect">
            <a:avLst/>
          </a:prstGeom>
        </p:spPr>
      </p:pic>
      <p:pic>
        <p:nvPicPr>
          <p:cNvPr id="7" name="Picture 6" descr="آيفون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20780" y="1933303"/>
            <a:ext cx="2669586" cy="29913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53536949"/>
      </p:ext>
    </p:extLst>
  </p:cSld>
  <p:clrMapOvr>
    <a:masterClrMapping/>
  </p:clrMapOvr>
  <p:transition spd="med"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>
            <a:noAutofit/>
          </a:bodyPr>
          <a:lstStyle/>
          <a:p>
            <a:pPr algn="r" rtl="1"/>
            <a:r>
              <a:rPr lang="ar-SA" sz="4400" dirty="0" smtClean="0">
                <a:latin typeface="Arabic Typesetting" pitchFamily="66" charset="-78"/>
                <a:cs typeface="Arabic Typesetting" pitchFamily="66" charset="-78"/>
              </a:rPr>
              <a:t>درسنا لهذا اليوم هو :</a:t>
            </a:r>
            <a:br>
              <a:rPr lang="ar-SA" sz="4400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4400" dirty="0" smtClean="0">
                <a:latin typeface="Arabic Typesetting" pitchFamily="66" charset="-78"/>
                <a:cs typeface="Arabic Typesetting" pitchFamily="66" charset="-78"/>
              </a:rPr>
              <a:t>الْهَاتِفُ الْمَحْمُولُ</a:t>
            </a:r>
            <a:endParaRPr lang="ar-SA" sz="44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6600" dirty="0" smtClean="0"/>
              <a:t>قراءة الدرس قراءة صامتة ( أُحرك شفاهي دون أن أصدر صوتًا )</a:t>
            </a:r>
            <a:endParaRPr lang="ar-SA" sz="6600" dirty="0"/>
          </a:p>
        </p:txBody>
      </p:sp>
      <p:pic>
        <p:nvPicPr>
          <p:cNvPr id="7" name="Picture 6" descr="طفلة تقرأ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60767" y="3944983"/>
            <a:ext cx="6152605" cy="2255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5734172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algn="ctr" rtl="1"/>
            <a:r>
              <a:rPr lang="ar-SA" sz="7200" dirty="0" smtClean="0"/>
              <a:t>أهداف العامة للنصوص القرائية 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324600" y="1905001"/>
            <a:ext cx="4800600" cy="4271963"/>
          </a:xfrm>
        </p:spPr>
        <p:txBody>
          <a:bodyPr rtlCol="1">
            <a:normAutofit fontScale="62500" lnSpcReduction="20000"/>
          </a:bodyPr>
          <a:lstStyle/>
          <a:p>
            <a:pPr algn="ctr" rtl="1">
              <a:buNone/>
            </a:pPr>
            <a:r>
              <a:rPr lang="ar-SA" sz="10900" dirty="0" smtClean="0"/>
              <a:t>استنتجها من افواه الطالبات</a:t>
            </a:r>
          </a:p>
          <a:p>
            <a:pPr algn="ctr" rtl="1">
              <a:buNone/>
            </a:pPr>
            <a:endParaRPr lang="ar-SA" sz="8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 flipH="1" flipV="1">
            <a:off x="11778343" y="6312548"/>
            <a:ext cx="69669" cy="10909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ar-SA" dirty="0" smtClean="0"/>
              <a:t>استنتج</a:t>
            </a:r>
            <a:endParaRPr lang="ar-SA" dirty="0"/>
          </a:p>
        </p:txBody>
      </p:sp>
      <p:pic>
        <p:nvPicPr>
          <p:cNvPr id="7" name="Picture 6" descr="اطفال يشاركون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33749" y="3579223"/>
            <a:ext cx="7654835" cy="24166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1570508256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>
            <a:off x="1066800" y="466064"/>
            <a:ext cx="10058400" cy="1188720"/>
          </a:xfrm>
        </p:spPr>
        <p:txBody>
          <a:bodyPr rtlCol="1">
            <a:noAutofit/>
          </a:bodyPr>
          <a:lstStyle/>
          <a:p>
            <a:pPr algn="r" rtl="1"/>
            <a:r>
              <a:rPr lang="ar-SA" sz="9600" dirty="0" smtClean="0">
                <a:latin typeface="Arabic Typesetting" pitchFamily="66" charset="-78"/>
                <a:cs typeface="Arabic Typesetting" pitchFamily="66" charset="-78"/>
              </a:rPr>
              <a:t>استيراتيجية ابحث عن قرين</a:t>
            </a:r>
            <a:endParaRPr lang="ar-SA" sz="9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326559" y="1905001"/>
            <a:ext cx="4800600" cy="4271963"/>
          </a:xfrm>
        </p:spPr>
        <p:txBody>
          <a:bodyPr rtlCol="1">
            <a:normAutofit/>
          </a:bodyPr>
          <a:lstStyle/>
          <a:p>
            <a:pPr algn="r" rtl="1"/>
            <a:r>
              <a:rPr lang="ar-SA" sz="4800" dirty="0" smtClean="0">
                <a:solidFill>
                  <a:srgbClr val="FFC000"/>
                </a:solidFill>
                <a:latin typeface="Microsoft Uighur" pitchFamily="2" charset="-78"/>
                <a:cs typeface="Microsoft Uighur" pitchFamily="2" charset="-78"/>
              </a:rPr>
              <a:t>استخرجي من النص أفعال ماضية و مضارعة و أمر</a:t>
            </a:r>
            <a:endParaRPr lang="ar-SA" sz="4800" dirty="0">
              <a:solidFill>
                <a:srgbClr val="FFC000"/>
              </a:solidFill>
              <a:latin typeface="Microsoft Uighur" pitchFamily="2" charset="-78"/>
              <a:cs typeface="Microsoft Uighur" pitchFamily="2" charset="-78"/>
            </a:endParaRPr>
          </a:p>
        </p:txBody>
      </p:sp>
      <p:pic>
        <p:nvPicPr>
          <p:cNvPr id="7" name="Content Placeholder 6" descr="البحث عن قرين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4137" y="1593670"/>
            <a:ext cx="3474720" cy="4193176"/>
          </a:xfrm>
        </p:spPr>
      </p:pic>
      <p:pic>
        <p:nvPicPr>
          <p:cNvPr id="8" name="Picture 7" descr="بنت تفك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17475" y="3935594"/>
            <a:ext cx="4297680" cy="220027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213178253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r>
              <a:rPr lang="ar-SA" dirty="0" smtClean="0">
                <a:latin typeface="Arial" pitchFamily="34" charset="0"/>
                <a:cs typeface="Arial" pitchFamily="34" charset="0"/>
              </a:rPr>
              <a:t>ماذا تعني هذة العلامة ؟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 rtlCol="1">
            <a:noAutofit/>
          </a:bodyPr>
          <a:lstStyle/>
          <a:p>
            <a:pPr algn="r" rtl="1"/>
            <a:r>
              <a:rPr lang="ar-SA" sz="7200" dirty="0" smtClean="0">
                <a:latin typeface="Arabic Typesetting" pitchFamily="66" charset="-78"/>
                <a:cs typeface="Arabic Typesetting" pitchFamily="66" charset="-78"/>
              </a:rPr>
              <a:t>استيراتيجية العصف الذهني</a:t>
            </a:r>
            <a:endParaRPr lang="ar-SA" sz="7200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4" name="Picture 3" descr="ممنوع الجوا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3773" y="705395"/>
            <a:ext cx="3949747" cy="2612571"/>
          </a:xfrm>
          <a:prstGeom prst="rect">
            <a:avLst/>
          </a:prstGeom>
        </p:spPr>
      </p:pic>
      <p:pic>
        <p:nvPicPr>
          <p:cNvPr id="5" name="Picture 4" descr="ممنوع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70173" y="656953"/>
            <a:ext cx="4650377" cy="24128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1700760"/>
      </p:ext>
    </p:extLst>
  </p:cSld>
  <p:clrMapOvr>
    <a:masterClrMapping/>
  </p:clrMapOvr>
  <p:transition spd="med">
    <p:split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algn="ctr"/>
            <a:r>
              <a:rPr lang="ar-SA" sz="6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استيراتيجية أعواد المثلجات</a:t>
            </a:r>
            <a:endParaRPr lang="ar-SA" sz="6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354733" y="1836644"/>
            <a:ext cx="5389033" cy="639762"/>
          </a:xfrm>
        </p:spPr>
        <p:txBody>
          <a:bodyPr>
            <a:noAutofit/>
          </a:bodyPr>
          <a:lstStyle/>
          <a:p>
            <a:r>
              <a:rPr lang="ar-SA" sz="6000" dirty="0" smtClean="0">
                <a:latin typeface="Arial" pitchFamily="34" charset="0"/>
                <a:cs typeface="Arial" pitchFamily="34" charset="0"/>
              </a:rPr>
              <a:t>استخرجي من النص كلمات نكرة و معرفة</a:t>
            </a:r>
            <a:endParaRPr lang="ar-SA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 descr="اعواد المثلجات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84631" y="2828379"/>
            <a:ext cx="2354511" cy="3062969"/>
          </a:xfrm>
        </p:spPr>
      </p:pic>
      <p:pic>
        <p:nvPicPr>
          <p:cNvPr id="10" name="Picture 9" descr="بنت تفكر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3740" y="3875274"/>
            <a:ext cx="6414247" cy="29827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3295777"/>
      </p:ext>
    </p:extLst>
  </p:cSld>
  <p:clrMapOvr>
    <a:masterClrMapping/>
  </p:clrMapOvr>
  <p:transition spd="med">
    <p:cover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algn="ctr"/>
            <a:r>
              <a:rPr lang="ar-SA" sz="7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استيراتيجة طاولة التحدي</a:t>
            </a:r>
            <a:br>
              <a:rPr lang="ar-SA" sz="7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ar-SA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صححي الكلمات التالية:</a:t>
            </a:r>
            <a:br>
              <a:rPr lang="ar-SA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يوءثر</a:t>
            </a:r>
            <a:br>
              <a:rPr lang="ar-SA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المستشفا</a:t>
            </a:r>
            <a:br>
              <a:rPr lang="ar-SA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الطايرات</a:t>
            </a:r>
            <a:br>
              <a:rPr lang="ar-SA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ar-SA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يحضر</a:t>
            </a:r>
            <a:endParaRPr lang="ar-SA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اطفال يشاركون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1780" y="3949474"/>
            <a:ext cx="2905125" cy="15716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اطفال يشاركون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18602" y="4014787"/>
            <a:ext cx="2905125" cy="15716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840829973"/>
      </p:ext>
    </p:extLst>
  </p:cSld>
  <p:clrMapOvr>
    <a:masterClrMapping/>
  </p:clrMapOvr>
  <p:transition spd="med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101345" y="457200"/>
            <a:ext cx="5410201" cy="5715000"/>
          </a:xfrm>
        </p:spPr>
        <p:txBody>
          <a:bodyPr rtlCol="1"/>
          <a:lstStyle/>
          <a:p>
            <a:pPr algn="r" rtl="1">
              <a:buNone/>
            </a:pPr>
            <a:r>
              <a:rPr lang="ar-SA" sz="54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الفهم و الاستيعاب</a:t>
            </a:r>
          </a:p>
          <a:p>
            <a:pPr algn="r" rtl="1">
              <a:buNone/>
            </a:pPr>
            <a:r>
              <a:rPr lang="ar-SA" sz="5400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مكوّن أُجيب :</a:t>
            </a:r>
          </a:p>
          <a:p>
            <a:pPr algn="r" rtl="1">
              <a:buNone/>
            </a:pPr>
            <a:endParaRPr lang="ar-SA" dirty="0">
              <a:solidFill>
                <a:srgbClr val="C00000"/>
              </a:solidFill>
            </a:endParaRPr>
          </a:p>
          <a:p>
            <a:pPr algn="r" rtl="1">
              <a:buNone/>
            </a:pPr>
            <a:r>
              <a:rPr lang="ar-SA" sz="5400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استيراتيجية القطار السريع</a:t>
            </a:r>
            <a:endParaRPr lang="ar-SA" sz="5400" dirty="0">
              <a:solidFill>
                <a:srgbClr val="C0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5" name="Picture 4" descr="قطا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9349" y="3775166"/>
            <a:ext cx="9771018" cy="20769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اطفال يلعبون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646" y="1042034"/>
            <a:ext cx="4480559" cy="24065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8938184"/>
      </p:ext>
    </p:extLst>
  </p:cSld>
  <p:clrMapOvr>
    <a:masterClrMapping/>
  </p:clrMapOvr>
  <p:transition spd="med"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</TotalTime>
  <Words>91</Words>
  <Application>Microsoft Office PowerPoint</Application>
  <PresentationFormat>Custom</PresentationFormat>
  <Paragraphs>28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استيراتيجية قراءة الصورة</vt:lpstr>
      <vt:lpstr>أذكري أسماء لأجهزة الهواتف المحمولة :</vt:lpstr>
      <vt:lpstr>درسنا لهذا اليوم هو : الْهَاتِفُ الْمَحْمُولُ</vt:lpstr>
      <vt:lpstr>أهداف العامة للنصوص القرائية </vt:lpstr>
      <vt:lpstr>استيراتيجية ابحث عن قرين</vt:lpstr>
      <vt:lpstr>ماذا تعني هذة العلامة ؟</vt:lpstr>
      <vt:lpstr>استيراتيجية أعواد المثلجات</vt:lpstr>
      <vt:lpstr>استيراتيجة طاولة التحدي صححي الكلمات التالية: يوءثر المستشفا الطايرات يحضر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تخطيط العنوان</dc:title>
  <dc:creator>toshiba</dc:creator>
  <cp:lastModifiedBy>toshiba</cp:lastModifiedBy>
  <cp:revision>9</cp:revision>
  <dcterms:created xsi:type="dcterms:W3CDTF">2018-11-22T02:51:24Z</dcterms:created>
  <dcterms:modified xsi:type="dcterms:W3CDTF">2018-11-28T06:44:33Z</dcterms:modified>
</cp:coreProperties>
</file>