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59" r:id="rId5"/>
    <p:sldId id="285" r:id="rId6"/>
    <p:sldId id="266" r:id="rId7"/>
    <p:sldId id="267" r:id="rId8"/>
    <p:sldId id="286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8" r:id="rId31"/>
    <p:sldId id="297" r:id="rId32"/>
    <p:sldId id="299" r:id="rId33"/>
    <p:sldId id="300" r:id="rId34"/>
    <p:sldId id="301" r:id="rId35"/>
    <p:sldId id="302" r:id="rId36"/>
    <p:sldId id="303" r:id="rId37"/>
    <p:sldId id="304" r:id="rId38"/>
    <p:sldId id="307" r:id="rId39"/>
    <p:sldId id="306" r:id="rId40"/>
    <p:sldId id="305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3FD10FA-2346-47E3-B5C6-227CF082F77D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5107CF-0537-468E-9055-A1E025A6CB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728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9ED0A79-5F6B-496D-A0AE-B5E7840D14B5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DC2969-C3C3-4FD8-A33A-F320D9AE99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705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C2969-C3C3-4FD8-A33A-F320D9AE9937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648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C2969-C3C3-4FD8-A33A-F320D9AE9937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4771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884A-46F1-4016-8047-5AA64D85F052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46FF-AB12-459E-A4EC-3467ABB7CBCB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6E7C0-FD38-4465-A6CB-E0E10ED13492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D3944-C12E-4C52-9442-2FF89FBCDA6C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DE3A9-BCB1-4E40-8EC3-C7B876C5643E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54DC-5141-4494-AACE-60250F5E65EC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FD9-5C18-4DDF-8654-E53D7CE44AF1}" type="datetime1">
              <a:rPr lang="ar-SA" smtClean="0"/>
              <a:t>16/06/35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46309-8380-4698-A2F5-BDC5D372D0B0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FFF6-91C0-4F37-AFC2-B6854793E236}" type="datetime1">
              <a:rPr lang="ar-SA" smtClean="0"/>
              <a:t>16/06/35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CE6-8234-4B22-9F19-5615345204A9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309A-BCA9-4E93-B669-889B3490D80A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A386B-728C-4D38-879A-8FED68938BB6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مدرستي\مكتبة المعلم\خلفيات عروض الباوربوينت\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5" y="-99392"/>
            <a:ext cx="9140098" cy="684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 P\Desktop\إعداد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22" y="4612795"/>
            <a:ext cx="5277834" cy="351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 P\Desktop\لطلاب الصف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62" y="1700808"/>
            <a:ext cx="6731602" cy="44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8"/>
          <a:stretch/>
        </p:blipFill>
        <p:spPr>
          <a:xfrm>
            <a:off x="525717" y="260648"/>
            <a:ext cx="8011629" cy="2496884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96"/>
          <a:stretch/>
        </p:blipFill>
        <p:spPr>
          <a:xfrm>
            <a:off x="-181333" y="4221088"/>
            <a:ext cx="8928991" cy="178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تحدث عملية الإخصاب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قناة البيض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الرحم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المهبل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المبيض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80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المادة الكيميائية التي تفرزها الغدد الصماء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الإنزيم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الهرمون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اللعاب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غير </a:t>
              </a:r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ماذكر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0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ينمو الجنين و يتطور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قناة البيض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الرحم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المهبل 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74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يسمى اتحاد البويضة و الحيوان المنوي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196143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الإخصاب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الإباضة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دورة الحيض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البلوغ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40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أي مرحلة يتكون الغشاء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الرهلي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283968" y="3802874"/>
            <a:ext cx="3384376" cy="656213"/>
            <a:chOff x="3732316" y="2391801"/>
            <a:chExt cx="3384376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732316" y="2463239"/>
              <a:ext cx="22592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البويضة المخصبة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899591" y="3882448"/>
            <a:ext cx="3242914" cy="669593"/>
            <a:chOff x="347939" y="2471375"/>
            <a:chExt cx="3242914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347939" y="2564374"/>
              <a:ext cx="22322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المرحلة الجنينية المتأخرة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المرحلة الجنينية </a:t>
              </a:r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الأولى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حديث الولادة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53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إحدى الغدد الآتية ليست صماء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اللعابية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الزعترية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النخامية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الصنوبرية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14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أي شهر يمكن معرفة جنس الجنين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الثاني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الرابع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الخامس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السابع </a:t>
              </a: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75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الغدة التي تسيطر على معظم النشاطات الحيوية في الجسم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النخامية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الخصيتان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الدرقية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الكظرية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2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نباتات و </a:t>
              </a:r>
              <a:r>
                <a:rPr lang="ar-SA" sz="32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عائية</a:t>
              </a:r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لا بذرية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الحزازيات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حشيشة الكبد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ذيل الحصان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الصنوبر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97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4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الفتحات الصغيرة الموجودة على سطح الورقة ومحاطة بخلايا حارسة </a:t>
              </a:r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الكيوتيكل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الريزومات</a:t>
              </a:r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البذور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2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403648" y="1988840"/>
            <a:ext cx="5760640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40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تُنتج خلايا الدم الحمراء</a:t>
              </a:r>
              <a:endParaRPr lang="en-US" sz="40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067944" y="3802874"/>
            <a:ext cx="3600400" cy="655638"/>
            <a:chOff x="3516292" y="2391801"/>
            <a:chExt cx="3600400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516292" y="2463239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العظم الكثيف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731164" y="3831961"/>
            <a:ext cx="3411341" cy="720080"/>
            <a:chOff x="179512" y="2420888"/>
            <a:chExt cx="3411341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79512" y="2420888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الغضروف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067944" y="5416137"/>
            <a:ext cx="3600400" cy="655638"/>
            <a:chOff x="3516292" y="4005064"/>
            <a:chExt cx="3600400" cy="655638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516292" y="4076502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السمحاق</a:t>
              </a:r>
              <a:endParaRPr lang="en-US" sz="20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467544" y="5495711"/>
            <a:ext cx="3674961" cy="669593"/>
            <a:chOff x="-84108" y="4084638"/>
            <a:chExt cx="3674961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-84108" y="4097448"/>
              <a:ext cx="23042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نخاع العظم</a:t>
              </a:r>
              <a:endParaRPr lang="en-US" sz="24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80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أجزاء النبات يعمل على تثبيته في التربة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الساق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الجذور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الأوراق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الحارسة 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45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يتكون معظم اللحاء و الخشاب الجديد للنباتات في :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الحارسة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الكامبيوم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الكيوتيكل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0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مجموعة النباتات التي يبلغ سمكها بضع خلايا فقط ؟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المغطاة البذور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المعراة البذور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السرخسيات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الحزازيات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0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جزء النبات البيضي الظاهر في الصورة يوجد فقط في النباتات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6370379" y="3802874"/>
            <a:ext cx="2666117" cy="647700"/>
            <a:chOff x="4236369" y="2391801"/>
            <a:chExt cx="2880323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4236369" y="2471375"/>
              <a:ext cx="227729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236370" y="2463239"/>
              <a:ext cx="187220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المغطاة البذور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3419872" y="3831961"/>
            <a:ext cx="2808312" cy="720080"/>
            <a:chOff x="782541" y="2420888"/>
            <a:chExt cx="2808312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926556" y="2471375"/>
              <a:ext cx="2130723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782541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المعراة البذور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6370379" y="5416137"/>
            <a:ext cx="2666118" cy="656213"/>
            <a:chOff x="4450574" y="4005064"/>
            <a:chExt cx="2666118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4450574" y="4084638"/>
              <a:ext cx="2063089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450574" y="4076502"/>
              <a:ext cx="18924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اللابذرية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3563886" y="5495711"/>
            <a:ext cx="2664298" cy="813029"/>
            <a:chOff x="926555" y="4084638"/>
            <a:chExt cx="2664298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926556" y="4084638"/>
              <a:ext cx="213072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926555" y="4097448"/>
              <a:ext cx="189064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اللاوعائية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41" name="صورة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4104"/>
            <a:ext cx="3096344" cy="24462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3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22</a:t>
            </a:r>
            <a:endParaRPr lang="ar-SA" sz="1800" b="1" dirty="0"/>
          </a:p>
        </p:txBody>
      </p:sp>
      <p:pic>
        <p:nvPicPr>
          <p:cNvPr id="44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72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4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النباتات التالية لها تراكيب تنقل عن طريقها الماء و المواد الأخرى</a:t>
              </a:r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الوعائية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الأوليات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اللاوعائية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غير </a:t>
              </a:r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ماذكر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9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أجزاء الورقة يحدث فيها معظم مراحل عملية البناء الضوئي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البشرة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الكيوتيكل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الطبقة العمادية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19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يوجد في السرخسيات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المخاريط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الريزومات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الأبواغ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البذور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47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الموارد التالية متجدد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الفحم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النفط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ضوء الشمس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الألمنيوم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46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يستطيع تحويل الطاقة الضوئية إلى طاقة كهربائية 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الشمسية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الضباب الدخاني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محطات الطاقة النووية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محطات توليد طاقة الحرارة الجوفية</a:t>
              </a:r>
              <a:endParaRPr lang="ar-SA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0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87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يعد مثالا على الوقود الأحفوري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الخشب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النفط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النووية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الضوئية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70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403648" y="1988840"/>
            <a:ext cx="5760640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6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يُغلف أطراف العظم ؟ </a:t>
              </a:r>
              <a:endParaRPr lang="en-US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948340" y="2463239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الغضروف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851996" y="2420888"/>
              <a:ext cx="105978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الأوتار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164364" y="4076502"/>
              <a:ext cx="16128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الأربطة 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944636" y="5495711"/>
            <a:ext cx="3197869" cy="669593"/>
            <a:chOff x="392984" y="4084638"/>
            <a:chExt cx="319786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635972" y="4097448"/>
              <a:ext cx="15121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العضلات</a:t>
              </a:r>
              <a:endParaRPr lang="en-US" sz="32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31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مصادر الطاقة التالية يظهر في الصورة 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6370379" y="3802874"/>
            <a:ext cx="2666117" cy="647700"/>
            <a:chOff x="4236369" y="2391801"/>
            <a:chExt cx="2880323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4236369" y="2471375"/>
              <a:ext cx="227729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236370" y="2463239"/>
              <a:ext cx="18722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الشمسية 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3347864" y="3882448"/>
            <a:ext cx="2880320" cy="669593"/>
            <a:chOff x="710533" y="2471375"/>
            <a:chExt cx="2880320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926556" y="2471375"/>
              <a:ext cx="2130723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710533" y="2564374"/>
              <a:ext cx="2016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الطاقة الكهرومائية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6228184" y="5452120"/>
            <a:ext cx="2808313" cy="647700"/>
            <a:chOff x="4308379" y="4005064"/>
            <a:chExt cx="2808313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4450574" y="4084638"/>
              <a:ext cx="2063089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308379" y="4174122"/>
              <a:ext cx="18924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طاقة الحرارة الجوفية</a:t>
              </a:r>
              <a:endParaRPr lang="en-US" sz="20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3491880" y="5495711"/>
            <a:ext cx="2736304" cy="669593"/>
            <a:chOff x="854549" y="4084638"/>
            <a:chExt cx="2736304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926556" y="4084638"/>
              <a:ext cx="213072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854549" y="4112836"/>
              <a:ext cx="1890648" cy="5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طاقة الخلايا الضوئية</a:t>
              </a:r>
              <a:endParaRPr lang="ar-SA" sz="20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05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41" name="صورة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3053"/>
            <a:ext cx="3096344" cy="23683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2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29</a:t>
            </a:r>
            <a:endParaRPr lang="ar-SA" sz="1800" b="1" dirty="0"/>
          </a:p>
        </p:txBody>
      </p:sp>
      <p:pic>
        <p:nvPicPr>
          <p:cNvPr id="43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9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يسهم في تحلل الأوزون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ثاني أكسيد الكربون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الرادون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الفلورو</a:t>
              </a:r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</a:t>
              </a:r>
              <a:r>
                <a:rPr lang="ar-SA" sz="24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كلورو</a:t>
              </a:r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كربون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أول أكسيد الكربون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8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المادة الدخيلة على البيئة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المطر الحمضي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التلوث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المادة الملوثة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الأوزون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84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يحدث لو لم تكن هناك ظاهرة الاحتباس الحراري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615477"/>
              <a:ext cx="22592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سيكون سطح الأرض أكثر سخونة</a:t>
              </a:r>
              <a:endParaRPr lang="ar-SA" sz="16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93991"/>
              <a:ext cx="201622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سيكون سطح الأرض أكثر </a:t>
              </a:r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برودة</a:t>
              </a:r>
              <a:endParaRPr lang="ar-SA" sz="16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139952" y="5416137"/>
            <a:ext cx="3528392" cy="647700"/>
            <a:chOff x="3588300" y="4005064"/>
            <a:chExt cx="352839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588300" y="4250175"/>
              <a:ext cx="26779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تكون درجة حرارة الأرض متساوية</a:t>
              </a:r>
              <a:endParaRPr lang="en-US" sz="16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755576" y="5495711"/>
            <a:ext cx="3386929" cy="669593"/>
            <a:chOff x="203924" y="4084638"/>
            <a:chExt cx="338692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03924" y="4199653"/>
              <a:ext cx="25412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قد ينصهر الغطاء الجليدي في القطبين</a:t>
              </a:r>
              <a:endParaRPr lang="en-US" sz="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69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مصدر الطاقة الحرارية في محرك آلة الاحتراق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البخار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الماء الحار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حرق الوقود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التبريد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35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يحدث لمعظم المواد عندما يتم تسخينها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تتقلص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تتبخر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تطفو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تتمدد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65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العمليات التالية تحدث عندما يتلامس جسمان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مختلفان في درجة الحرارة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حمل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تكاثف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إشعاع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توصيل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44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انتقال الطاقة الحرارية من الشمس إلى الأرض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مثال على إحدى الطرائق التالية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الحمل الحراري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الإشعاع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التمدد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التوصيل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26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معظم المواد العازلة تحوي فراغات مملوءة بالهواء ؛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وذلك لأن الهواء يتصف بأنه :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موصل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مشع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خفيف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عازل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36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وصفة لتحضير الكعك ، يوصى أن يتم خبزه على درجة حرارة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350 ف . ما قيمة هذه الدرجة بحسب المقياس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السيلزي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162 ْس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194 ْس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177 ْس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212 ْس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45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048672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ar-SA" sz="36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توجد المفاصل غير المتحركة في الإنسان في :</a:t>
              </a:r>
              <a:endParaRPr lang="en-US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392"/>
              <a:ext cx="4043" cy="480"/>
              <a:chOff x="744" y="1392"/>
              <a:chExt cx="3988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5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392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المرفق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851996" y="2420888"/>
              <a:ext cx="105978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الرسغ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164364" y="4076502"/>
              <a:ext cx="10597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العنق 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944636" y="5495711"/>
            <a:ext cx="3197869" cy="669593"/>
            <a:chOff x="392984" y="4084638"/>
            <a:chExt cx="319786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707980" y="4097448"/>
              <a:ext cx="15121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الجمجمة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72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يطلق على الطاقة التي تنتقل من الجسم الأسخن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إلى الجسم الأبرد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الحركية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الحرارة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الحرارة النوعية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درجة الحرارة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85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إذا كانت المسافة بين القمة و القاع لموجة هي 0.6متر ، فما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سعة الموجة ؟  </a:t>
              </a: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0.3 م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0.6 م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1.2 م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2.4 م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81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الوحدة التي تستخدم لقياس التردد هي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ديسيبل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متر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هرتز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متر / ثانية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67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ينتقل فيه الصوت أسرع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الفراغ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الفولاذ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الماء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الهواء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59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تعتمد زيادة حدة الصوت على زيادة إحدى الخواص التالية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الشدة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الطول الموجي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التردد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علو الصوت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6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تستخدم أحيانا مواد لينة في قاعات الاحتفالات لمنع حدوث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واحد من الظواهر التالية ، وهي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الانكسار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التضاغط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الحيود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الصدى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47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ليس موجات مستعرضة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موجات الراديو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موجات الصوت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الموجات تحت الحمراء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الضوء المرئي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7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خواص الموجات التالية تحدد مقدار الطاقة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التي تحملها الموجة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السعة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الطول الموجي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التردد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سرعة الموجة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62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الفقرات التالية تعطي أفضل وصف لسبب انكسار الموجات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عند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نفاذها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من مادة إلى أخرى ؟</a:t>
              </a: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زيادة الطول الموجي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683568" y="3882448"/>
            <a:ext cx="3458937" cy="669593"/>
            <a:chOff x="131916" y="2471375"/>
            <a:chExt cx="3458937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31916" y="2502819"/>
              <a:ext cx="24482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زيادة في سعة الموجة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تغير في سرعة الموجة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نقصان التردد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0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الذي يولد الموجات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الصوت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نقل الطاقة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الحرارة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الاهتزازات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02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الفيتامينات التالية تُصنع في الجلد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ب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ج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79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له أطوال موجية أكبر من الأطوال الموجية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للضوء المرئي ؟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الأشعة السينية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أمواج الراديو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أشعة جاما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الأمواج فوق البنفسجية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13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كيف ينتقل السيال العصبي عبر الشق التشابكي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139952" y="3802874"/>
            <a:ext cx="3528392" cy="647700"/>
            <a:chOff x="3588300" y="2391801"/>
            <a:chExt cx="3528392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588300" y="2584699"/>
              <a:ext cx="24050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اعتمادا على الخاصية </a:t>
              </a:r>
              <a:r>
                <a:rPr lang="ar-SA" b="1" dirty="0" err="1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الأسموزية</a:t>
              </a:r>
              <a:endParaRPr lang="en-US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683568" y="3882448"/>
            <a:ext cx="3458937" cy="669593"/>
            <a:chOff x="131916" y="2471375"/>
            <a:chExt cx="3458937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31916" y="2553921"/>
              <a:ext cx="24482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0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عبر الخلايا العصبية الموصلة </a:t>
              </a:r>
              <a:endParaRPr lang="en-US" sz="20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47700"/>
            <a:chOff x="3849368" y="4005064"/>
            <a:chExt cx="3267324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948340" y="4076502"/>
              <a:ext cx="2178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عبر جسم الخلية العصبية </a:t>
              </a:r>
              <a:endParaRPr lang="en-US" sz="1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210105"/>
              <a:ext cx="254127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عبر الشق التشابكي </a:t>
              </a:r>
              <a:endParaRPr lang="en-US" sz="1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01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31640" y="1844824"/>
            <a:ext cx="622168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تُسمى الخلايا العصبية التي تستقبل المنبه الجلد و العيون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216702" y="3802874"/>
            <a:ext cx="3451642" cy="647700"/>
            <a:chOff x="3665050" y="2391801"/>
            <a:chExt cx="3451642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665050" y="2463239"/>
              <a:ext cx="21457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8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الخلايا الموصلة </a:t>
              </a:r>
              <a:endParaRPr lang="en-US" sz="28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17281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العصب الحركي</a:t>
              </a:r>
              <a:endParaRPr lang="en-US" sz="28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948340" y="4076502"/>
              <a:ext cx="21786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الشق التشابكي</a:t>
              </a:r>
              <a:endParaRPr lang="en-US" sz="20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الخلايا الحسية</a:t>
              </a:r>
              <a:endParaRPr lang="en-US" sz="2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92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</a:t>
              </a:r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ي جزء من العين يتجمع عليه الضوء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العدسات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البؤبؤ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الشبكية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القرنية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الأجزاء التالية من الأذن الداخلية ؟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السندان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طبلة الأذن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المطرقة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القوقعة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32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1019</Words>
  <Application>Microsoft Office PowerPoint</Application>
  <PresentationFormat>عرض على الشاشة (3:4)‏</PresentationFormat>
  <Paragraphs>523</Paragraphs>
  <Slides>50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1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 P</dc:creator>
  <cp:lastModifiedBy>عبدالله</cp:lastModifiedBy>
  <cp:revision>48</cp:revision>
  <dcterms:created xsi:type="dcterms:W3CDTF">2013-11-16T16:18:06Z</dcterms:created>
  <dcterms:modified xsi:type="dcterms:W3CDTF">2014-04-15T22:16:38Z</dcterms:modified>
</cp:coreProperties>
</file>