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3" name="Google Shape;183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2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9" name="Google Shape;189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-31998" r="-31997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/>
        </p:nvSpPr>
        <p:spPr>
          <a:xfrm>
            <a:off x="2071670" y="2204864"/>
            <a:ext cx="482453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6600" u="none" cap="none" strike="noStrike">
                <a:solidFill>
                  <a:srgbClr val="063C64"/>
                </a:solidFill>
                <a:latin typeface="Arial"/>
                <a:ea typeface="Arial"/>
                <a:cs typeface="Arial"/>
                <a:sym typeface="Arial"/>
              </a:rPr>
              <a:t>التعريف بسورة يوسف</a:t>
            </a:r>
            <a:endParaRPr b="1" i="0" sz="6600" u="none" cap="none" strike="noStrike">
              <a:solidFill>
                <a:srgbClr val="063C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785840" y="1484784"/>
            <a:ext cx="2043971" cy="292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9632" y="1471311"/>
            <a:ext cx="2016224" cy="2922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hmoud\work\ICON\FILE442.PNG" id="253" name="Google Shape;25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9811" y="260648"/>
            <a:ext cx="1412031" cy="6597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mahmoud\work\ICON\FILE442.PNG" id="254" name="Google Shape;25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450" y="260648"/>
            <a:ext cx="1196007" cy="659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32998" l="0" r="0" t="-32998"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ahmoud\work\ICON\FILE519.PNG" id="259" name="Google Shape;25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7725" y="2060848"/>
            <a:ext cx="4968552" cy="3513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8"/>
          <p:cNvSpPr/>
          <p:nvPr/>
        </p:nvSpPr>
        <p:spPr>
          <a:xfrm>
            <a:off x="2439524" y="2348880"/>
            <a:ext cx="4032448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66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تمهيد</a:t>
            </a:r>
            <a:endParaRPr b="1" i="0" sz="16600" u="none" cap="none" strike="noStrik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13" y="642918"/>
            <a:ext cx="8639175" cy="557216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088" y="1643050"/>
            <a:ext cx="8505825" cy="357190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6" y="642919"/>
            <a:ext cx="7572428" cy="557216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097" y="714357"/>
            <a:ext cx="7449806" cy="542928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