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95" r:id="rId2"/>
    <p:sldId id="317" r:id="rId3"/>
    <p:sldId id="318" r:id="rId4"/>
    <p:sldId id="320" r:id="rId5"/>
    <p:sldId id="322" r:id="rId6"/>
    <p:sldId id="324" r:id="rId7"/>
    <p:sldId id="326" r:id="rId8"/>
    <p:sldId id="335" r:id="rId9"/>
    <p:sldId id="336" r:id="rId10"/>
    <p:sldId id="344" r:id="rId11"/>
    <p:sldId id="337" r:id="rId12"/>
    <p:sldId id="338" r:id="rId13"/>
    <p:sldId id="348" r:id="rId14"/>
    <p:sldId id="339" r:id="rId15"/>
    <p:sldId id="340" r:id="rId16"/>
    <p:sldId id="341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CD3F"/>
    <a:srgbClr val="C943BF"/>
    <a:srgbClr val="1AD8F2"/>
    <a:srgbClr val="D6D6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C4927E7-98A5-43F3-83FC-4619868C36A2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ED903A6-ADAF-4116-ADAD-79B6A5FD436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903A6-ADAF-4116-ADAD-79B6A5FD4361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903A6-ADAF-4116-ADAD-79B6A5FD4361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F884-5270-4C8D-A529-F4997E16ED4F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1884-7774-4B19-AE31-89976B9D65F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F884-5270-4C8D-A529-F4997E16ED4F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1884-7774-4B19-AE31-89976B9D65F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F884-5270-4C8D-A529-F4997E16ED4F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1884-7774-4B19-AE31-89976B9D65F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F884-5270-4C8D-A529-F4997E16ED4F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1884-7774-4B19-AE31-89976B9D65F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F884-5270-4C8D-A529-F4997E16ED4F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1884-7774-4B19-AE31-89976B9D65F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F884-5270-4C8D-A529-F4997E16ED4F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1884-7774-4B19-AE31-89976B9D65F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F884-5270-4C8D-A529-F4997E16ED4F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1884-7774-4B19-AE31-89976B9D65F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F884-5270-4C8D-A529-F4997E16ED4F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1884-7774-4B19-AE31-89976B9D65F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F884-5270-4C8D-A529-F4997E16ED4F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1884-7774-4B19-AE31-89976B9D65F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F884-5270-4C8D-A529-F4997E16ED4F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1884-7774-4B19-AE31-89976B9D65F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F884-5270-4C8D-A529-F4997E16ED4F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1884-7774-4B19-AE31-89976B9D65F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BF884-5270-4C8D-A529-F4997E16ED4F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31884-7774-4B19-AE31-89976B9D65F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072198" y="785794"/>
            <a:ext cx="22145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u="sng" dirty="0" smtClean="0">
                <a:solidFill>
                  <a:srgbClr val="FF0000"/>
                </a:solidFill>
              </a:rPr>
              <a:t>موضوع الدرس : </a:t>
            </a:r>
            <a:endParaRPr lang="ar-SA" sz="2400" u="sng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286248" y="3857628"/>
            <a:ext cx="41434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اليوم : </a:t>
            </a:r>
            <a:r>
              <a:rPr lang="ar-SA" sz="2400" b="1" dirty="0" smtClean="0"/>
              <a:t> </a:t>
            </a:r>
            <a:r>
              <a:rPr lang="ar-SA" sz="2400" b="1" dirty="0" smtClean="0"/>
              <a:t>         </a:t>
            </a:r>
            <a:r>
              <a:rPr lang="ar-SA" sz="2400" b="1" dirty="0" smtClean="0"/>
              <a:t> </a:t>
            </a:r>
            <a:r>
              <a:rPr lang="ar-SA" sz="2400" b="1" dirty="0" smtClean="0"/>
              <a:t>.</a:t>
            </a:r>
          </a:p>
          <a:p>
            <a:r>
              <a:rPr lang="ar-SA" sz="2400" b="1" dirty="0" smtClean="0"/>
              <a:t>التاريخ </a:t>
            </a:r>
            <a:r>
              <a:rPr lang="ar-SA" sz="2400" b="1" dirty="0" smtClean="0"/>
              <a:t>:         . </a:t>
            </a:r>
            <a:endParaRPr lang="ar-SA" sz="24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38433" t="29297" r="28075" b="54101"/>
          <a:stretch>
            <a:fillRect/>
          </a:stretch>
        </p:blipFill>
        <p:spPr bwMode="auto">
          <a:xfrm>
            <a:off x="1785918" y="1785926"/>
            <a:ext cx="571504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31296" t="23437" r="26976" b="18945"/>
          <a:stretch>
            <a:fillRect/>
          </a:stretch>
        </p:blipFill>
        <p:spPr bwMode="auto">
          <a:xfrm>
            <a:off x="785786" y="928670"/>
            <a:ext cx="764386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2714612" y="2000240"/>
            <a:ext cx="5500726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35139" t="10742" r="26976" b="19922"/>
          <a:stretch>
            <a:fillRect/>
          </a:stretch>
        </p:blipFill>
        <p:spPr bwMode="auto">
          <a:xfrm>
            <a:off x="928662" y="1000108"/>
            <a:ext cx="750099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ربع نص 3"/>
          <p:cNvSpPr txBox="1"/>
          <p:nvPr/>
        </p:nvSpPr>
        <p:spPr>
          <a:xfrm>
            <a:off x="1571604" y="1928802"/>
            <a:ext cx="6143668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56003" t="49805" r="25329" b="24804"/>
          <a:stretch>
            <a:fillRect/>
          </a:stretch>
        </p:blipFill>
        <p:spPr bwMode="auto">
          <a:xfrm>
            <a:off x="1857356" y="2214554"/>
            <a:ext cx="550072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18667" t="12695" r="29722" b="20898"/>
          <a:stretch>
            <a:fillRect/>
          </a:stretch>
        </p:blipFill>
        <p:spPr bwMode="auto">
          <a:xfrm>
            <a:off x="714348" y="428604"/>
            <a:ext cx="771530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ربع نص 3"/>
          <p:cNvSpPr txBox="1"/>
          <p:nvPr/>
        </p:nvSpPr>
        <p:spPr>
          <a:xfrm>
            <a:off x="785786" y="1785926"/>
            <a:ext cx="72152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785786" y="3500438"/>
            <a:ext cx="707236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</p:txBody>
      </p:sp>
      <p:sp>
        <p:nvSpPr>
          <p:cNvPr id="6" name="مربع نص 5"/>
          <p:cNvSpPr txBox="1"/>
          <p:nvPr/>
        </p:nvSpPr>
        <p:spPr>
          <a:xfrm>
            <a:off x="785786" y="5143512"/>
            <a:ext cx="692948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 smtClean="0"/>
          </a:p>
          <a:p>
            <a:endParaRPr lang="ar-SA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0864" t="78125" r="28074" b="6250"/>
          <a:stretch>
            <a:fillRect/>
          </a:stretch>
        </p:blipFill>
        <p:spPr bwMode="auto">
          <a:xfrm>
            <a:off x="785786" y="2000240"/>
            <a:ext cx="785818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2511" t="17578" r="29722" b="13086"/>
          <a:stretch>
            <a:fillRect/>
          </a:stretch>
        </p:blipFill>
        <p:spPr bwMode="auto">
          <a:xfrm>
            <a:off x="857224" y="571480"/>
            <a:ext cx="764386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ربع نص 3"/>
          <p:cNvSpPr txBox="1"/>
          <p:nvPr/>
        </p:nvSpPr>
        <p:spPr>
          <a:xfrm>
            <a:off x="857224" y="1928802"/>
            <a:ext cx="6715172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857224" y="4714884"/>
            <a:ext cx="71438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18668" t="60547" r="28074" b="24804"/>
          <a:stretch>
            <a:fillRect/>
          </a:stretch>
        </p:blipFill>
        <p:spPr bwMode="auto">
          <a:xfrm>
            <a:off x="1142976" y="2357430"/>
            <a:ext cx="728667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143108" y="1500174"/>
            <a:ext cx="5715040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4275" t="29297" r="29722" b="51172"/>
          <a:stretch>
            <a:fillRect/>
          </a:stretch>
        </p:blipFill>
        <p:spPr bwMode="auto">
          <a:xfrm>
            <a:off x="714348" y="1071546"/>
            <a:ext cx="792961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4861" t="57813" r="29685" b="14843"/>
          <a:stretch>
            <a:fillRect/>
          </a:stretch>
        </p:blipFill>
        <p:spPr bwMode="auto">
          <a:xfrm>
            <a:off x="714348" y="3571876"/>
            <a:ext cx="778674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30747" t="32226" r="26976" b="55079"/>
          <a:stretch>
            <a:fillRect/>
          </a:stretch>
        </p:blipFill>
        <p:spPr bwMode="auto">
          <a:xfrm>
            <a:off x="785786" y="2214554"/>
            <a:ext cx="735811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42826" t="66406" r="25329" b="20898"/>
          <a:stretch>
            <a:fillRect/>
          </a:stretch>
        </p:blipFill>
        <p:spPr bwMode="auto">
          <a:xfrm>
            <a:off x="1714480" y="1500174"/>
            <a:ext cx="58579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7020" t="37109" r="26976" b="34570"/>
          <a:stretch>
            <a:fillRect/>
          </a:stretch>
        </p:blipFill>
        <p:spPr bwMode="auto">
          <a:xfrm>
            <a:off x="857224" y="1928802"/>
            <a:ext cx="771530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6354" t="29297" r="26976" b="22851"/>
          <a:stretch>
            <a:fillRect/>
          </a:stretch>
        </p:blipFill>
        <p:spPr bwMode="auto">
          <a:xfrm>
            <a:off x="928662" y="928670"/>
            <a:ext cx="750099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2000232" y="2143116"/>
            <a:ext cx="607223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14824" t="13672" r="29722" b="68750"/>
          <a:stretch>
            <a:fillRect/>
          </a:stretch>
        </p:blipFill>
        <p:spPr bwMode="auto">
          <a:xfrm>
            <a:off x="642910" y="1785926"/>
            <a:ext cx="807249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19766" t="74219" r="28074" b="14062"/>
          <a:stretch>
            <a:fillRect/>
          </a:stretch>
        </p:blipFill>
        <p:spPr bwMode="auto">
          <a:xfrm>
            <a:off x="857224" y="1000108"/>
            <a:ext cx="750099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 l="14861" t="49023" r="71413" b="21680"/>
          <a:stretch>
            <a:fillRect/>
          </a:stretch>
        </p:blipFill>
        <p:spPr bwMode="auto">
          <a:xfrm>
            <a:off x="1428728" y="3071810"/>
            <a:ext cx="242889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4275" t="39062" r="29722" b="31641"/>
          <a:stretch>
            <a:fillRect/>
          </a:stretch>
        </p:blipFill>
        <p:spPr bwMode="auto">
          <a:xfrm>
            <a:off x="714348" y="1214422"/>
            <a:ext cx="77867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11</Words>
  <Application>Microsoft Office PowerPoint</Application>
  <PresentationFormat>عرض على الشاشة (3:4)‏</PresentationFormat>
  <Paragraphs>47</Paragraphs>
  <Slides>16</Slides>
  <Notes>2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global</dc:creator>
  <cp:lastModifiedBy>global</cp:lastModifiedBy>
  <cp:revision>55</cp:revision>
  <dcterms:created xsi:type="dcterms:W3CDTF">2015-09-07T06:02:20Z</dcterms:created>
  <dcterms:modified xsi:type="dcterms:W3CDTF">2015-10-29T20:30:15Z</dcterms:modified>
</cp:coreProperties>
</file>