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7" r:id="rId3"/>
    <p:sldId id="278" r:id="rId4"/>
    <p:sldId id="279" r:id="rId5"/>
    <p:sldId id="282" r:id="rId6"/>
    <p:sldId id="272" r:id="rId7"/>
    <p:sldId id="281" r:id="rId8"/>
    <p:sldId id="274" r:id="rId9"/>
    <p:sldId id="275" r:id="rId10"/>
    <p:sldId id="276" r:id="rId11"/>
    <p:sldId id="283" r:id="rId12"/>
    <p:sldId id="284" r:id="rId13"/>
    <p:sldId id="280" r:id="rId14"/>
    <p:sldId id="259" r:id="rId15"/>
    <p:sldId id="260" r:id="rId16"/>
    <p:sldId id="261" r:id="rId17"/>
    <p:sldId id="262" r:id="rId18"/>
    <p:sldId id="264" r:id="rId19"/>
    <p:sldId id="265" r:id="rId20"/>
    <p:sldId id="266" r:id="rId21"/>
    <p:sldId id="267" r:id="rId22"/>
    <p:sldId id="268" r:id="rId23"/>
    <p:sldId id="269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us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69" d="100"/>
          <a:sy n="69" d="100"/>
        </p:scale>
        <p:origin x="-66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69395-3E04-4935-B96F-D262C5FD9B5D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1C12C-1CA7-4715-8587-0F2DC3051AD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6\lessons\goat%20sound.MP4" TargetMode="Externa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6\lessons\horse%20sounds.MP4" TargetMode="Externa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6\lessons\Elephant%20sounds.MP4" TargetMode="Externa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6\lessons\Sheep%20.MP4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6\lessons\cow%20.MP4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6\lessons\cam.MP4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6\lessons\dog%20barking%20sounds.MP4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6\lessons\Cat%20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1"/>
            <a:ext cx="7772400" cy="92867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B050"/>
                </a:solidFill>
              </a:rPr>
              <a:t>Animals</a:t>
            </a:r>
            <a:endParaRPr lang="ar-SA" sz="7200" dirty="0">
              <a:solidFill>
                <a:srgbClr val="00B050"/>
              </a:solidFill>
            </a:endParaRPr>
          </a:p>
        </p:txBody>
      </p:sp>
      <p:pic>
        <p:nvPicPr>
          <p:cNvPr id="4" name="صورة 3" descr="images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643050"/>
            <a:ext cx="8429684" cy="5214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smtClean="0">
                <a:latin typeface="Berlin Sans FB" pitchFamily="34" charset="0"/>
                <a:ea typeface="Batang" pitchFamily="18" charset="-127"/>
              </a:rPr>
              <a:t>goat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goat soun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0" y="1714488"/>
            <a:ext cx="3048000" cy="2286000"/>
          </a:xfrm>
          <a:prstGeom prst="rect">
            <a:avLst/>
          </a:prstGeom>
        </p:spPr>
      </p:pic>
      <p:pic>
        <p:nvPicPr>
          <p:cNvPr id="5" name="صورة 4" descr="goa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643050"/>
            <a:ext cx="5572132" cy="5214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5286388"/>
            <a:ext cx="8229600" cy="1143000"/>
          </a:xfrm>
        </p:spPr>
        <p:txBody>
          <a:bodyPr/>
          <a:lstStyle/>
          <a:p>
            <a:r>
              <a:rPr lang="en-US" dirty="0" smtClean="0"/>
              <a:t>It’s a horse</a:t>
            </a:r>
            <a:endParaRPr lang="ar-SA" dirty="0"/>
          </a:p>
        </p:txBody>
      </p:sp>
      <p:pic>
        <p:nvPicPr>
          <p:cNvPr id="4" name="horse sound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0" y="0"/>
            <a:ext cx="3048000" cy="2286000"/>
          </a:xfrm>
          <a:prstGeom prst="rect">
            <a:avLst/>
          </a:prstGeom>
        </p:spPr>
      </p:pic>
      <p:pic>
        <p:nvPicPr>
          <p:cNvPr id="5" name="صورة 4" descr="hors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85728"/>
            <a:ext cx="3719531" cy="2786058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652434" y="39385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horse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cs typeface="+mj-cs"/>
              </a:rPr>
              <a:t>“</a:t>
            </a:r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  <a:cs typeface="+mj-cs"/>
              </a:rPr>
              <a:t>قال </a:t>
            </a:r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  <a:cs typeface="+mj-cs"/>
              </a:rPr>
              <a:t>رسول الله صلى الله عليه وسلم الخيل في نواصيها الخير إلى يوم </a:t>
            </a:r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  <a:cs typeface="+mj-cs"/>
              </a:rPr>
              <a:t>القيامة“ </a:t>
            </a:r>
            <a:endParaRPr lang="ar-SA" sz="2400" dirty="0">
              <a:solidFill>
                <a:schemeClr val="accent6">
                  <a:lumMod val="50000"/>
                </a:schemeClr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lephant sound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0" y="0"/>
            <a:ext cx="3048000" cy="2286000"/>
          </a:xfrm>
          <a:prstGeom prst="rect">
            <a:avLst/>
          </a:prstGeom>
        </p:spPr>
      </p:pic>
      <p:pic>
        <p:nvPicPr>
          <p:cNvPr id="5" name="عنصر نائب للمحتوى 3" descr="elepha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177912" cy="4214818"/>
          </a:xfrm>
          <a:prstGeom prst="rect">
            <a:avLst/>
          </a:prstGeom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42910" y="5072074"/>
            <a:ext cx="8229600" cy="72547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It’</a:t>
            </a:r>
            <a:r>
              <a:rPr lang="en-US" sz="6000" dirty="0" smtClean="0">
                <a:solidFill>
                  <a:srgbClr val="00B050"/>
                </a:solidFill>
              </a:rPr>
              <a:t>s </a:t>
            </a:r>
            <a:r>
              <a:rPr lang="en-US" sz="6000" dirty="0" smtClean="0">
                <a:solidFill>
                  <a:srgbClr val="00B050"/>
                </a:solidFill>
              </a:rPr>
              <a:t>___elephant</a:t>
            </a:r>
            <a:endParaRPr lang="ar-SA" sz="6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</a:t>
            </a:r>
            <a:endParaRPr lang="ar-SA" dirty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 rot="19727277">
            <a:off x="640072" y="1639799"/>
            <a:ext cx="3222919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 rot="19727277">
            <a:off x="169004" y="4283003"/>
            <a:ext cx="3222919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 rot="1256232">
            <a:off x="5897860" y="5580634"/>
            <a:ext cx="3222919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 rot="1256232">
            <a:off x="3095022" y="3195077"/>
            <a:ext cx="3222919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rgbClr val="FF0066"/>
                </a:solidFill>
                <a:latin typeface="+mj-lt"/>
                <a:ea typeface="+mj-ea"/>
                <a:cs typeface="+mj-cs"/>
              </a:rPr>
              <a:t>p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 rot="1256232">
            <a:off x="5595353" y="2194946"/>
            <a:ext cx="3222919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2809271" y="5123904"/>
            <a:ext cx="3222919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l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عنوان 1"/>
          <p:cNvSpPr txBox="1">
            <a:spLocks/>
          </p:cNvSpPr>
          <p:nvPr/>
        </p:nvSpPr>
        <p:spPr>
          <a:xfrm rot="1256232">
            <a:off x="3237899" y="1837756"/>
            <a:ext cx="3222919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 descr="giraffe-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1" y="1600200"/>
            <a:ext cx="7358114" cy="5043510"/>
          </a:xfrm>
        </p:spPr>
      </p:pic>
      <p:sp>
        <p:nvSpPr>
          <p:cNvPr id="4" name="مستطيل 3"/>
          <p:cNvSpPr/>
          <p:nvPr/>
        </p:nvSpPr>
        <p:spPr>
          <a:xfrm>
            <a:off x="2214546" y="1"/>
            <a:ext cx="4929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dirty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giraffe</a:t>
            </a:r>
            <a:endParaRPr lang="ar-SA" sz="7200" dirty="0">
              <a:solidFill>
                <a:srgbClr val="00B050"/>
              </a:solidFill>
              <a:latin typeface="Aharoni" pitchFamily="2" charset="-79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This is a tall giraffe </a:t>
            </a:r>
            <a:endParaRPr lang="ar-SA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عنصر نائب للمحتوى 3" descr="cx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285860"/>
            <a:ext cx="4929222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 txBox="1">
            <a:spLocks/>
          </p:cNvSpPr>
          <p:nvPr/>
        </p:nvSpPr>
        <p:spPr>
          <a:xfrm rot="1256232">
            <a:off x="623437" y="1682192"/>
            <a:ext cx="2352253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 rot="1256232">
            <a:off x="6589675" y="2502910"/>
            <a:ext cx="2352253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 rot="1256232">
            <a:off x="6267039" y="3611018"/>
            <a:ext cx="2352253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f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 rot="1256232">
            <a:off x="694876" y="2968076"/>
            <a:ext cx="2352253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 rot="20832074">
            <a:off x="5980457" y="4894978"/>
            <a:ext cx="2352253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ea typeface="+mj-ea"/>
                <a:cs typeface="Aharoni" pitchFamily="2" charset="-79"/>
              </a:rPr>
              <a:t>g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haroni" pitchFamily="2" charset="-79"/>
              <a:ea typeface="+mj-ea"/>
              <a:cs typeface="+mj-cs"/>
            </a:endParaRPr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3551564" y="2537524"/>
            <a:ext cx="2352253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i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haroni" pitchFamily="2" charset="-79"/>
              <a:ea typeface="+mj-ea"/>
              <a:cs typeface="+mj-cs"/>
            </a:endParaRPr>
          </a:p>
        </p:txBody>
      </p:sp>
      <p:sp>
        <p:nvSpPr>
          <p:cNvPr id="11" name="عنوان 1"/>
          <p:cNvSpPr txBox="1">
            <a:spLocks/>
          </p:cNvSpPr>
          <p:nvPr/>
        </p:nvSpPr>
        <p:spPr>
          <a:xfrm>
            <a:off x="642910" y="4500570"/>
            <a:ext cx="2352253" cy="72547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rgbClr val="00B050"/>
                </a:solidFill>
                <a:latin typeface="Aharoni" pitchFamily="2" charset="-79"/>
                <a:ea typeface="+mj-ea"/>
                <a:cs typeface="Aharoni" pitchFamily="2" charset="-79"/>
              </a:rPr>
              <a:t>r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haroni" pitchFamily="2" charset="-79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8072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66"/>
                </a:solidFill>
                <a:latin typeface="Aharoni" pitchFamily="2" charset="-79"/>
                <a:cs typeface="Aharoni" pitchFamily="2" charset="-79"/>
              </a:rPr>
              <a:t>tiger</a:t>
            </a:r>
            <a:endParaRPr lang="ar-SA" sz="7200" dirty="0">
              <a:solidFill>
                <a:srgbClr val="FF0066"/>
              </a:solidFill>
              <a:latin typeface="Aharoni" pitchFamily="2" charset="-79"/>
            </a:endParaRPr>
          </a:p>
        </p:txBody>
      </p:sp>
      <p:pic>
        <p:nvPicPr>
          <p:cNvPr id="4" name="عنصر نائب للمحتوى 3" descr="imagesaq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571612"/>
            <a:ext cx="6929486" cy="4714908"/>
          </a:xfrm>
        </p:spPr>
      </p:pic>
      <p:sp>
        <p:nvSpPr>
          <p:cNvPr id="5" name="عنوان 1"/>
          <p:cNvSpPr txBox="1">
            <a:spLocks/>
          </p:cNvSpPr>
          <p:nvPr/>
        </p:nvSpPr>
        <p:spPr>
          <a:xfrm rot="246706">
            <a:off x="5903558" y="515082"/>
            <a:ext cx="4456281" cy="1433949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tiger</a:t>
            </a:r>
            <a:endParaRPr kumimoji="0" lang="ar-SA" sz="7200" b="0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haroni" pitchFamily="2" charset="-79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  <a:latin typeface="Aharoni" pitchFamily="2" charset="-79"/>
                <a:cs typeface="Aharoni" pitchFamily="2" charset="-79"/>
              </a:rPr>
              <a:t>This is a strong tiger</a:t>
            </a:r>
            <a:endParaRPr lang="ar-SA" dirty="0">
              <a:solidFill>
                <a:srgbClr val="FF0066"/>
              </a:solidFill>
              <a:latin typeface="Aharoni" pitchFamily="2" charset="-79"/>
            </a:endParaRPr>
          </a:p>
        </p:txBody>
      </p:sp>
      <p:pic>
        <p:nvPicPr>
          <p:cNvPr id="4" name="عنصر نائب للمحتوى 3" descr="tig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4429155" cy="4884489"/>
          </a:xfrm>
        </p:spPr>
      </p:pic>
      <p:pic>
        <p:nvPicPr>
          <p:cNvPr id="5" name="صورة 4" descr="w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643050"/>
            <a:ext cx="4643438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C00000"/>
                </a:solidFill>
                <a:latin typeface="+mn-lt"/>
              </a:rPr>
              <a:t>It is a sheep</a:t>
            </a:r>
            <a:endParaRPr lang="ar-SA" sz="72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Sheep 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857884" y="1571612"/>
            <a:ext cx="3048000" cy="2286000"/>
          </a:xfrm>
          <a:prstGeom prst="rect">
            <a:avLst/>
          </a:prstGeom>
        </p:spPr>
      </p:pic>
      <p:pic>
        <p:nvPicPr>
          <p:cNvPr id="5" name="صورة 4" descr="shee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714620"/>
            <a:ext cx="5147752" cy="3657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this?</a:t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عنصر نائب للمحتوى 3" descr="giraffe-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428736"/>
            <a:ext cx="3619523" cy="2714643"/>
          </a:xfrm>
        </p:spPr>
      </p:pic>
      <p:pic>
        <p:nvPicPr>
          <p:cNvPr id="5" name="صورة 4" descr="elepha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500174"/>
            <a:ext cx="3609983" cy="2704003"/>
          </a:xfrm>
          <a:prstGeom prst="rect">
            <a:avLst/>
          </a:prstGeom>
        </p:spPr>
      </p:pic>
      <p:pic>
        <p:nvPicPr>
          <p:cNvPr id="6" name="صورة 5" descr="imagesaq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4357694"/>
            <a:ext cx="4572032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monkey</a:t>
            </a:r>
            <a:endParaRPr lang="ar-SA" sz="7200" dirty="0">
              <a:solidFill>
                <a:srgbClr val="FF0000"/>
              </a:solidFill>
            </a:endParaRPr>
          </a:p>
        </p:txBody>
      </p:sp>
      <p:pic>
        <p:nvPicPr>
          <p:cNvPr id="4" name="عنصر نائب للمحتوى 3" descr="monke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785926"/>
            <a:ext cx="5876958" cy="44020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a small </a:t>
            </a:r>
            <a:r>
              <a:rPr lang="en-US" dirty="0" smtClean="0">
                <a:solidFill>
                  <a:srgbClr val="FF0000"/>
                </a:solidFill>
              </a:rPr>
              <a:t>monkey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عنصر نائب للمحتوى 3" descr="monkey carto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714488"/>
            <a:ext cx="4905402" cy="44670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chemeClr val="accent5">
                    <a:lumMod val="75000"/>
                  </a:schemeClr>
                </a:solidFill>
              </a:rPr>
              <a:t>Snake</a:t>
            </a:r>
            <a:endParaRPr lang="ar-SA" sz="7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عنصر نائب للمحتوى 5" descr="snake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14554"/>
            <a:ext cx="4148159" cy="40930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3286124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Arial Black" pitchFamily="34" charset="0"/>
              </a:rPr>
              <a:t>cow</a:t>
            </a:r>
            <a:endParaRPr lang="ar-SA" sz="7200" dirty="0">
              <a:latin typeface="Arial Black" pitchFamily="34" charset="0"/>
            </a:endParaRPr>
          </a:p>
        </p:txBody>
      </p:sp>
      <p:pic>
        <p:nvPicPr>
          <p:cNvPr id="4" name="cow 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0" y="0"/>
            <a:ext cx="3048000" cy="2286000"/>
          </a:xfrm>
          <a:prstGeom prst="rect">
            <a:avLst/>
          </a:prstGeom>
        </p:spPr>
      </p:pic>
      <p:pic>
        <p:nvPicPr>
          <p:cNvPr id="5" name="عنصر نائب للمحتوى 3" descr="co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894249" cy="2775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”وعَلَى الَّذِينَ هَادُوا حَرَّمْنَا كُلَّ ذِي ظُفُرٍ وَمِنَ الْبَقَرِ وَالْغَنَمِ حَرَّمْنَا عَلَيْهِمْ شُحُومَهُمَا</a:t>
            </a:r>
            <a:r>
              <a:rPr lang="en-US" dirty="0" smtClean="0"/>
              <a:t>”</a:t>
            </a:r>
          </a:p>
          <a:p>
            <a:r>
              <a:rPr lang="ar-SA" dirty="0" smtClean="0"/>
              <a:t> (الأنعام)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am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0" y="4572000"/>
            <a:ext cx="3048000" cy="2286000"/>
          </a:xfrm>
          <a:prstGeom prst="rect">
            <a:avLst/>
          </a:prstGeom>
        </p:spPr>
      </p:pic>
      <p:pic>
        <p:nvPicPr>
          <p:cNvPr id="5" name="عنصر نائب للمحتوى 3" descr="جمل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3357562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214282" y="4429132"/>
            <a:ext cx="4543428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camel</a:t>
            </a:r>
            <a:endParaRPr kumimoji="0" lang="ar-SA" sz="7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357167"/>
            <a:ext cx="8229600" cy="2286016"/>
          </a:xfrm>
        </p:spPr>
        <p:txBody>
          <a:bodyPr/>
          <a:lstStyle/>
          <a:p>
            <a:r>
              <a:rPr lang="ar-SA" b="1" dirty="0" smtClean="0"/>
              <a:t>قال تعالى : (أَفَلَا يَنظُرُونَ إِلَى الْإِبِلِ كَيْفَ خُلِقَتْ {17} وَإِلَى السَّمَاء كَيْفَ رُفِعَت [ الغاشية ] . </a:t>
            </a:r>
            <a:br>
              <a:rPr lang="ar-SA" b="1" dirty="0" smtClean="0"/>
            </a:br>
            <a:endParaRPr lang="ar-SA" dirty="0"/>
          </a:p>
        </p:txBody>
      </p:sp>
      <p:pic>
        <p:nvPicPr>
          <p:cNvPr id="4" name="صورة 3" descr="ؤشةثم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505074"/>
            <a:ext cx="7143800" cy="3492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72330" y="274638"/>
            <a:ext cx="161447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 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0" y="5429264"/>
            <a:ext cx="171448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357158" y="285728"/>
            <a:ext cx="1257280" cy="100012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+mj-lt"/>
                <a:ea typeface="+mj-ea"/>
                <a:cs typeface="+mj-cs"/>
              </a:rPr>
              <a:t>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6786578" y="5500702"/>
            <a:ext cx="2114536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7429520" y="2571744"/>
            <a:ext cx="1543032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 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3071802" y="50004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285720" y="2214554"/>
            <a:ext cx="1357322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3214678" y="2357430"/>
            <a:ext cx="1357322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w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عنوان 1"/>
          <p:cNvSpPr txBox="1">
            <a:spLocks/>
          </p:cNvSpPr>
          <p:nvPr/>
        </p:nvSpPr>
        <p:spPr>
          <a:xfrm>
            <a:off x="2214546" y="4786322"/>
            <a:ext cx="1643074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عنوان 1"/>
          <p:cNvSpPr txBox="1">
            <a:spLocks/>
          </p:cNvSpPr>
          <p:nvPr/>
        </p:nvSpPr>
        <p:spPr>
          <a:xfrm>
            <a:off x="4000496" y="4714884"/>
            <a:ext cx="1357322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5286380" y="1571612"/>
            <a:ext cx="1357322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عنوان 1"/>
          <p:cNvSpPr txBox="1">
            <a:spLocks/>
          </p:cNvSpPr>
          <p:nvPr/>
        </p:nvSpPr>
        <p:spPr>
          <a:xfrm>
            <a:off x="5000628" y="3429000"/>
            <a:ext cx="1357322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dog barking sound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0"/>
            <a:ext cx="3048000" cy="2286000"/>
          </a:xfrm>
          <a:prstGeom prst="rect">
            <a:avLst/>
          </a:prstGeom>
        </p:spPr>
      </p:pic>
      <p:pic>
        <p:nvPicPr>
          <p:cNvPr id="7" name="صورة 6" descr="bol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5733" y="0"/>
            <a:ext cx="2448267" cy="1867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at 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122</Words>
  <Application>Microsoft Office PowerPoint</Application>
  <PresentationFormat>عرض على الشاشة (3:4)‏</PresentationFormat>
  <Paragraphs>48</Paragraphs>
  <Slides>23</Slides>
  <Notes>0</Notes>
  <HiddenSlides>0</HiddenSlides>
  <MMClips>8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سمة Office</vt:lpstr>
      <vt:lpstr>Animals</vt:lpstr>
      <vt:lpstr>It is a sheep</vt:lpstr>
      <vt:lpstr>cow</vt:lpstr>
      <vt:lpstr>الشريحة 4</vt:lpstr>
      <vt:lpstr>الشريحة 5</vt:lpstr>
      <vt:lpstr>الشريحة 6</vt:lpstr>
      <vt:lpstr>s  </vt:lpstr>
      <vt:lpstr>الشريحة 8</vt:lpstr>
      <vt:lpstr>الشريحة 9</vt:lpstr>
      <vt:lpstr>goat </vt:lpstr>
      <vt:lpstr>It’s a horse</vt:lpstr>
      <vt:lpstr>الشريحة 12</vt:lpstr>
      <vt:lpstr>It’s ___elephant</vt:lpstr>
      <vt:lpstr>e</vt:lpstr>
      <vt:lpstr>الشريحة 15</vt:lpstr>
      <vt:lpstr>This is a tall giraffe </vt:lpstr>
      <vt:lpstr>الشريحة 17</vt:lpstr>
      <vt:lpstr>tiger</vt:lpstr>
      <vt:lpstr>This is a strong tiger</vt:lpstr>
      <vt:lpstr>What is this? </vt:lpstr>
      <vt:lpstr>monkey</vt:lpstr>
      <vt:lpstr>This is a small monkey</vt:lpstr>
      <vt:lpstr>Snake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Asus</dc:creator>
  <cp:lastModifiedBy>Asus</cp:lastModifiedBy>
  <cp:revision>96</cp:revision>
  <dcterms:created xsi:type="dcterms:W3CDTF">2014-02-23T16:50:27Z</dcterms:created>
  <dcterms:modified xsi:type="dcterms:W3CDTF">2014-04-14T14:51:59Z</dcterms:modified>
</cp:coreProperties>
</file>