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C98E"/>
    <a:srgbClr val="2CC6D2"/>
    <a:srgbClr val="0499D3"/>
    <a:srgbClr val="0B4366"/>
    <a:srgbClr val="7A032D"/>
    <a:srgbClr val="CB2332"/>
    <a:srgbClr val="FA7902"/>
    <a:srgbClr val="FBB321"/>
    <a:srgbClr val="F1EFF0"/>
    <a:srgbClr val="EFE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8" y="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05909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www.</a:t>
            </a:r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presentationgo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.com</a:t>
            </a:r>
            <a:endParaRPr lang="en-US" sz="2400" b="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74282"/>
            <a:ext cx="10515600" cy="5002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2" descr="Creative Commons Licens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3459"/>
            <a:ext cx="6286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0163" y="7062984"/>
            <a:ext cx="5276850" cy="27622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305909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www.</a:t>
            </a:r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presentationgo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.com</a:t>
            </a:r>
            <a:endParaRPr lang="en-US" sz="2400" b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Freeform 10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&amp; Pricing - </a:t>
            </a:r>
            <a:r>
              <a:rPr lang="en-US" dirty="0" smtClean="0"/>
              <a:t>5 </a:t>
            </a:r>
            <a:r>
              <a:rPr lang="en-US" dirty="0"/>
              <a:t>options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27219" y="1913442"/>
            <a:ext cx="2335939" cy="3031116"/>
            <a:chOff x="3005303" y="1913442"/>
            <a:chExt cx="2335939" cy="3031116"/>
          </a:xfrm>
        </p:grpSpPr>
        <p:sp>
          <p:nvSpPr>
            <p:cNvPr id="70" name="Rounded Rectangle 69"/>
            <p:cNvSpPr/>
            <p:nvPr/>
          </p:nvSpPr>
          <p:spPr>
            <a:xfrm>
              <a:off x="3005303" y="1913442"/>
              <a:ext cx="2335939" cy="3031116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249576" y="2168927"/>
              <a:ext cx="1874092" cy="25141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en-US" sz="2400" dirty="0" smtClean="0"/>
                <a:t>Basic</a:t>
              </a:r>
              <a:endParaRPr lang="en-US" sz="2400" dirty="0">
                <a:solidFill>
                  <a:prstClr val="white"/>
                </a:solidFill>
              </a:endParaRP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1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2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3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4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5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lvl="0" algn="ctr"/>
              <a:r>
                <a:rPr lang="en-US" b="1" dirty="0">
                  <a:solidFill>
                    <a:prstClr val="white"/>
                  </a:solidFill>
                </a:rPr>
                <a:t>Price </a:t>
              </a:r>
              <a:r>
                <a:rPr lang="id-ID" b="1" spc="-150" dirty="0">
                  <a:solidFill>
                    <a:prstClr val="white"/>
                  </a:solidFill>
                  <a:ea typeface="Open Sans" pitchFamily="34" charset="0"/>
                  <a:cs typeface="Open Sans" pitchFamily="34" charset="0"/>
                </a:rPr>
                <a:t>$ $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4085645" y="4731591"/>
              <a:ext cx="166319" cy="164450"/>
              <a:chOff x="4446940" y="5280381"/>
              <a:chExt cx="237363" cy="234696"/>
            </a:xfrm>
          </p:grpSpPr>
          <p:sp>
            <p:nvSpPr>
              <p:cNvPr id="93" name="Oval 92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73" name="Freeform 72"/>
            <p:cNvSpPr/>
            <p:nvPr/>
          </p:nvSpPr>
          <p:spPr>
            <a:xfrm>
              <a:off x="3715385" y="1930129"/>
              <a:ext cx="1609171" cy="2036523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319097" y="1913442"/>
            <a:ext cx="2335939" cy="3031116"/>
            <a:chOff x="7062622" y="1913442"/>
            <a:chExt cx="2335939" cy="3031116"/>
          </a:xfrm>
        </p:grpSpPr>
        <p:sp>
          <p:nvSpPr>
            <p:cNvPr id="74" name="Rounded Rectangle 73"/>
            <p:cNvSpPr/>
            <p:nvPr/>
          </p:nvSpPr>
          <p:spPr>
            <a:xfrm>
              <a:off x="7062622" y="1913442"/>
              <a:ext cx="2335939" cy="3031116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06894" y="2168927"/>
              <a:ext cx="1874092" cy="251414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en-US" sz="2400" dirty="0" smtClean="0"/>
                <a:t>Expert</a:t>
              </a:r>
              <a:endParaRPr lang="en-US" sz="2400" dirty="0">
                <a:solidFill>
                  <a:prstClr val="white"/>
                </a:solidFill>
              </a:endParaRP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1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2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3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4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5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lvl="0" algn="ctr"/>
              <a:r>
                <a:rPr lang="en-US" b="1" dirty="0">
                  <a:solidFill>
                    <a:prstClr val="white"/>
                  </a:solidFill>
                </a:rPr>
                <a:t>Price </a:t>
              </a:r>
              <a:r>
                <a:rPr lang="id-ID" b="1" spc="-150" dirty="0">
                  <a:solidFill>
                    <a:prstClr val="white"/>
                  </a:solidFill>
                  <a:ea typeface="Open Sans" pitchFamily="34" charset="0"/>
                  <a:cs typeface="Open Sans" pitchFamily="34" charset="0"/>
                </a:rPr>
                <a:t>$ $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142964" y="4731591"/>
              <a:ext cx="166319" cy="164450"/>
              <a:chOff x="4446940" y="5280381"/>
              <a:chExt cx="237363" cy="234696"/>
            </a:xfrm>
          </p:grpSpPr>
          <p:sp>
            <p:nvSpPr>
              <p:cNvPr id="91" name="Oval 90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7772704" y="1930129"/>
              <a:ext cx="1609171" cy="2036523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715035" y="1913442"/>
            <a:ext cx="2335939" cy="3031116"/>
            <a:chOff x="9424623" y="1916648"/>
            <a:chExt cx="2335939" cy="3031116"/>
          </a:xfrm>
        </p:grpSpPr>
        <p:sp>
          <p:nvSpPr>
            <p:cNvPr id="79" name="Rounded Rectangle 78"/>
            <p:cNvSpPr/>
            <p:nvPr/>
          </p:nvSpPr>
          <p:spPr>
            <a:xfrm>
              <a:off x="9424623" y="1916648"/>
              <a:ext cx="2335939" cy="3031116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9668894" y="2172134"/>
              <a:ext cx="1874092" cy="2514147"/>
            </a:xfrm>
            <a:prstGeom prst="rect">
              <a:avLst/>
            </a:prstGeom>
            <a:solidFill>
              <a:srgbClr val="7A0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en-US" sz="2400" dirty="0" smtClean="0"/>
                <a:t>Premium</a:t>
              </a:r>
              <a:endParaRPr lang="en-US" sz="2400" dirty="0">
                <a:solidFill>
                  <a:prstClr val="white"/>
                </a:solidFill>
              </a:endParaRP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1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2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3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4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5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lvl="0" algn="ctr"/>
              <a:r>
                <a:rPr lang="en-US" b="1" dirty="0">
                  <a:solidFill>
                    <a:prstClr val="white"/>
                  </a:solidFill>
                </a:rPr>
                <a:t>Price </a:t>
              </a:r>
              <a:r>
                <a:rPr lang="id-ID" b="1" spc="-150" dirty="0">
                  <a:solidFill>
                    <a:prstClr val="white"/>
                  </a:solidFill>
                  <a:ea typeface="Open Sans" pitchFamily="34" charset="0"/>
                  <a:cs typeface="Open Sans" pitchFamily="34" charset="0"/>
                </a:rPr>
                <a:t>$ $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10504964" y="4734797"/>
              <a:ext cx="166319" cy="164450"/>
              <a:chOff x="4446940" y="5280381"/>
              <a:chExt cx="237363" cy="234696"/>
            </a:xfrm>
          </p:grpSpPr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82" name="Freeform 81"/>
            <p:cNvSpPr/>
            <p:nvPr/>
          </p:nvSpPr>
          <p:spPr>
            <a:xfrm>
              <a:off x="10134704" y="1933336"/>
              <a:ext cx="1609171" cy="2036523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280" y="1913442"/>
            <a:ext cx="2335939" cy="3031116"/>
            <a:chOff x="636156" y="1913442"/>
            <a:chExt cx="2335939" cy="3031116"/>
          </a:xfrm>
        </p:grpSpPr>
        <p:sp>
          <p:nvSpPr>
            <p:cNvPr id="95" name="Rounded Rectangle 94"/>
            <p:cNvSpPr/>
            <p:nvPr/>
          </p:nvSpPr>
          <p:spPr>
            <a:xfrm>
              <a:off x="636156" y="1913442"/>
              <a:ext cx="2335939" cy="3031116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80427" y="2168928"/>
              <a:ext cx="1874092" cy="25141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en-US" sz="2400" dirty="0" smtClean="0"/>
                <a:t>Free</a:t>
              </a:r>
              <a:endParaRPr lang="en-US" sz="2400" dirty="0">
                <a:solidFill>
                  <a:prstClr val="white"/>
                </a:solidFill>
              </a:endParaRP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1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2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3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4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5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lvl="0" algn="ctr"/>
              <a:r>
                <a:rPr lang="en-US" b="1" dirty="0" smtClean="0">
                  <a:solidFill>
                    <a:prstClr val="white"/>
                  </a:solidFill>
                </a:rPr>
                <a:t>Free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1716497" y="4731591"/>
              <a:ext cx="166319" cy="164450"/>
              <a:chOff x="4446940" y="5280381"/>
              <a:chExt cx="237363" cy="234696"/>
            </a:xfrm>
          </p:grpSpPr>
          <p:sp>
            <p:nvSpPr>
              <p:cNvPr id="98" name="Oval 97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100" name="Freeform 99"/>
            <p:cNvSpPr/>
            <p:nvPr/>
          </p:nvSpPr>
          <p:spPr>
            <a:xfrm>
              <a:off x="1346237" y="1930130"/>
              <a:ext cx="1609171" cy="2036523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923158" y="1913442"/>
            <a:ext cx="2335939" cy="3031116"/>
            <a:chOff x="7062622" y="1913442"/>
            <a:chExt cx="2335939" cy="3031116"/>
          </a:xfrm>
        </p:grpSpPr>
        <p:sp>
          <p:nvSpPr>
            <p:cNvPr id="39" name="Rounded Rectangle 38"/>
            <p:cNvSpPr/>
            <p:nvPr/>
          </p:nvSpPr>
          <p:spPr>
            <a:xfrm>
              <a:off x="7062622" y="1913442"/>
              <a:ext cx="2335939" cy="3031116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306894" y="2168927"/>
              <a:ext cx="1874092" cy="251414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Standard</a:t>
              </a:r>
              <a:endPara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lvl="0" algn="ctr"/>
              <a:endParaRPr lang="en-US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1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2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3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4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5</a:t>
              </a:r>
            </a:p>
            <a:p>
              <a:pPr lvl="0" algn="ctr"/>
              <a:endParaRPr lang="en-US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lvl="0" algn="ctr"/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Price </a:t>
              </a:r>
              <a:r>
                <a:rPr lang="id-ID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itchFamily="34" charset="0"/>
                  <a:cs typeface="Open Sans" pitchFamily="34" charset="0"/>
                </a:rPr>
                <a:t>$ $</a:t>
              </a:r>
              <a:endParaRPr lang="en-US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8142964" y="4731591"/>
              <a:ext cx="166319" cy="164450"/>
              <a:chOff x="4446940" y="5280381"/>
              <a:chExt cx="237363" cy="234696"/>
            </a:xfrm>
          </p:grpSpPr>
          <p:sp>
            <p:nvSpPr>
              <p:cNvPr id="43" name="Oval 42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42" name="Freeform 41"/>
            <p:cNvSpPr/>
            <p:nvPr/>
          </p:nvSpPr>
          <p:spPr>
            <a:xfrm>
              <a:off x="7772704" y="1930129"/>
              <a:ext cx="1609171" cy="2036523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9248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681</TotalTime>
  <Words>74</Words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Custom Design</vt:lpstr>
      <vt:lpstr>Plans &amp; Pricing - 5 options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Plans &amp; Pricing for PowerPoint</dc:title>
  <dc:creator>PresentationGo.com</dc:creator>
  <dcterms:created xsi:type="dcterms:W3CDTF">2014-11-26T05:14:11Z</dcterms:created>
  <dcterms:modified xsi:type="dcterms:W3CDTF">2015-01-13T02:44:37Z</dcterms:modified>
</cp:coreProperties>
</file>