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604AA6-76B4-4B07-B66B-1AC5B4B2A0DC}" type="datetimeFigureOut">
              <a:rPr lang="ar-SA" smtClean="0"/>
              <a:pPr/>
              <a:t>06/10/33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205BC-6025-45CB-BD3F-7AA26728133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2.png"/><Relationship Id="rId4" Type="http://schemas.openxmlformats.org/officeDocument/2006/relationships/audio" Target="../media/audio3.wav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00034" y="1730254"/>
            <a:ext cx="8286808" cy="18573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429124" y="1828790"/>
            <a:ext cx="4143404" cy="742954"/>
          </a:xfrm>
          <a:prstGeom prst="rect">
            <a:avLst/>
          </a:prstGeom>
          <a:effectLst>
            <a:outerShdw blurRad="368300" dist="1206500" dir="15480000" sx="1000" sy="1000" algn="ctr" rotWithShape="0">
              <a:srgbClr val="FFFF00"/>
            </a:outerShdw>
          </a:effectLst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معنى حج بيت الله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الحرام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: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571472" y="2857496"/>
            <a:ext cx="8358246" cy="74295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 </a:t>
            </a:r>
            <a:r>
              <a:rPr kumimoji="0" lang="ar-SA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  <a:sym typeface="Wingdings"/>
              </a:rPr>
              <a:t></a:t>
            </a:r>
            <a:r>
              <a:rPr kumimoji="0" lang="ar-SA" sz="360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  <a:sym typeface="Wingdings"/>
              </a:rPr>
              <a:t> </a:t>
            </a: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التعبد لله تعالى بالتّوجه إلى مكة المكرّمة في أشهر الحجِّ لأداء  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cap="all" dirty="0">
                <a:solidFill>
                  <a:schemeClr val="accent4">
                    <a:lumMod val="50000"/>
                  </a:schemeClr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</a:t>
            </a:r>
            <a:r>
              <a:rPr lang="ar-SA" sz="3600" b="1" cap="all" dirty="0" smtClean="0">
                <a:solidFill>
                  <a:schemeClr val="accent4">
                    <a:lumMod val="50000"/>
                  </a:schemeClr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    </a:t>
            </a:r>
            <a:r>
              <a:rPr kumimoji="0" lang="ar-SA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المناسك </a:t>
            </a:r>
            <a:r>
              <a:rPr kumimoji="0" lang="ar-SA" sz="3600" b="1" i="0" u="none" strike="noStrike" kern="1200" cap="all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.</a:t>
            </a:r>
            <a:endParaRPr kumimoji="0" lang="ar-SA" sz="3600" b="1" i="0" u="none" strike="noStrike" kern="1200" cap="all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467187" y="16353"/>
            <a:ext cx="36768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l-Mothnna" pitchFamily="2" charset="-78"/>
              </a:rPr>
              <a:t>الدرس السابع</a:t>
            </a:r>
            <a:endParaRPr lang="ar-SA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Al-Mothnna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 flipH="1">
            <a:off x="3286116" y="785794"/>
            <a:ext cx="3786215" cy="842962"/>
          </a:xfrm>
          <a:prstGeom prst="roundRect">
            <a:avLst/>
          </a:prstGeom>
          <a:solidFill>
            <a:schemeClr val="accent4">
              <a:lumMod val="75000"/>
              <a:alpha val="48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77800" h="107950" prst="hardEdge"/>
            <a:bevelB w="0" h="0"/>
            <a:extrusionClr>
              <a:srgbClr val="FFFF00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حـجُّ بيتِ الله الحـرام</a:t>
            </a:r>
            <a:endParaRPr lang="ar-SA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714876" y="3643314"/>
            <a:ext cx="407196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ودليل وجوب الحــج قول الله تعالى  :</a:t>
            </a:r>
            <a:endParaRPr lang="ar-SA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ربع نص 9">
            <a:hlinkClick r:id="rId4" action="ppaction://hlinksldjump"/>
          </p:cNvPr>
          <p:cNvSpPr txBox="1"/>
          <p:nvPr/>
        </p:nvSpPr>
        <p:spPr>
          <a:xfrm>
            <a:off x="-214346" y="6429396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err="1" smtClean="0">
                <a:cs typeface="DecoType Naskh" pitchFamily="2" charset="-78"/>
              </a:rPr>
              <a:t>الاسئلة</a:t>
            </a:r>
            <a:endParaRPr lang="ar-SA" dirty="0">
              <a:cs typeface="DecoType Naskh" pitchFamily="2" charset="-78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lum bright="-11000" contrast="1000"/>
          </a:blip>
          <a:srcRect/>
          <a:stretch>
            <a:fillRect/>
          </a:stretch>
        </p:blipFill>
        <p:spPr bwMode="auto">
          <a:xfrm>
            <a:off x="500034" y="4143380"/>
            <a:ext cx="8215370" cy="1060477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مربع نص 11"/>
          <p:cNvSpPr txBox="1"/>
          <p:nvPr/>
        </p:nvSpPr>
        <p:spPr>
          <a:xfrm>
            <a:off x="357190" y="5286388"/>
            <a:ext cx="857252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Akhbar MT" pitchFamily="2" charset="-78"/>
              </a:rPr>
              <a:t>والحج المبرور جزاؤه عظيم عند الله تعالى وهو دخول الجنة ، قال صلى الله عليه وسلم : ( </a:t>
            </a:r>
            <a:r>
              <a:rPr lang="ar-S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Akhbar MT" pitchFamily="2" charset="-78"/>
              </a:rPr>
              <a:t>والحج المبرور ليس له جزاء إلا الجنة </a:t>
            </a:r>
            <a:r>
              <a:rPr lang="ar-SA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cs typeface="Akhbar MT" pitchFamily="2" charset="-78"/>
              </a:rPr>
              <a:t>) .</a:t>
            </a:r>
            <a:endParaRPr lang="ar-SA" sz="3200" b="1" dirty="0">
              <a:solidFill>
                <a:schemeClr val="bg1">
                  <a:lumMod val="65000"/>
                  <a:lumOff val="35000"/>
                </a:schemeClr>
              </a:solidFill>
              <a:cs typeface="Akhbar MT" pitchFamily="2" charset="-78"/>
            </a:endParaRPr>
          </a:p>
        </p:txBody>
      </p:sp>
      <p:pic>
        <p:nvPicPr>
          <p:cNvPr id="14338" name="Picture 2" descr="http://t3.gstatic.com/images?q=tbn:ANd9GcSFZsidH21v9KdoUPaq2_CqpOun3iCYJH-dbPlizTUfUajnW6X97PWJGgKJxA"/>
          <p:cNvPicPr>
            <a:picLocks noChangeAspect="1" noChangeArrowheads="1"/>
          </p:cNvPicPr>
          <p:nvPr/>
        </p:nvPicPr>
        <p:blipFill>
          <a:blip r:embed="rId6">
            <a:lum bright="10000" contrast="-10000"/>
          </a:blip>
          <a:srcRect/>
          <a:stretch>
            <a:fillRect/>
          </a:stretch>
        </p:blipFill>
        <p:spPr bwMode="auto">
          <a:xfrm>
            <a:off x="0" y="0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 animBg="1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t3.gstatic.com/images?q=tbn:ANd9GcSFZsidH21v9KdoUPaq2_CqpOun3iCYJH-dbPlizTUfUajnW6X97PWJGgKJxA"/>
          <p:cNvPicPr>
            <a:picLocks noChangeAspect="1" noChangeArrowheads="1"/>
          </p:cNvPicPr>
          <p:nvPr/>
        </p:nvPicPr>
        <p:blipFill>
          <a:blip r:embed="rId5">
            <a:lum bright="30000" contrast="40000"/>
          </a:blip>
          <a:srcRect/>
          <a:stretch>
            <a:fillRect/>
          </a:stretch>
        </p:blipFill>
        <p:spPr bwMode="auto">
          <a:xfrm>
            <a:off x="928662" y="1190027"/>
            <a:ext cx="7551307" cy="5025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3362331"/>
            <a:ext cx="1790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48" y="71414"/>
            <a:ext cx="1143008" cy="132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مستدير الزوايا 4"/>
          <p:cNvSpPr/>
          <p:nvPr/>
        </p:nvSpPr>
        <p:spPr>
          <a:xfrm>
            <a:off x="5214942" y="1643050"/>
            <a:ext cx="3214710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يَصُـوم المـسلمونَ في شَـهـر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00100" y="1643050"/>
            <a:ext cx="2786082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ذي الحــجَّــــة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214942" y="2285992"/>
            <a:ext cx="3214710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يحــجُّ المـسلمونَ في شَـهـر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214942" y="2928934"/>
            <a:ext cx="3214710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الحجُّ المبرور ليس له جزاء إلا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85720" y="651292"/>
            <a:ext cx="73581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أصل كلَّ فقرةٍ في العمود (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) بما يناسبها في العمود ( </a:t>
            </a:r>
            <a:r>
              <a:rPr lang="ar-SA" sz="32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) :</a:t>
            </a:r>
            <a:endParaRPr lang="ar-SA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000100" y="2285992"/>
            <a:ext cx="2786082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رمضـــــــــان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000100" y="2928934"/>
            <a:ext cx="2786082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الجـنَّــــــة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6643702" y="1142984"/>
            <a:ext cx="428628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أ</a:t>
            </a:r>
            <a:endParaRPr lang="ar-SA" sz="2800" b="1" dirty="0"/>
          </a:p>
        </p:txBody>
      </p:sp>
      <p:sp>
        <p:nvSpPr>
          <p:cNvPr id="13" name="شكل بيضاوي 12"/>
          <p:cNvSpPr/>
          <p:nvPr/>
        </p:nvSpPr>
        <p:spPr>
          <a:xfrm>
            <a:off x="2214546" y="1142984"/>
            <a:ext cx="428628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ب</a:t>
            </a:r>
            <a:endParaRPr lang="ar-SA" sz="2800" b="1" dirty="0"/>
          </a:p>
        </p:txBody>
      </p:sp>
      <p:cxnSp>
        <p:nvCxnSpPr>
          <p:cNvPr id="15" name="رابط كسهم مستقيم 14"/>
          <p:cNvCxnSpPr/>
          <p:nvPr/>
        </p:nvCxnSpPr>
        <p:spPr>
          <a:xfrm rot="10800000" flipV="1">
            <a:off x="3786182" y="1821643"/>
            <a:ext cx="1428760" cy="750100"/>
          </a:xfrm>
          <a:prstGeom prst="straightConnector1">
            <a:avLst/>
          </a:prstGeom>
          <a:ln w="317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6" idx="3"/>
          </p:cNvCxnSpPr>
          <p:nvPr/>
        </p:nvCxnSpPr>
        <p:spPr>
          <a:xfrm rot="10800000">
            <a:off x="3786182" y="1893084"/>
            <a:ext cx="1428760" cy="678661"/>
          </a:xfrm>
          <a:prstGeom prst="straightConnector1">
            <a:avLst/>
          </a:prstGeom>
          <a:ln w="31750"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11" idx="3"/>
          </p:cNvCxnSpPr>
          <p:nvPr/>
        </p:nvCxnSpPr>
        <p:spPr>
          <a:xfrm rot="10800000">
            <a:off x="3786182" y="3178968"/>
            <a:ext cx="1428760" cy="71441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 rot="16200000">
            <a:off x="-1131994" y="5632566"/>
            <a:ext cx="25717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>
                <a:solidFill>
                  <a:schemeClr val="bg1">
                    <a:lumMod val="50000"/>
                  </a:schemeClr>
                </a:solidFill>
                <a:cs typeface="AL-Manzomah" pitchFamily="2" charset="-78"/>
              </a:rPr>
              <a:t>تصميم </a:t>
            </a:r>
            <a:r>
              <a:rPr lang="ar-SA" sz="1400" dirty="0" err="1" smtClean="0">
                <a:solidFill>
                  <a:schemeClr val="bg1">
                    <a:lumMod val="50000"/>
                  </a:schemeClr>
                </a:solidFill>
                <a:cs typeface="AL-Manzomah" pitchFamily="2" charset="-78"/>
              </a:rPr>
              <a:t>الاستاذ</a:t>
            </a:r>
            <a:r>
              <a:rPr lang="ar-SA" sz="1400" dirty="0" smtClean="0">
                <a:solidFill>
                  <a:schemeClr val="bg1">
                    <a:lumMod val="50000"/>
                  </a:schemeClr>
                </a:solidFill>
                <a:cs typeface="AL-Manzomah" pitchFamily="2" charset="-78"/>
              </a:rPr>
              <a:t> : أبو أسامة </a:t>
            </a:r>
            <a:r>
              <a:rPr lang="ar-SA" sz="1400" dirty="0" err="1" smtClean="0">
                <a:solidFill>
                  <a:schemeClr val="bg1">
                    <a:lumMod val="50000"/>
                  </a:schemeClr>
                </a:solidFill>
                <a:cs typeface="AL-Manzomah" pitchFamily="2" charset="-78"/>
              </a:rPr>
              <a:t>الوليعي</a:t>
            </a:r>
            <a:endParaRPr lang="ar-SA" sz="1400" dirty="0">
              <a:solidFill>
                <a:schemeClr val="bg1">
                  <a:lumMod val="50000"/>
                </a:schemeClr>
              </a:solidFill>
              <a:cs typeface="AL-Manzomah" pitchFamily="2" charset="-7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lum bright="13000" contrast="79000"/>
          </a:blip>
          <a:srcRect b="57946"/>
          <a:stretch>
            <a:fillRect/>
          </a:stretch>
        </p:blipFill>
        <p:spPr bwMode="auto">
          <a:xfrm>
            <a:off x="1015866" y="4210273"/>
            <a:ext cx="7429552" cy="93323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عنوان 1"/>
          <p:cNvSpPr txBox="1">
            <a:spLocks/>
          </p:cNvSpPr>
          <p:nvPr/>
        </p:nvSpPr>
        <p:spPr>
          <a:xfrm>
            <a:off x="142844" y="4357694"/>
            <a:ext cx="8358246" cy="74295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 </a:t>
            </a:r>
            <a:r>
              <a:rPr kumimoji="0" lang="ar-SA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  <a:sym typeface="Wingdings"/>
              </a:rPr>
              <a:t></a:t>
            </a:r>
            <a:r>
              <a:rPr kumimoji="0" lang="ar-SA" sz="280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  <a:sym typeface="Wingdings"/>
              </a:rPr>
              <a:t> </a:t>
            </a:r>
            <a:r>
              <a:rPr kumimoji="0" lang="ar-SA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التعبد لله تعالى بالتّوجه إلى مكة المكرّمة في أشهر الحجِّ لأداء المناسك </a:t>
            </a:r>
            <a:r>
              <a:rPr kumimoji="0" lang="ar-SA" sz="2800" b="1" i="0" u="none" strike="noStrike" kern="1200" cap="all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.</a:t>
            </a:r>
            <a:endParaRPr kumimoji="0" lang="ar-SA" sz="2800" b="1" i="0" u="none" strike="noStrike" kern="1200" cap="all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82689" y="5072074"/>
            <a:ext cx="744696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3">
                <a:tint val="45000"/>
                <a:satMod val="400000"/>
              </a:schemeClr>
            </a:duotone>
            <a:lum bright="-11000" contrast="1000"/>
          </a:blip>
          <a:srcRect/>
          <a:stretch>
            <a:fillRect/>
          </a:stretch>
        </p:blipFill>
        <p:spPr bwMode="auto">
          <a:xfrm>
            <a:off x="1000100" y="5643578"/>
            <a:ext cx="7358114" cy="682534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1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1"/>
      <p:bldP spid="10" grpId="0" animBg="1"/>
      <p:bldP spid="11" grpId="0" animBg="1"/>
      <p:bldP spid="12" grpId="0" animBg="1"/>
      <p:bldP spid="13" grpId="1" animBg="1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لدرس السابع حج بيت الله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الدرس السابع حج بيت الله</Template>
  <TotalTime>0</TotalTime>
  <Words>120</Words>
  <Application>Microsoft Office PowerPoint</Application>
  <PresentationFormat>عرض على الشاشة (3:4)‏</PresentationFormat>
  <Paragraphs>19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الدرس السابع حج بيت الله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acer</cp:lastModifiedBy>
  <cp:revision>1</cp:revision>
  <dcterms:created xsi:type="dcterms:W3CDTF">2012-08-23T14:54:37Z</dcterms:created>
  <dcterms:modified xsi:type="dcterms:W3CDTF">2012-08-23T14:54:54Z</dcterms:modified>
</cp:coreProperties>
</file>