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13" r:id="rId3"/>
    <p:sldId id="335" r:id="rId4"/>
    <p:sldId id="414" r:id="rId5"/>
    <p:sldId id="415" r:id="rId6"/>
    <p:sldId id="412" r:id="rId7"/>
    <p:sldId id="416" r:id="rId8"/>
    <p:sldId id="411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38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398"/>
      </p:cViewPr>
      <p:guideLst>
        <p:guide orient="horz" pos="2183"/>
        <p:guide pos="3840"/>
        <p:guide orient="horz" pos="2238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09309" y="2670931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113746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الإسلام دين الحق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03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6821"/>
            <a:chOff x="433987" y="1526310"/>
            <a:chExt cx="2748179" cy="130682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200" y="2068272"/>
              <a:ext cx="2075544" cy="764859"/>
              <a:chOff x="3222839" y="5526063"/>
              <a:chExt cx="2075544" cy="76485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22839" y="5921590"/>
                <a:ext cx="2075544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الإسلامُ هو الدِّينُ الحَقُّ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440546" y="173608"/>
            <a:ext cx="4212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الإسلامُ هو الدِّينُ الحَقُّ</a:t>
            </a: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4949371" y="522514"/>
            <a:ext cx="3454400" cy="5958750"/>
            <a:chOff x="1162948" y="497748"/>
            <a:chExt cx="2172294" cy="5646976"/>
          </a:xfrm>
        </p:grpSpPr>
        <p:sp>
          <p:nvSpPr>
            <p:cNvPr id="43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61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9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640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050"/>
                    </a:solidFill>
                    <a:latin typeface="Oswald" panose="02000503000000000000" pitchFamily="2" charset="0"/>
                  </a:rPr>
                  <a:t>1</a:t>
                </a:r>
                <a:endParaRPr lang="en-US" sz="3200" b="1" dirty="0">
                  <a:solidFill>
                    <a:srgbClr val="00B050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46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03050" y="4871593"/>
              <a:ext cx="1995585" cy="500885"/>
              <a:chOff x="265836" y="4054653"/>
              <a:chExt cx="2307351" cy="579136"/>
            </a:xfrm>
          </p:grpSpPr>
          <p:sp>
            <p:nvSpPr>
              <p:cNvPr id="56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054653"/>
                <a:ext cx="221989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57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265836" y="4127929"/>
                <a:ext cx="2234198" cy="505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7030A0"/>
                    </a:solidFill>
                    <a:latin typeface="+mj-lt"/>
                  </a:rPr>
                  <a:t>دين الإسلامِ الدين الحقّ</a:t>
                </a:r>
              </a:p>
            </p:txBody>
          </p:sp>
        </p:grpSp>
        <p:sp>
          <p:nvSpPr>
            <p:cNvPr id="47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52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5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5039432" y="6825002"/>
            <a:ext cx="3194829" cy="24705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1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5" grpId="0" animBg="1"/>
          <p:bldP spid="17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5" grpId="0" animBg="1"/>
          <p:bldP spid="175" grpId="1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D8E608BA-129E-46DF-8A92-CA641EC6F1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085D974E-F8E1-4825-9C5C-60411485B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807877A-43D8-4AA2-A166-8DB8D8D4FD0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32CD16C1-A8C9-4C31-B4C0-CB8A76DE0BFE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26001FDE-AD44-4F6C-BFAD-708578BBC9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6821"/>
            <a:chOff x="433987" y="1526310"/>
            <a:chExt cx="2748179" cy="130682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200" y="2068272"/>
              <a:ext cx="2075544" cy="764859"/>
              <a:chOff x="3222839" y="5526063"/>
              <a:chExt cx="2075544" cy="76485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22839" y="5921590"/>
                <a:ext cx="2075544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الإسلامُ هو الدِّينُ الحَقُّ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372580" y="0"/>
            <a:ext cx="8095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دين الإسلامِ الدين الحقّ</a:t>
            </a: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4451774" y="711200"/>
            <a:ext cx="3431327" cy="5790061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85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209142" y="4906713"/>
              <a:ext cx="1994290" cy="846400"/>
              <a:chOff x="279481" y="4118417"/>
              <a:chExt cx="2305855" cy="978630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279481" y="4118417"/>
                <a:ext cx="230585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334831" y="4634528"/>
                <a:ext cx="2229479" cy="462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أنا مسلمٌ ألتزم بدين الإسلام</a:t>
                </a: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4679932" y="6821849"/>
            <a:ext cx="3173490" cy="27020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4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6821"/>
            <a:chOff x="433987" y="1526310"/>
            <a:chExt cx="2748179" cy="130682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200" y="2068272"/>
              <a:ext cx="2075544" cy="764859"/>
              <a:chOff x="3222839" y="5526063"/>
              <a:chExt cx="2075544" cy="76485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22839" y="5921590"/>
                <a:ext cx="2075544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الإسلامُ هو الدِّينُ الحَقُّ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372580" y="0"/>
            <a:ext cx="8095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أحمد الله وأشكره على نعمه عليَّ</a:t>
            </a: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4264072" y="422566"/>
            <a:ext cx="4821871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218275" y="2516205"/>
              <a:ext cx="1994293" cy="3628519"/>
              <a:chOff x="4934353" y="2110153"/>
              <a:chExt cx="2305858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4934353" y="3125562"/>
                <a:ext cx="2305858" cy="676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3</a:t>
                </a:r>
                <a:endParaRPr lang="en-US" sz="24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326549" y="4577748"/>
              <a:ext cx="1837796" cy="1566976"/>
              <a:chOff x="421832" y="3726691"/>
              <a:chExt cx="2124910" cy="1811784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1066791" y="3726691"/>
                <a:ext cx="1296372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Oswald" panose="02000503000000000000" pitchFamily="2" charset="0"/>
                  </a:rPr>
                  <a:t>قال اللهُ تعالى:</a:t>
                </a: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421832" y="4150619"/>
                <a:ext cx="2124910" cy="1387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FFFF00"/>
                    </a:solidFill>
                    <a:latin typeface="Oswald" panose="02000503000000000000" pitchFamily="2" charset="0"/>
                  </a:rPr>
                  <a:t>&lt; ومَنْ يَبْتَغِ غَيْرَ الإِسلَامِ دِيْناً فَلَن يُقْبَلَ مِنْهُ وَ هُوَ في الْآَخِرَةِ مِنَ الْخَاسِريْنَ &gt;</a:t>
                </a: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4383823" y="6859323"/>
            <a:ext cx="3314435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367918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5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2" y="2008525"/>
              <a:ext cx="2009143" cy="613355"/>
              <a:chOff x="3394651" y="5466316"/>
              <a:chExt cx="2009143" cy="61335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1" y="5784105"/>
                <a:ext cx="2009143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الإسلامُ هو الدِّينُ الحَقُّ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972293" y="173608"/>
            <a:ext cx="53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أُحافِظُ على هذا الدُّعاءِ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919958"/>
            <a:ext cx="7717504" cy="2224858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021545" y="924421"/>
              <a:ext cx="3425090" cy="3295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«يا مُقَلِّبَ القلوبِ ثَبِّتْ قلبي على دِينِكَ 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116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2008525"/>
              <a:ext cx="1793831" cy="588286"/>
              <a:chOff x="3442572" y="5466316"/>
              <a:chExt cx="1793831" cy="58828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759037"/>
                <a:ext cx="1793831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الإسلامُ هو الدِّينُ الحَقُّ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714171" y="163295"/>
            <a:ext cx="908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الْأَسْئِلَةُ              </a:t>
            </a:r>
            <a:r>
              <a:rPr lang="ar-SY" sz="3200" b="1" dirty="0">
                <a:latin typeface="Century Gothic" panose="020B0502020202020204" pitchFamily="34" charset="0"/>
              </a:rPr>
              <a:t>املأ الفراغات الآتية 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167437" y="2446720"/>
            <a:ext cx="6024563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أ - أدعو اللهَ تعالى أن أتمسكَ بِدِين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6469133" y="2580112"/>
            <a:ext cx="144462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الإسلام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167438" y="3812518"/>
            <a:ext cx="6024561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ب - الدليلُ على أنَّ الله لا يَقْبَلُ غيرَ الإسلامِ دِينًا قولُهُ تعالى :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3209228" y="4905496"/>
            <a:ext cx="7964433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 ومَنْ يَبْتَغِ غَيْرَ الإِسلَامِ دِيْناً فَلَن يُقْبَلَ مِنْهُ وَ هُوَ في الْآَخِرَةِ مِنَ الْخَاسِريْنَ &gt;</a:t>
            </a:r>
          </a:p>
        </p:txBody>
      </p:sp>
    </p:spTree>
    <p:extLst>
      <p:ext uri="{BB962C8B-B14F-4D97-AF65-F5344CB8AC3E}">
        <p14:creationId xmlns:p14="http://schemas.microsoft.com/office/powerpoint/2010/main" val="419105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6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149</Words>
  <Application>Microsoft Office PowerPoint</Application>
  <PresentationFormat>شاشة عريضة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878</cp:revision>
  <dcterms:created xsi:type="dcterms:W3CDTF">2020-10-10T04:32:51Z</dcterms:created>
  <dcterms:modified xsi:type="dcterms:W3CDTF">2021-01-28T12:37:17Z</dcterms:modified>
</cp:coreProperties>
</file>