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341" r:id="rId3"/>
    <p:sldId id="342" r:id="rId4"/>
    <p:sldId id="331" r:id="rId5"/>
    <p:sldId id="327" r:id="rId6"/>
    <p:sldId id="326" r:id="rId7"/>
    <p:sldId id="334" r:id="rId8"/>
    <p:sldId id="335" r:id="rId9"/>
    <p:sldId id="336" r:id="rId10"/>
    <p:sldId id="338" r:id="rId11"/>
    <p:sldId id="339" r:id="rId12"/>
    <p:sldId id="337" r:id="rId13"/>
    <p:sldId id="324" r:id="rId14"/>
    <p:sldId id="343" r:id="rId15"/>
    <p:sldId id="340" r:id="rId16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9933FF"/>
    <a:srgbClr val="00CC99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0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3.png"/><Relationship Id="rId7" Type="http://schemas.openxmlformats.org/officeDocument/2006/relationships/image" Target="../media/image32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10" Type="http://schemas.openxmlformats.org/officeDocument/2006/relationships/image" Target="../media/image35.jpg"/><Relationship Id="rId4" Type="http://schemas.openxmlformats.org/officeDocument/2006/relationships/image" Target="../media/image4.svg"/><Relationship Id="rId9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4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4.sv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8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srgbClr val="FF0000"/>
                  </a:solidFill>
                  <a:latin typeface="Oswald" panose="02000503000000000000" pitchFamily="2" charset="0"/>
                </a:rPr>
                <a:t>مسكني</a:t>
              </a:r>
              <a:endParaRPr lang="en-US" sz="3200" dirty="0">
                <a:solidFill>
                  <a:srgbClr val="FF000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3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C3259A38-19E4-4ADA-B594-2CEB396CB804}"/>
              </a:ext>
            </a:extLst>
          </p:cNvPr>
          <p:cNvGrpSpPr/>
          <p:nvPr/>
        </p:nvGrpSpPr>
        <p:grpSpPr>
          <a:xfrm>
            <a:off x="158685" y="3473565"/>
            <a:ext cx="1887249" cy="2332738"/>
            <a:chOff x="10078412" y="2825071"/>
            <a:chExt cx="1887249" cy="233273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D76A030-DA97-4690-9245-A175BE6F7610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5156D8A-5B4F-44F6-8464-5F3617D89A0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81BF28F-03BB-4F6E-8543-24E826A0AA10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بيتي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60060F4-0214-4736-9540-73A8388DA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434751" y="3775567"/>
              <a:ext cx="1214203" cy="1214203"/>
            </a:xfrm>
            <a:prstGeom prst="rect">
              <a:avLst/>
            </a:prstGeom>
          </p:spPr>
        </p:pic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17470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أنظر و ألاحظ :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F4A9BF5-5B36-4C89-9463-97B86638E02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260C6C19-E5A8-4094-9871-76486A2783BE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2A77B310-E73D-491D-8249-E27819A01FD0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: Top Corners One Rounded and One Snipped 107">
                <a:extLst>
                  <a:ext uri="{FF2B5EF4-FFF2-40B4-BE49-F238E27FC236}">
                    <a16:creationId xmlns:a16="http://schemas.microsoft.com/office/drawing/2014/main" id="{15C233DE-B142-4961-BE86-7AF60FE1FC5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ight Triangle 19">
                <a:extLst>
                  <a:ext uri="{FF2B5EF4-FFF2-40B4-BE49-F238E27FC236}">
                    <a16:creationId xmlns:a16="http://schemas.microsoft.com/office/drawing/2014/main" id="{C79A373F-96D5-4D00-97B4-FDC81304452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974ECE18-DDA0-4E31-9538-5BFDD8F662BD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06" name="Graphic 105" descr="Target Audience">
              <a:extLst>
                <a:ext uri="{FF2B5EF4-FFF2-40B4-BE49-F238E27FC236}">
                  <a16:creationId xmlns:a16="http://schemas.microsoft.com/office/drawing/2014/main" id="{16D80A88-F40A-4F1E-B033-055A70409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6286531-0445-4F4B-A6FD-F89859562104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923896F-6A75-485E-A1F4-0201D913D9E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1503CE30-D1C6-414B-B154-083FA22B4F17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rapezoid 10">
              <a:extLst>
                <a:ext uri="{FF2B5EF4-FFF2-40B4-BE49-F238E27FC236}">
                  <a16:creationId xmlns:a16="http://schemas.microsoft.com/office/drawing/2014/main" id="{055D6618-D8CC-44A8-BF97-A3FBE88A39E7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42DC3552-7604-4B57-8147-2715F325DC80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Rectangle 21">
            <a:extLst>
              <a:ext uri="{FF2B5EF4-FFF2-40B4-BE49-F238E27FC236}">
                <a16:creationId xmlns:a16="http://schemas.microsoft.com/office/drawing/2014/main" id="{48F9826B-8006-4B61-831A-851DC378B9F3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AE3A85D8-E3ED-47EC-A7E8-2D9CAC4E3DBD}"/>
              </a:ext>
            </a:extLst>
          </p:cNvPr>
          <p:cNvSpPr/>
          <p:nvPr/>
        </p:nvSpPr>
        <p:spPr>
          <a:xfrm rot="5400000">
            <a:off x="2921897" y="1199283"/>
            <a:ext cx="2932858" cy="277022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l="5816" t="12562" r="5816" b="12562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965866D-BD3B-4590-946A-EA451603369F}"/>
              </a:ext>
            </a:extLst>
          </p:cNvPr>
          <p:cNvGrpSpPr/>
          <p:nvPr/>
        </p:nvGrpSpPr>
        <p:grpSpPr>
          <a:xfrm>
            <a:off x="4242672" y="1248901"/>
            <a:ext cx="291307" cy="439924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04B4300-DA13-464F-B487-56AA634218EC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rapezoid 10">
              <a:extLst>
                <a:ext uri="{FF2B5EF4-FFF2-40B4-BE49-F238E27FC236}">
                  <a16:creationId xmlns:a16="http://schemas.microsoft.com/office/drawing/2014/main" id="{4BB9BE94-ADB0-4182-8FE5-52BE0E14BCF7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AA49F82-6E75-4692-997D-1102B43D363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8626760" y="2173992"/>
            <a:ext cx="3033121" cy="672816"/>
            <a:chOff x="1437354" y="1240018"/>
            <a:chExt cx="6311996" cy="672816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54" y="1240018"/>
              <a:ext cx="63119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5122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ما اسم بيت الطائر ؟ 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C6F1D882-B16A-41E4-8274-C102A62D11C9}"/>
              </a:ext>
            </a:extLst>
          </p:cNvPr>
          <p:cNvSpPr txBox="1"/>
          <p:nvPr/>
        </p:nvSpPr>
        <p:spPr>
          <a:xfrm>
            <a:off x="3703359" y="4240214"/>
            <a:ext cx="13699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Y" sz="2800" dirty="0">
                <a:solidFill>
                  <a:srgbClr val="D60093"/>
                </a:solidFill>
              </a:rPr>
              <a:t>العش</a:t>
            </a:r>
          </a:p>
        </p:txBody>
      </p:sp>
    </p:spTree>
    <p:extLst>
      <p:ext uri="{BB962C8B-B14F-4D97-AF65-F5344CB8AC3E}">
        <p14:creationId xmlns:p14="http://schemas.microsoft.com/office/powerpoint/2010/main" val="359819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12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20" grpId="0" animBg="1"/>
      <p:bldP spid="123" grpId="0" animBg="1"/>
      <p:bldP spid="123" grpId="1" animBg="1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99CA3AE1-DCD6-4311-BC03-A289826F9259}"/>
              </a:ext>
            </a:extLst>
          </p:cNvPr>
          <p:cNvGrpSpPr/>
          <p:nvPr/>
        </p:nvGrpSpPr>
        <p:grpSpPr>
          <a:xfrm>
            <a:off x="158685" y="3473565"/>
            <a:ext cx="1887249" cy="2332738"/>
            <a:chOff x="10078412" y="2825071"/>
            <a:chExt cx="1887249" cy="2332738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BA1BC458-50B9-4514-A526-13558350675E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A9E6A30-B68E-41D9-ABA9-C4E742A69F30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A39918D-6342-41DF-868B-83EAD90849AC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بيتي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0B990AAC-0578-4FD9-895D-46D622122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434751" y="3775567"/>
              <a:ext cx="1214203" cy="1214203"/>
            </a:xfrm>
            <a:prstGeom prst="rect">
              <a:avLst/>
            </a:prstGeom>
          </p:spPr>
        </p:pic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865653" y="390930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إرشادات عامة :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F4A9BF5-5B36-4C89-9463-97B86638E02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260C6C19-E5A8-4094-9871-76486A2783BE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2A77B310-E73D-491D-8249-E27819A01FD0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: Top Corners One Rounded and One Snipped 107">
                <a:extLst>
                  <a:ext uri="{FF2B5EF4-FFF2-40B4-BE49-F238E27FC236}">
                    <a16:creationId xmlns:a16="http://schemas.microsoft.com/office/drawing/2014/main" id="{15C233DE-B142-4961-BE86-7AF60FE1FC5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ight Triangle 19">
                <a:extLst>
                  <a:ext uri="{FF2B5EF4-FFF2-40B4-BE49-F238E27FC236}">
                    <a16:creationId xmlns:a16="http://schemas.microsoft.com/office/drawing/2014/main" id="{C79A373F-96D5-4D00-97B4-FDC81304452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974ECE18-DDA0-4E31-9538-5BFDD8F662BD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06" name="Graphic 105" descr="Target Audience">
              <a:extLst>
                <a:ext uri="{FF2B5EF4-FFF2-40B4-BE49-F238E27FC236}">
                  <a16:creationId xmlns:a16="http://schemas.microsoft.com/office/drawing/2014/main" id="{16D80A88-F40A-4F1E-B033-055A70409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6286531-0445-4F4B-A6FD-F89859562104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923896F-6A75-485E-A1F4-0201D913D9E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1503CE30-D1C6-414B-B154-083FA22B4F17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rapezoid 10">
              <a:extLst>
                <a:ext uri="{FF2B5EF4-FFF2-40B4-BE49-F238E27FC236}">
                  <a16:creationId xmlns:a16="http://schemas.microsoft.com/office/drawing/2014/main" id="{055D6618-D8CC-44A8-BF97-A3FBE88A39E7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42DC3552-7604-4B57-8147-2715F325DC80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Rectangle 21">
            <a:extLst>
              <a:ext uri="{FF2B5EF4-FFF2-40B4-BE49-F238E27FC236}">
                <a16:creationId xmlns:a16="http://schemas.microsoft.com/office/drawing/2014/main" id="{48F9826B-8006-4B61-831A-851DC378B9F3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BC170A6-22B6-4CDA-983A-D69C0956C36F}"/>
              </a:ext>
            </a:extLst>
          </p:cNvPr>
          <p:cNvGrpSpPr/>
          <p:nvPr/>
        </p:nvGrpSpPr>
        <p:grpSpPr>
          <a:xfrm>
            <a:off x="3004226" y="162949"/>
            <a:ext cx="3411016" cy="3265445"/>
            <a:chOff x="495074" y="2124185"/>
            <a:chExt cx="3411016" cy="3265445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7276F52E-C64D-433D-82BE-729E0CBFB7B0}"/>
                </a:ext>
              </a:extLst>
            </p:cNvPr>
            <p:cNvSpPr/>
            <p:nvPr/>
          </p:nvSpPr>
          <p:spPr>
            <a:xfrm rot="5400000">
              <a:off x="2251807" y="3366256"/>
              <a:ext cx="2670801" cy="637764"/>
            </a:xfrm>
            <a:prstGeom prst="ellipse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1477832-9732-4BE4-A031-F1AE2E5EB94D}"/>
                </a:ext>
              </a:extLst>
            </p:cNvPr>
            <p:cNvSpPr/>
            <p:nvPr/>
          </p:nvSpPr>
          <p:spPr>
            <a:xfrm rot="577091">
              <a:off x="1823537" y="4751163"/>
              <a:ext cx="1903479" cy="637764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613E1302-0EFF-45F7-A256-B34A16E28FAC}"/>
                </a:ext>
              </a:extLst>
            </p:cNvPr>
            <p:cNvSpPr/>
            <p:nvPr/>
          </p:nvSpPr>
          <p:spPr>
            <a:xfrm rot="20903281">
              <a:off x="582659" y="4751866"/>
              <a:ext cx="1903479" cy="637764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0C169DA-11F9-4975-8520-4C57CCE2C68F}"/>
                </a:ext>
              </a:extLst>
            </p:cNvPr>
            <p:cNvSpPr/>
            <p:nvPr/>
          </p:nvSpPr>
          <p:spPr>
            <a:xfrm>
              <a:off x="681622" y="2124185"/>
              <a:ext cx="2976581" cy="3085568"/>
            </a:xfrm>
            <a:custGeom>
              <a:avLst/>
              <a:gdLst>
                <a:gd name="connsiteX0" fmla="*/ 0 w 4403187"/>
                <a:gd name="connsiteY0" fmla="*/ 0 h 4564408"/>
                <a:gd name="connsiteX1" fmla="*/ 301828 w 4403187"/>
                <a:gd name="connsiteY1" fmla="*/ 0 h 4564408"/>
                <a:gd name="connsiteX2" fmla="*/ 301828 w 4403187"/>
                <a:gd name="connsiteY2" fmla="*/ 135355 h 4564408"/>
                <a:gd name="connsiteX3" fmla="*/ 285308 w 4403187"/>
                <a:gd name="connsiteY3" fmla="*/ 138691 h 4564408"/>
                <a:gd name="connsiteX4" fmla="*/ 194445 w 4403187"/>
                <a:gd name="connsiteY4" fmla="*/ 275771 h 4564408"/>
                <a:gd name="connsiteX5" fmla="*/ 343217 w 4403187"/>
                <a:gd name="connsiteY5" fmla="*/ 424542 h 4564408"/>
                <a:gd name="connsiteX6" fmla="*/ 491988 w 4403187"/>
                <a:gd name="connsiteY6" fmla="*/ 275771 h 4564408"/>
                <a:gd name="connsiteX7" fmla="*/ 401125 w 4403187"/>
                <a:gd name="connsiteY7" fmla="*/ 138691 h 4564408"/>
                <a:gd name="connsiteX8" fmla="*/ 384605 w 4403187"/>
                <a:gd name="connsiteY8" fmla="*/ 135355 h 4564408"/>
                <a:gd name="connsiteX9" fmla="*/ 384605 w 4403187"/>
                <a:gd name="connsiteY9" fmla="*/ 0 h 4564408"/>
                <a:gd name="connsiteX10" fmla="*/ 793817 w 4403187"/>
                <a:gd name="connsiteY10" fmla="*/ 0 h 4564408"/>
                <a:gd name="connsiteX11" fmla="*/ 793817 w 4403187"/>
                <a:gd name="connsiteY11" fmla="*/ 135355 h 4564408"/>
                <a:gd name="connsiteX12" fmla="*/ 777297 w 4403187"/>
                <a:gd name="connsiteY12" fmla="*/ 138691 h 4564408"/>
                <a:gd name="connsiteX13" fmla="*/ 686434 w 4403187"/>
                <a:gd name="connsiteY13" fmla="*/ 275771 h 4564408"/>
                <a:gd name="connsiteX14" fmla="*/ 835206 w 4403187"/>
                <a:gd name="connsiteY14" fmla="*/ 424542 h 4564408"/>
                <a:gd name="connsiteX15" fmla="*/ 983977 w 4403187"/>
                <a:gd name="connsiteY15" fmla="*/ 275771 h 4564408"/>
                <a:gd name="connsiteX16" fmla="*/ 893114 w 4403187"/>
                <a:gd name="connsiteY16" fmla="*/ 138691 h 4564408"/>
                <a:gd name="connsiteX17" fmla="*/ 876594 w 4403187"/>
                <a:gd name="connsiteY17" fmla="*/ 135355 h 4564408"/>
                <a:gd name="connsiteX18" fmla="*/ 876594 w 4403187"/>
                <a:gd name="connsiteY18" fmla="*/ 0 h 4564408"/>
                <a:gd name="connsiteX19" fmla="*/ 1285806 w 4403187"/>
                <a:gd name="connsiteY19" fmla="*/ 0 h 4564408"/>
                <a:gd name="connsiteX20" fmla="*/ 1285806 w 4403187"/>
                <a:gd name="connsiteY20" fmla="*/ 135355 h 4564408"/>
                <a:gd name="connsiteX21" fmla="*/ 1269286 w 4403187"/>
                <a:gd name="connsiteY21" fmla="*/ 138691 h 4564408"/>
                <a:gd name="connsiteX22" fmla="*/ 1178423 w 4403187"/>
                <a:gd name="connsiteY22" fmla="*/ 275771 h 4564408"/>
                <a:gd name="connsiteX23" fmla="*/ 1327195 w 4403187"/>
                <a:gd name="connsiteY23" fmla="*/ 424542 h 4564408"/>
                <a:gd name="connsiteX24" fmla="*/ 1475966 w 4403187"/>
                <a:gd name="connsiteY24" fmla="*/ 275771 h 4564408"/>
                <a:gd name="connsiteX25" fmla="*/ 1385103 w 4403187"/>
                <a:gd name="connsiteY25" fmla="*/ 138691 h 4564408"/>
                <a:gd name="connsiteX26" fmla="*/ 1368583 w 4403187"/>
                <a:gd name="connsiteY26" fmla="*/ 135355 h 4564408"/>
                <a:gd name="connsiteX27" fmla="*/ 1368583 w 4403187"/>
                <a:gd name="connsiteY27" fmla="*/ 0 h 4564408"/>
                <a:gd name="connsiteX28" fmla="*/ 1777795 w 4403187"/>
                <a:gd name="connsiteY28" fmla="*/ 0 h 4564408"/>
                <a:gd name="connsiteX29" fmla="*/ 1777795 w 4403187"/>
                <a:gd name="connsiteY29" fmla="*/ 135355 h 4564408"/>
                <a:gd name="connsiteX30" fmla="*/ 1761275 w 4403187"/>
                <a:gd name="connsiteY30" fmla="*/ 138691 h 4564408"/>
                <a:gd name="connsiteX31" fmla="*/ 1670412 w 4403187"/>
                <a:gd name="connsiteY31" fmla="*/ 275771 h 4564408"/>
                <a:gd name="connsiteX32" fmla="*/ 1819184 w 4403187"/>
                <a:gd name="connsiteY32" fmla="*/ 424542 h 4564408"/>
                <a:gd name="connsiteX33" fmla="*/ 1967955 w 4403187"/>
                <a:gd name="connsiteY33" fmla="*/ 275771 h 4564408"/>
                <a:gd name="connsiteX34" fmla="*/ 1877092 w 4403187"/>
                <a:gd name="connsiteY34" fmla="*/ 138691 h 4564408"/>
                <a:gd name="connsiteX35" fmla="*/ 1860572 w 4403187"/>
                <a:gd name="connsiteY35" fmla="*/ 135355 h 4564408"/>
                <a:gd name="connsiteX36" fmla="*/ 1860572 w 4403187"/>
                <a:gd name="connsiteY36" fmla="*/ 0 h 4564408"/>
                <a:gd name="connsiteX37" fmla="*/ 2269784 w 4403187"/>
                <a:gd name="connsiteY37" fmla="*/ 0 h 4564408"/>
                <a:gd name="connsiteX38" fmla="*/ 2269784 w 4403187"/>
                <a:gd name="connsiteY38" fmla="*/ 135355 h 4564408"/>
                <a:gd name="connsiteX39" fmla="*/ 2253264 w 4403187"/>
                <a:gd name="connsiteY39" fmla="*/ 138691 h 4564408"/>
                <a:gd name="connsiteX40" fmla="*/ 2162401 w 4403187"/>
                <a:gd name="connsiteY40" fmla="*/ 275771 h 4564408"/>
                <a:gd name="connsiteX41" fmla="*/ 2311173 w 4403187"/>
                <a:gd name="connsiteY41" fmla="*/ 424542 h 4564408"/>
                <a:gd name="connsiteX42" fmla="*/ 2459944 w 4403187"/>
                <a:gd name="connsiteY42" fmla="*/ 275771 h 4564408"/>
                <a:gd name="connsiteX43" fmla="*/ 2369081 w 4403187"/>
                <a:gd name="connsiteY43" fmla="*/ 138691 h 4564408"/>
                <a:gd name="connsiteX44" fmla="*/ 2352561 w 4403187"/>
                <a:gd name="connsiteY44" fmla="*/ 135355 h 4564408"/>
                <a:gd name="connsiteX45" fmla="*/ 2352561 w 4403187"/>
                <a:gd name="connsiteY45" fmla="*/ 0 h 4564408"/>
                <a:gd name="connsiteX46" fmla="*/ 2761773 w 4403187"/>
                <a:gd name="connsiteY46" fmla="*/ 0 h 4564408"/>
                <a:gd name="connsiteX47" fmla="*/ 2761773 w 4403187"/>
                <a:gd name="connsiteY47" fmla="*/ 135355 h 4564408"/>
                <a:gd name="connsiteX48" fmla="*/ 2745253 w 4403187"/>
                <a:gd name="connsiteY48" fmla="*/ 138691 h 4564408"/>
                <a:gd name="connsiteX49" fmla="*/ 2654390 w 4403187"/>
                <a:gd name="connsiteY49" fmla="*/ 275771 h 4564408"/>
                <a:gd name="connsiteX50" fmla="*/ 2803162 w 4403187"/>
                <a:gd name="connsiteY50" fmla="*/ 424542 h 4564408"/>
                <a:gd name="connsiteX51" fmla="*/ 2951933 w 4403187"/>
                <a:gd name="connsiteY51" fmla="*/ 275771 h 4564408"/>
                <a:gd name="connsiteX52" fmla="*/ 2861070 w 4403187"/>
                <a:gd name="connsiteY52" fmla="*/ 138691 h 4564408"/>
                <a:gd name="connsiteX53" fmla="*/ 2844550 w 4403187"/>
                <a:gd name="connsiteY53" fmla="*/ 135355 h 4564408"/>
                <a:gd name="connsiteX54" fmla="*/ 2844550 w 4403187"/>
                <a:gd name="connsiteY54" fmla="*/ 0 h 4564408"/>
                <a:gd name="connsiteX55" fmla="*/ 3253762 w 4403187"/>
                <a:gd name="connsiteY55" fmla="*/ 0 h 4564408"/>
                <a:gd name="connsiteX56" fmla="*/ 3253762 w 4403187"/>
                <a:gd name="connsiteY56" fmla="*/ 135355 h 4564408"/>
                <a:gd name="connsiteX57" fmla="*/ 3237242 w 4403187"/>
                <a:gd name="connsiteY57" fmla="*/ 138691 h 4564408"/>
                <a:gd name="connsiteX58" fmla="*/ 3146379 w 4403187"/>
                <a:gd name="connsiteY58" fmla="*/ 275771 h 4564408"/>
                <a:gd name="connsiteX59" fmla="*/ 3295151 w 4403187"/>
                <a:gd name="connsiteY59" fmla="*/ 424542 h 4564408"/>
                <a:gd name="connsiteX60" fmla="*/ 3443922 w 4403187"/>
                <a:gd name="connsiteY60" fmla="*/ 275771 h 4564408"/>
                <a:gd name="connsiteX61" fmla="*/ 3353059 w 4403187"/>
                <a:gd name="connsiteY61" fmla="*/ 138691 h 4564408"/>
                <a:gd name="connsiteX62" fmla="*/ 3336539 w 4403187"/>
                <a:gd name="connsiteY62" fmla="*/ 135355 h 4564408"/>
                <a:gd name="connsiteX63" fmla="*/ 3336539 w 4403187"/>
                <a:gd name="connsiteY63" fmla="*/ 0 h 4564408"/>
                <a:gd name="connsiteX64" fmla="*/ 3745751 w 4403187"/>
                <a:gd name="connsiteY64" fmla="*/ 0 h 4564408"/>
                <a:gd name="connsiteX65" fmla="*/ 3745751 w 4403187"/>
                <a:gd name="connsiteY65" fmla="*/ 135355 h 4564408"/>
                <a:gd name="connsiteX66" fmla="*/ 3729231 w 4403187"/>
                <a:gd name="connsiteY66" fmla="*/ 138691 h 4564408"/>
                <a:gd name="connsiteX67" fmla="*/ 3638368 w 4403187"/>
                <a:gd name="connsiteY67" fmla="*/ 275771 h 4564408"/>
                <a:gd name="connsiteX68" fmla="*/ 3787140 w 4403187"/>
                <a:gd name="connsiteY68" fmla="*/ 424542 h 4564408"/>
                <a:gd name="connsiteX69" fmla="*/ 3935911 w 4403187"/>
                <a:gd name="connsiteY69" fmla="*/ 275771 h 4564408"/>
                <a:gd name="connsiteX70" fmla="*/ 3845048 w 4403187"/>
                <a:gd name="connsiteY70" fmla="*/ 138691 h 4564408"/>
                <a:gd name="connsiteX71" fmla="*/ 3828528 w 4403187"/>
                <a:gd name="connsiteY71" fmla="*/ 135355 h 4564408"/>
                <a:gd name="connsiteX72" fmla="*/ 3828528 w 4403187"/>
                <a:gd name="connsiteY72" fmla="*/ 0 h 4564408"/>
                <a:gd name="connsiteX73" fmla="*/ 4403187 w 4403187"/>
                <a:gd name="connsiteY73" fmla="*/ 0 h 4564408"/>
                <a:gd name="connsiteX74" fmla="*/ 4403187 w 4403187"/>
                <a:gd name="connsiteY74" fmla="*/ 4564408 h 4564408"/>
                <a:gd name="connsiteX75" fmla="*/ 0 w 4403187"/>
                <a:gd name="connsiteY75" fmla="*/ 4564408 h 456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4403187" h="4564408">
                  <a:moveTo>
                    <a:pt x="0" y="0"/>
                  </a:moveTo>
                  <a:lnTo>
                    <a:pt x="301828" y="0"/>
                  </a:lnTo>
                  <a:lnTo>
                    <a:pt x="301828" y="135355"/>
                  </a:lnTo>
                  <a:lnTo>
                    <a:pt x="285308" y="138691"/>
                  </a:lnTo>
                  <a:cubicBezTo>
                    <a:pt x="231912" y="161275"/>
                    <a:pt x="194445" y="214148"/>
                    <a:pt x="194445" y="275771"/>
                  </a:cubicBezTo>
                  <a:cubicBezTo>
                    <a:pt x="194445" y="357935"/>
                    <a:pt x="261053" y="424542"/>
                    <a:pt x="343217" y="424542"/>
                  </a:cubicBezTo>
                  <a:cubicBezTo>
                    <a:pt x="425381" y="424542"/>
                    <a:pt x="491988" y="357935"/>
                    <a:pt x="491988" y="275771"/>
                  </a:cubicBezTo>
                  <a:cubicBezTo>
                    <a:pt x="491988" y="214148"/>
                    <a:pt x="454522" y="161275"/>
                    <a:pt x="401125" y="138691"/>
                  </a:cubicBezTo>
                  <a:lnTo>
                    <a:pt x="384605" y="135355"/>
                  </a:lnTo>
                  <a:lnTo>
                    <a:pt x="384605" y="0"/>
                  </a:lnTo>
                  <a:lnTo>
                    <a:pt x="793817" y="0"/>
                  </a:lnTo>
                  <a:lnTo>
                    <a:pt x="793817" y="135355"/>
                  </a:lnTo>
                  <a:lnTo>
                    <a:pt x="777297" y="138691"/>
                  </a:lnTo>
                  <a:cubicBezTo>
                    <a:pt x="723901" y="161275"/>
                    <a:pt x="686434" y="214148"/>
                    <a:pt x="686434" y="275771"/>
                  </a:cubicBezTo>
                  <a:cubicBezTo>
                    <a:pt x="686434" y="357935"/>
                    <a:pt x="753042" y="424542"/>
                    <a:pt x="835206" y="424542"/>
                  </a:cubicBezTo>
                  <a:cubicBezTo>
                    <a:pt x="917370" y="424542"/>
                    <a:pt x="983977" y="357935"/>
                    <a:pt x="983977" y="275771"/>
                  </a:cubicBezTo>
                  <a:cubicBezTo>
                    <a:pt x="983977" y="214148"/>
                    <a:pt x="946511" y="161275"/>
                    <a:pt x="893114" y="138691"/>
                  </a:cubicBezTo>
                  <a:lnTo>
                    <a:pt x="876594" y="135355"/>
                  </a:lnTo>
                  <a:lnTo>
                    <a:pt x="876594" y="0"/>
                  </a:lnTo>
                  <a:lnTo>
                    <a:pt x="1285806" y="0"/>
                  </a:lnTo>
                  <a:lnTo>
                    <a:pt x="1285806" y="135355"/>
                  </a:lnTo>
                  <a:lnTo>
                    <a:pt x="1269286" y="138691"/>
                  </a:lnTo>
                  <a:cubicBezTo>
                    <a:pt x="1215890" y="161275"/>
                    <a:pt x="1178423" y="214148"/>
                    <a:pt x="1178423" y="275771"/>
                  </a:cubicBezTo>
                  <a:cubicBezTo>
                    <a:pt x="1178423" y="357935"/>
                    <a:pt x="1245031" y="424542"/>
                    <a:pt x="1327195" y="424542"/>
                  </a:cubicBezTo>
                  <a:cubicBezTo>
                    <a:pt x="1409359" y="424542"/>
                    <a:pt x="1475966" y="357935"/>
                    <a:pt x="1475966" y="275771"/>
                  </a:cubicBezTo>
                  <a:cubicBezTo>
                    <a:pt x="1475966" y="214148"/>
                    <a:pt x="1438500" y="161275"/>
                    <a:pt x="1385103" y="138691"/>
                  </a:cubicBezTo>
                  <a:lnTo>
                    <a:pt x="1368583" y="135355"/>
                  </a:lnTo>
                  <a:lnTo>
                    <a:pt x="1368583" y="0"/>
                  </a:lnTo>
                  <a:lnTo>
                    <a:pt x="1777795" y="0"/>
                  </a:lnTo>
                  <a:lnTo>
                    <a:pt x="1777795" y="135355"/>
                  </a:lnTo>
                  <a:lnTo>
                    <a:pt x="1761275" y="138691"/>
                  </a:lnTo>
                  <a:cubicBezTo>
                    <a:pt x="1707879" y="161275"/>
                    <a:pt x="1670412" y="214148"/>
                    <a:pt x="1670412" y="275771"/>
                  </a:cubicBezTo>
                  <a:cubicBezTo>
                    <a:pt x="1670412" y="357935"/>
                    <a:pt x="1737020" y="424542"/>
                    <a:pt x="1819184" y="424542"/>
                  </a:cubicBezTo>
                  <a:cubicBezTo>
                    <a:pt x="1901348" y="424542"/>
                    <a:pt x="1967955" y="357935"/>
                    <a:pt x="1967955" y="275771"/>
                  </a:cubicBezTo>
                  <a:cubicBezTo>
                    <a:pt x="1967955" y="214148"/>
                    <a:pt x="1930489" y="161275"/>
                    <a:pt x="1877092" y="138691"/>
                  </a:cubicBezTo>
                  <a:lnTo>
                    <a:pt x="1860572" y="135355"/>
                  </a:lnTo>
                  <a:lnTo>
                    <a:pt x="1860572" y="0"/>
                  </a:lnTo>
                  <a:lnTo>
                    <a:pt x="2269784" y="0"/>
                  </a:lnTo>
                  <a:lnTo>
                    <a:pt x="2269784" y="135355"/>
                  </a:lnTo>
                  <a:lnTo>
                    <a:pt x="2253264" y="138691"/>
                  </a:lnTo>
                  <a:cubicBezTo>
                    <a:pt x="2199868" y="161275"/>
                    <a:pt x="2162401" y="214148"/>
                    <a:pt x="2162401" y="275771"/>
                  </a:cubicBezTo>
                  <a:cubicBezTo>
                    <a:pt x="2162401" y="357935"/>
                    <a:pt x="2229009" y="424542"/>
                    <a:pt x="2311173" y="424542"/>
                  </a:cubicBezTo>
                  <a:cubicBezTo>
                    <a:pt x="2393337" y="424542"/>
                    <a:pt x="2459944" y="357935"/>
                    <a:pt x="2459944" y="275771"/>
                  </a:cubicBezTo>
                  <a:cubicBezTo>
                    <a:pt x="2459944" y="214148"/>
                    <a:pt x="2422478" y="161275"/>
                    <a:pt x="2369081" y="138691"/>
                  </a:cubicBezTo>
                  <a:lnTo>
                    <a:pt x="2352561" y="135355"/>
                  </a:lnTo>
                  <a:lnTo>
                    <a:pt x="2352561" y="0"/>
                  </a:lnTo>
                  <a:lnTo>
                    <a:pt x="2761773" y="0"/>
                  </a:lnTo>
                  <a:lnTo>
                    <a:pt x="2761773" y="135355"/>
                  </a:lnTo>
                  <a:lnTo>
                    <a:pt x="2745253" y="138691"/>
                  </a:lnTo>
                  <a:cubicBezTo>
                    <a:pt x="2691857" y="161275"/>
                    <a:pt x="2654390" y="214148"/>
                    <a:pt x="2654390" y="275771"/>
                  </a:cubicBezTo>
                  <a:cubicBezTo>
                    <a:pt x="2654390" y="357935"/>
                    <a:pt x="2720998" y="424542"/>
                    <a:pt x="2803162" y="424542"/>
                  </a:cubicBezTo>
                  <a:cubicBezTo>
                    <a:pt x="2885326" y="424542"/>
                    <a:pt x="2951933" y="357935"/>
                    <a:pt x="2951933" y="275771"/>
                  </a:cubicBezTo>
                  <a:cubicBezTo>
                    <a:pt x="2951933" y="214148"/>
                    <a:pt x="2914467" y="161275"/>
                    <a:pt x="2861070" y="138691"/>
                  </a:cubicBezTo>
                  <a:lnTo>
                    <a:pt x="2844550" y="135355"/>
                  </a:lnTo>
                  <a:lnTo>
                    <a:pt x="2844550" y="0"/>
                  </a:lnTo>
                  <a:lnTo>
                    <a:pt x="3253762" y="0"/>
                  </a:lnTo>
                  <a:lnTo>
                    <a:pt x="3253762" y="135355"/>
                  </a:lnTo>
                  <a:lnTo>
                    <a:pt x="3237242" y="138691"/>
                  </a:lnTo>
                  <a:cubicBezTo>
                    <a:pt x="3183846" y="161275"/>
                    <a:pt x="3146379" y="214148"/>
                    <a:pt x="3146379" y="275771"/>
                  </a:cubicBezTo>
                  <a:cubicBezTo>
                    <a:pt x="3146379" y="357935"/>
                    <a:pt x="3212987" y="424542"/>
                    <a:pt x="3295151" y="424542"/>
                  </a:cubicBezTo>
                  <a:cubicBezTo>
                    <a:pt x="3377315" y="424542"/>
                    <a:pt x="3443922" y="357935"/>
                    <a:pt x="3443922" y="275771"/>
                  </a:cubicBezTo>
                  <a:cubicBezTo>
                    <a:pt x="3443922" y="214148"/>
                    <a:pt x="3406456" y="161275"/>
                    <a:pt x="3353059" y="138691"/>
                  </a:cubicBezTo>
                  <a:lnTo>
                    <a:pt x="3336539" y="135355"/>
                  </a:lnTo>
                  <a:lnTo>
                    <a:pt x="3336539" y="0"/>
                  </a:lnTo>
                  <a:lnTo>
                    <a:pt x="3745751" y="0"/>
                  </a:lnTo>
                  <a:lnTo>
                    <a:pt x="3745751" y="135355"/>
                  </a:lnTo>
                  <a:lnTo>
                    <a:pt x="3729231" y="138691"/>
                  </a:lnTo>
                  <a:cubicBezTo>
                    <a:pt x="3675835" y="161275"/>
                    <a:pt x="3638368" y="214148"/>
                    <a:pt x="3638368" y="275771"/>
                  </a:cubicBezTo>
                  <a:cubicBezTo>
                    <a:pt x="3638368" y="357935"/>
                    <a:pt x="3704976" y="424542"/>
                    <a:pt x="3787140" y="424542"/>
                  </a:cubicBezTo>
                  <a:cubicBezTo>
                    <a:pt x="3869304" y="424542"/>
                    <a:pt x="3935911" y="357935"/>
                    <a:pt x="3935911" y="275771"/>
                  </a:cubicBezTo>
                  <a:cubicBezTo>
                    <a:pt x="3935911" y="214148"/>
                    <a:pt x="3898445" y="161275"/>
                    <a:pt x="3845048" y="138691"/>
                  </a:cubicBezTo>
                  <a:lnTo>
                    <a:pt x="3828528" y="135355"/>
                  </a:lnTo>
                  <a:lnTo>
                    <a:pt x="3828528" y="0"/>
                  </a:lnTo>
                  <a:lnTo>
                    <a:pt x="4403187" y="0"/>
                  </a:lnTo>
                  <a:lnTo>
                    <a:pt x="4403187" y="4564408"/>
                  </a:lnTo>
                  <a:lnTo>
                    <a:pt x="0" y="4564408"/>
                  </a:lnTo>
                  <a:close/>
                </a:path>
              </a:pathLst>
            </a:custGeom>
            <a:solidFill>
              <a:srgbClr val="F7F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A9E68BB5-31CE-4111-AE37-AAF86D79128D}"/>
                </a:ext>
              </a:extLst>
            </p:cNvPr>
            <p:cNvSpPr/>
            <p:nvPr/>
          </p:nvSpPr>
          <p:spPr>
            <a:xfrm>
              <a:off x="681620" y="2521334"/>
              <a:ext cx="2976582" cy="667199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4484069A-3F0D-4750-B506-23862C97D5DC}"/>
                </a:ext>
              </a:extLst>
            </p:cNvPr>
            <p:cNvSpPr txBox="1"/>
            <p:nvPr/>
          </p:nvSpPr>
          <p:spPr>
            <a:xfrm>
              <a:off x="2813260" y="2564356"/>
              <a:ext cx="6683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spc="300" dirty="0">
                  <a:solidFill>
                    <a:schemeClr val="bg1"/>
                  </a:solidFill>
                  <a:latin typeface="Oswald" panose="02000503000000000000" pitchFamily="2" charset="0"/>
                </a:rPr>
                <a:t>1</a:t>
              </a: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059483E-A535-4204-9FCA-E0B3F3C017E5}"/>
                </a:ext>
              </a:extLst>
            </p:cNvPr>
            <p:cNvGrpSpPr/>
            <p:nvPr/>
          </p:nvGrpSpPr>
          <p:grpSpPr>
            <a:xfrm>
              <a:off x="943443" y="3666969"/>
              <a:ext cx="2452936" cy="1118539"/>
              <a:chOff x="1016001" y="3614225"/>
              <a:chExt cx="3628571" cy="1654628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3C6E0498-778E-4CC7-9204-A761FBFDF9B5}"/>
                  </a:ext>
                </a:extLst>
              </p:cNvPr>
              <p:cNvCxnSpPr/>
              <p:nvPr/>
            </p:nvCxnSpPr>
            <p:spPr>
              <a:xfrm>
                <a:off x="1016001" y="3614225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F4153B46-3B5D-4B47-8858-C40120F475DF}"/>
                  </a:ext>
                </a:extLst>
              </p:cNvPr>
              <p:cNvCxnSpPr/>
              <p:nvPr/>
            </p:nvCxnSpPr>
            <p:spPr>
              <a:xfrm>
                <a:off x="1016001" y="4027882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A7989C75-2F53-435B-93F4-0D1BD3D7BA6A}"/>
                  </a:ext>
                </a:extLst>
              </p:cNvPr>
              <p:cNvCxnSpPr/>
              <p:nvPr/>
            </p:nvCxnSpPr>
            <p:spPr>
              <a:xfrm>
                <a:off x="1016001" y="4441539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6712EC62-85E2-4E39-8AEF-C77194AE016B}"/>
                  </a:ext>
                </a:extLst>
              </p:cNvPr>
              <p:cNvCxnSpPr/>
              <p:nvPr/>
            </p:nvCxnSpPr>
            <p:spPr>
              <a:xfrm>
                <a:off x="1016001" y="4855196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CF26DCC8-174E-4BB0-BD13-73D2839592F9}"/>
                  </a:ext>
                </a:extLst>
              </p:cNvPr>
              <p:cNvCxnSpPr/>
              <p:nvPr/>
            </p:nvCxnSpPr>
            <p:spPr>
              <a:xfrm>
                <a:off x="1016001" y="5268853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1FFE872-FBDD-4E82-A69B-CEE9EF33055D}"/>
                </a:ext>
              </a:extLst>
            </p:cNvPr>
            <p:cNvSpPr txBox="1"/>
            <p:nvPr/>
          </p:nvSpPr>
          <p:spPr>
            <a:xfrm>
              <a:off x="1438935" y="3285028"/>
              <a:ext cx="14619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7BB49FF6-E2CA-4156-8B92-7C377A06E3CA}"/>
                </a:ext>
              </a:extLst>
            </p:cNvPr>
            <p:cNvSpPr txBox="1"/>
            <p:nvPr/>
          </p:nvSpPr>
          <p:spPr>
            <a:xfrm>
              <a:off x="495074" y="3670575"/>
              <a:ext cx="3178023" cy="1227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ar-SY" sz="2000" dirty="0">
                  <a:solidFill>
                    <a:srgbClr val="00CC99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حافظي على نظافة بيتك </a:t>
              </a:r>
            </a:p>
            <a:p>
              <a:pPr algn="ctr">
                <a:lnSpc>
                  <a:spcPct val="200000"/>
                </a:lnSpc>
              </a:pPr>
              <a:r>
                <a:rPr lang="ar-SY" sz="2000" dirty="0">
                  <a:solidFill>
                    <a:srgbClr val="00CC99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فذلك يجعل عائلتك تشعر بالراحة </a:t>
              </a:r>
            </a:p>
          </p:txBody>
        </p:sp>
      </p:grp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71AAE447-FF98-461D-92EE-BC8B660323F6}"/>
              </a:ext>
            </a:extLst>
          </p:cNvPr>
          <p:cNvSpPr/>
          <p:nvPr/>
        </p:nvSpPr>
        <p:spPr>
          <a:xfrm>
            <a:off x="2741379" y="-259942"/>
            <a:ext cx="1195295" cy="972660"/>
          </a:xfrm>
          <a:custGeom>
            <a:avLst/>
            <a:gdLst>
              <a:gd name="connsiteX0" fmla="*/ 87086 w 1553029"/>
              <a:gd name="connsiteY0" fmla="*/ 856343 h 1219200"/>
              <a:gd name="connsiteX1" fmla="*/ 1132115 w 1553029"/>
              <a:gd name="connsiteY1" fmla="*/ 0 h 1219200"/>
              <a:gd name="connsiteX2" fmla="*/ 1146629 w 1553029"/>
              <a:gd name="connsiteY2" fmla="*/ 159657 h 1219200"/>
              <a:gd name="connsiteX3" fmla="*/ 1248229 w 1553029"/>
              <a:gd name="connsiteY3" fmla="*/ 116114 h 1219200"/>
              <a:gd name="connsiteX4" fmla="*/ 1233715 w 1553029"/>
              <a:gd name="connsiteY4" fmla="*/ 275771 h 1219200"/>
              <a:gd name="connsiteX5" fmla="*/ 1378858 w 1553029"/>
              <a:gd name="connsiteY5" fmla="*/ 217714 h 1219200"/>
              <a:gd name="connsiteX6" fmla="*/ 1349829 w 1553029"/>
              <a:gd name="connsiteY6" fmla="*/ 348343 h 1219200"/>
              <a:gd name="connsiteX7" fmla="*/ 1451429 w 1553029"/>
              <a:gd name="connsiteY7" fmla="*/ 333828 h 1219200"/>
              <a:gd name="connsiteX8" fmla="*/ 1436915 w 1553029"/>
              <a:gd name="connsiteY8" fmla="*/ 406400 h 1219200"/>
              <a:gd name="connsiteX9" fmla="*/ 1553029 w 1553029"/>
              <a:gd name="connsiteY9" fmla="*/ 377371 h 1219200"/>
              <a:gd name="connsiteX10" fmla="*/ 435429 w 1553029"/>
              <a:gd name="connsiteY10" fmla="*/ 1219200 h 1219200"/>
              <a:gd name="connsiteX11" fmla="*/ 435429 w 1553029"/>
              <a:gd name="connsiteY11" fmla="*/ 1132114 h 1219200"/>
              <a:gd name="connsiteX12" fmla="*/ 319315 w 1553029"/>
              <a:gd name="connsiteY12" fmla="*/ 1161143 h 1219200"/>
              <a:gd name="connsiteX13" fmla="*/ 319315 w 1553029"/>
              <a:gd name="connsiteY13" fmla="*/ 1045028 h 1219200"/>
              <a:gd name="connsiteX14" fmla="*/ 174172 w 1553029"/>
              <a:gd name="connsiteY14" fmla="*/ 1088571 h 1219200"/>
              <a:gd name="connsiteX15" fmla="*/ 188686 w 1553029"/>
              <a:gd name="connsiteY15" fmla="*/ 957943 h 1219200"/>
              <a:gd name="connsiteX16" fmla="*/ 29029 w 1553029"/>
              <a:gd name="connsiteY16" fmla="*/ 972457 h 1219200"/>
              <a:gd name="connsiteX17" fmla="*/ 101600 w 1553029"/>
              <a:gd name="connsiteY17" fmla="*/ 928914 h 1219200"/>
              <a:gd name="connsiteX18" fmla="*/ 0 w 1553029"/>
              <a:gd name="connsiteY18" fmla="*/ 928914 h 1219200"/>
              <a:gd name="connsiteX19" fmla="*/ 87086 w 1553029"/>
              <a:gd name="connsiteY19" fmla="*/ 856343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53029" h="1219200">
                <a:moveTo>
                  <a:pt x="87086" y="856343"/>
                </a:moveTo>
                <a:lnTo>
                  <a:pt x="1132115" y="0"/>
                </a:lnTo>
                <a:lnTo>
                  <a:pt x="1146629" y="159657"/>
                </a:lnTo>
                <a:lnTo>
                  <a:pt x="1248229" y="116114"/>
                </a:lnTo>
                <a:lnTo>
                  <a:pt x="1233715" y="275771"/>
                </a:lnTo>
                <a:lnTo>
                  <a:pt x="1378858" y="217714"/>
                </a:lnTo>
                <a:lnTo>
                  <a:pt x="1349829" y="348343"/>
                </a:lnTo>
                <a:lnTo>
                  <a:pt x="1451429" y="333828"/>
                </a:lnTo>
                <a:lnTo>
                  <a:pt x="1436915" y="406400"/>
                </a:lnTo>
                <a:lnTo>
                  <a:pt x="1553029" y="377371"/>
                </a:lnTo>
                <a:lnTo>
                  <a:pt x="435429" y="1219200"/>
                </a:lnTo>
                <a:lnTo>
                  <a:pt x="435429" y="1132114"/>
                </a:lnTo>
                <a:lnTo>
                  <a:pt x="319315" y="1161143"/>
                </a:lnTo>
                <a:lnTo>
                  <a:pt x="319315" y="1045028"/>
                </a:lnTo>
                <a:lnTo>
                  <a:pt x="174172" y="1088571"/>
                </a:lnTo>
                <a:lnTo>
                  <a:pt x="188686" y="957943"/>
                </a:lnTo>
                <a:lnTo>
                  <a:pt x="29029" y="972457"/>
                </a:lnTo>
                <a:lnTo>
                  <a:pt x="101600" y="928914"/>
                </a:lnTo>
                <a:lnTo>
                  <a:pt x="0" y="928914"/>
                </a:lnTo>
                <a:lnTo>
                  <a:pt x="87086" y="856343"/>
                </a:ln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84BBD09-F60B-48B5-A16D-B9A0C0C3A87C}"/>
              </a:ext>
            </a:extLst>
          </p:cNvPr>
          <p:cNvGrpSpPr/>
          <p:nvPr/>
        </p:nvGrpSpPr>
        <p:grpSpPr>
          <a:xfrm>
            <a:off x="7047634" y="162949"/>
            <a:ext cx="3323156" cy="3265445"/>
            <a:chOff x="4538482" y="2124185"/>
            <a:chExt cx="3323156" cy="3265445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03C210EE-3AD9-4CB0-8A47-2E9A33A6ECB6}"/>
                </a:ext>
              </a:extLst>
            </p:cNvPr>
            <p:cNvSpPr/>
            <p:nvPr/>
          </p:nvSpPr>
          <p:spPr>
            <a:xfrm rot="5400000">
              <a:off x="6207355" y="3348087"/>
              <a:ext cx="2670801" cy="637764"/>
            </a:xfrm>
            <a:prstGeom prst="ellipse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E4909D2-4A87-4D16-9FB7-80748C471408}"/>
                </a:ext>
              </a:extLst>
            </p:cNvPr>
            <p:cNvSpPr/>
            <p:nvPr/>
          </p:nvSpPr>
          <p:spPr>
            <a:xfrm rot="577091">
              <a:off x="5779360" y="4751163"/>
              <a:ext cx="1903479" cy="637764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27E45C88-1C57-4B77-8BF2-DDEAA93A9A2E}"/>
                </a:ext>
              </a:extLst>
            </p:cNvPr>
            <p:cNvSpPr/>
            <p:nvPr/>
          </p:nvSpPr>
          <p:spPr>
            <a:xfrm rot="20903281">
              <a:off x="4538482" y="4751866"/>
              <a:ext cx="1903479" cy="637764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2BE6908-3EAF-4257-B5A0-83AF2A8EE9D6}"/>
                </a:ext>
              </a:extLst>
            </p:cNvPr>
            <p:cNvSpPr/>
            <p:nvPr/>
          </p:nvSpPr>
          <p:spPr>
            <a:xfrm>
              <a:off x="4637445" y="2124185"/>
              <a:ext cx="2976581" cy="3085568"/>
            </a:xfrm>
            <a:custGeom>
              <a:avLst/>
              <a:gdLst>
                <a:gd name="connsiteX0" fmla="*/ 0 w 4403187"/>
                <a:gd name="connsiteY0" fmla="*/ 0 h 4564408"/>
                <a:gd name="connsiteX1" fmla="*/ 301828 w 4403187"/>
                <a:gd name="connsiteY1" fmla="*/ 0 h 4564408"/>
                <a:gd name="connsiteX2" fmla="*/ 301828 w 4403187"/>
                <a:gd name="connsiteY2" fmla="*/ 135355 h 4564408"/>
                <a:gd name="connsiteX3" fmla="*/ 285308 w 4403187"/>
                <a:gd name="connsiteY3" fmla="*/ 138691 h 4564408"/>
                <a:gd name="connsiteX4" fmla="*/ 194445 w 4403187"/>
                <a:gd name="connsiteY4" fmla="*/ 275771 h 4564408"/>
                <a:gd name="connsiteX5" fmla="*/ 343217 w 4403187"/>
                <a:gd name="connsiteY5" fmla="*/ 424542 h 4564408"/>
                <a:gd name="connsiteX6" fmla="*/ 491988 w 4403187"/>
                <a:gd name="connsiteY6" fmla="*/ 275771 h 4564408"/>
                <a:gd name="connsiteX7" fmla="*/ 401125 w 4403187"/>
                <a:gd name="connsiteY7" fmla="*/ 138691 h 4564408"/>
                <a:gd name="connsiteX8" fmla="*/ 384605 w 4403187"/>
                <a:gd name="connsiteY8" fmla="*/ 135355 h 4564408"/>
                <a:gd name="connsiteX9" fmla="*/ 384605 w 4403187"/>
                <a:gd name="connsiteY9" fmla="*/ 0 h 4564408"/>
                <a:gd name="connsiteX10" fmla="*/ 793817 w 4403187"/>
                <a:gd name="connsiteY10" fmla="*/ 0 h 4564408"/>
                <a:gd name="connsiteX11" fmla="*/ 793817 w 4403187"/>
                <a:gd name="connsiteY11" fmla="*/ 135355 h 4564408"/>
                <a:gd name="connsiteX12" fmla="*/ 777297 w 4403187"/>
                <a:gd name="connsiteY12" fmla="*/ 138691 h 4564408"/>
                <a:gd name="connsiteX13" fmla="*/ 686434 w 4403187"/>
                <a:gd name="connsiteY13" fmla="*/ 275771 h 4564408"/>
                <a:gd name="connsiteX14" fmla="*/ 835206 w 4403187"/>
                <a:gd name="connsiteY14" fmla="*/ 424542 h 4564408"/>
                <a:gd name="connsiteX15" fmla="*/ 983977 w 4403187"/>
                <a:gd name="connsiteY15" fmla="*/ 275771 h 4564408"/>
                <a:gd name="connsiteX16" fmla="*/ 893114 w 4403187"/>
                <a:gd name="connsiteY16" fmla="*/ 138691 h 4564408"/>
                <a:gd name="connsiteX17" fmla="*/ 876594 w 4403187"/>
                <a:gd name="connsiteY17" fmla="*/ 135355 h 4564408"/>
                <a:gd name="connsiteX18" fmla="*/ 876594 w 4403187"/>
                <a:gd name="connsiteY18" fmla="*/ 0 h 4564408"/>
                <a:gd name="connsiteX19" fmla="*/ 1285806 w 4403187"/>
                <a:gd name="connsiteY19" fmla="*/ 0 h 4564408"/>
                <a:gd name="connsiteX20" fmla="*/ 1285806 w 4403187"/>
                <a:gd name="connsiteY20" fmla="*/ 135355 h 4564408"/>
                <a:gd name="connsiteX21" fmla="*/ 1269286 w 4403187"/>
                <a:gd name="connsiteY21" fmla="*/ 138691 h 4564408"/>
                <a:gd name="connsiteX22" fmla="*/ 1178423 w 4403187"/>
                <a:gd name="connsiteY22" fmla="*/ 275771 h 4564408"/>
                <a:gd name="connsiteX23" fmla="*/ 1327195 w 4403187"/>
                <a:gd name="connsiteY23" fmla="*/ 424542 h 4564408"/>
                <a:gd name="connsiteX24" fmla="*/ 1475966 w 4403187"/>
                <a:gd name="connsiteY24" fmla="*/ 275771 h 4564408"/>
                <a:gd name="connsiteX25" fmla="*/ 1385103 w 4403187"/>
                <a:gd name="connsiteY25" fmla="*/ 138691 h 4564408"/>
                <a:gd name="connsiteX26" fmla="*/ 1368583 w 4403187"/>
                <a:gd name="connsiteY26" fmla="*/ 135355 h 4564408"/>
                <a:gd name="connsiteX27" fmla="*/ 1368583 w 4403187"/>
                <a:gd name="connsiteY27" fmla="*/ 0 h 4564408"/>
                <a:gd name="connsiteX28" fmla="*/ 1777795 w 4403187"/>
                <a:gd name="connsiteY28" fmla="*/ 0 h 4564408"/>
                <a:gd name="connsiteX29" fmla="*/ 1777795 w 4403187"/>
                <a:gd name="connsiteY29" fmla="*/ 135355 h 4564408"/>
                <a:gd name="connsiteX30" fmla="*/ 1761275 w 4403187"/>
                <a:gd name="connsiteY30" fmla="*/ 138691 h 4564408"/>
                <a:gd name="connsiteX31" fmla="*/ 1670412 w 4403187"/>
                <a:gd name="connsiteY31" fmla="*/ 275771 h 4564408"/>
                <a:gd name="connsiteX32" fmla="*/ 1819184 w 4403187"/>
                <a:gd name="connsiteY32" fmla="*/ 424542 h 4564408"/>
                <a:gd name="connsiteX33" fmla="*/ 1967955 w 4403187"/>
                <a:gd name="connsiteY33" fmla="*/ 275771 h 4564408"/>
                <a:gd name="connsiteX34" fmla="*/ 1877092 w 4403187"/>
                <a:gd name="connsiteY34" fmla="*/ 138691 h 4564408"/>
                <a:gd name="connsiteX35" fmla="*/ 1860572 w 4403187"/>
                <a:gd name="connsiteY35" fmla="*/ 135355 h 4564408"/>
                <a:gd name="connsiteX36" fmla="*/ 1860572 w 4403187"/>
                <a:gd name="connsiteY36" fmla="*/ 0 h 4564408"/>
                <a:gd name="connsiteX37" fmla="*/ 2269784 w 4403187"/>
                <a:gd name="connsiteY37" fmla="*/ 0 h 4564408"/>
                <a:gd name="connsiteX38" fmla="*/ 2269784 w 4403187"/>
                <a:gd name="connsiteY38" fmla="*/ 135355 h 4564408"/>
                <a:gd name="connsiteX39" fmla="*/ 2253264 w 4403187"/>
                <a:gd name="connsiteY39" fmla="*/ 138691 h 4564408"/>
                <a:gd name="connsiteX40" fmla="*/ 2162401 w 4403187"/>
                <a:gd name="connsiteY40" fmla="*/ 275771 h 4564408"/>
                <a:gd name="connsiteX41" fmla="*/ 2311173 w 4403187"/>
                <a:gd name="connsiteY41" fmla="*/ 424542 h 4564408"/>
                <a:gd name="connsiteX42" fmla="*/ 2459944 w 4403187"/>
                <a:gd name="connsiteY42" fmla="*/ 275771 h 4564408"/>
                <a:gd name="connsiteX43" fmla="*/ 2369081 w 4403187"/>
                <a:gd name="connsiteY43" fmla="*/ 138691 h 4564408"/>
                <a:gd name="connsiteX44" fmla="*/ 2352561 w 4403187"/>
                <a:gd name="connsiteY44" fmla="*/ 135355 h 4564408"/>
                <a:gd name="connsiteX45" fmla="*/ 2352561 w 4403187"/>
                <a:gd name="connsiteY45" fmla="*/ 0 h 4564408"/>
                <a:gd name="connsiteX46" fmla="*/ 2761773 w 4403187"/>
                <a:gd name="connsiteY46" fmla="*/ 0 h 4564408"/>
                <a:gd name="connsiteX47" fmla="*/ 2761773 w 4403187"/>
                <a:gd name="connsiteY47" fmla="*/ 135355 h 4564408"/>
                <a:gd name="connsiteX48" fmla="*/ 2745253 w 4403187"/>
                <a:gd name="connsiteY48" fmla="*/ 138691 h 4564408"/>
                <a:gd name="connsiteX49" fmla="*/ 2654390 w 4403187"/>
                <a:gd name="connsiteY49" fmla="*/ 275771 h 4564408"/>
                <a:gd name="connsiteX50" fmla="*/ 2803162 w 4403187"/>
                <a:gd name="connsiteY50" fmla="*/ 424542 h 4564408"/>
                <a:gd name="connsiteX51" fmla="*/ 2951933 w 4403187"/>
                <a:gd name="connsiteY51" fmla="*/ 275771 h 4564408"/>
                <a:gd name="connsiteX52" fmla="*/ 2861070 w 4403187"/>
                <a:gd name="connsiteY52" fmla="*/ 138691 h 4564408"/>
                <a:gd name="connsiteX53" fmla="*/ 2844550 w 4403187"/>
                <a:gd name="connsiteY53" fmla="*/ 135355 h 4564408"/>
                <a:gd name="connsiteX54" fmla="*/ 2844550 w 4403187"/>
                <a:gd name="connsiteY54" fmla="*/ 0 h 4564408"/>
                <a:gd name="connsiteX55" fmla="*/ 3253762 w 4403187"/>
                <a:gd name="connsiteY55" fmla="*/ 0 h 4564408"/>
                <a:gd name="connsiteX56" fmla="*/ 3253762 w 4403187"/>
                <a:gd name="connsiteY56" fmla="*/ 135355 h 4564408"/>
                <a:gd name="connsiteX57" fmla="*/ 3237242 w 4403187"/>
                <a:gd name="connsiteY57" fmla="*/ 138691 h 4564408"/>
                <a:gd name="connsiteX58" fmla="*/ 3146379 w 4403187"/>
                <a:gd name="connsiteY58" fmla="*/ 275771 h 4564408"/>
                <a:gd name="connsiteX59" fmla="*/ 3295151 w 4403187"/>
                <a:gd name="connsiteY59" fmla="*/ 424542 h 4564408"/>
                <a:gd name="connsiteX60" fmla="*/ 3443922 w 4403187"/>
                <a:gd name="connsiteY60" fmla="*/ 275771 h 4564408"/>
                <a:gd name="connsiteX61" fmla="*/ 3353059 w 4403187"/>
                <a:gd name="connsiteY61" fmla="*/ 138691 h 4564408"/>
                <a:gd name="connsiteX62" fmla="*/ 3336539 w 4403187"/>
                <a:gd name="connsiteY62" fmla="*/ 135355 h 4564408"/>
                <a:gd name="connsiteX63" fmla="*/ 3336539 w 4403187"/>
                <a:gd name="connsiteY63" fmla="*/ 0 h 4564408"/>
                <a:gd name="connsiteX64" fmla="*/ 3745751 w 4403187"/>
                <a:gd name="connsiteY64" fmla="*/ 0 h 4564408"/>
                <a:gd name="connsiteX65" fmla="*/ 3745751 w 4403187"/>
                <a:gd name="connsiteY65" fmla="*/ 135355 h 4564408"/>
                <a:gd name="connsiteX66" fmla="*/ 3729231 w 4403187"/>
                <a:gd name="connsiteY66" fmla="*/ 138691 h 4564408"/>
                <a:gd name="connsiteX67" fmla="*/ 3638368 w 4403187"/>
                <a:gd name="connsiteY67" fmla="*/ 275771 h 4564408"/>
                <a:gd name="connsiteX68" fmla="*/ 3787140 w 4403187"/>
                <a:gd name="connsiteY68" fmla="*/ 424542 h 4564408"/>
                <a:gd name="connsiteX69" fmla="*/ 3935911 w 4403187"/>
                <a:gd name="connsiteY69" fmla="*/ 275771 h 4564408"/>
                <a:gd name="connsiteX70" fmla="*/ 3845048 w 4403187"/>
                <a:gd name="connsiteY70" fmla="*/ 138691 h 4564408"/>
                <a:gd name="connsiteX71" fmla="*/ 3828528 w 4403187"/>
                <a:gd name="connsiteY71" fmla="*/ 135355 h 4564408"/>
                <a:gd name="connsiteX72" fmla="*/ 3828528 w 4403187"/>
                <a:gd name="connsiteY72" fmla="*/ 0 h 4564408"/>
                <a:gd name="connsiteX73" fmla="*/ 4403187 w 4403187"/>
                <a:gd name="connsiteY73" fmla="*/ 0 h 4564408"/>
                <a:gd name="connsiteX74" fmla="*/ 4403187 w 4403187"/>
                <a:gd name="connsiteY74" fmla="*/ 4564408 h 4564408"/>
                <a:gd name="connsiteX75" fmla="*/ 0 w 4403187"/>
                <a:gd name="connsiteY75" fmla="*/ 4564408 h 456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4403187" h="4564408">
                  <a:moveTo>
                    <a:pt x="0" y="0"/>
                  </a:moveTo>
                  <a:lnTo>
                    <a:pt x="301828" y="0"/>
                  </a:lnTo>
                  <a:lnTo>
                    <a:pt x="301828" y="135355"/>
                  </a:lnTo>
                  <a:lnTo>
                    <a:pt x="285308" y="138691"/>
                  </a:lnTo>
                  <a:cubicBezTo>
                    <a:pt x="231912" y="161275"/>
                    <a:pt x="194445" y="214148"/>
                    <a:pt x="194445" y="275771"/>
                  </a:cubicBezTo>
                  <a:cubicBezTo>
                    <a:pt x="194445" y="357935"/>
                    <a:pt x="261053" y="424542"/>
                    <a:pt x="343217" y="424542"/>
                  </a:cubicBezTo>
                  <a:cubicBezTo>
                    <a:pt x="425381" y="424542"/>
                    <a:pt x="491988" y="357935"/>
                    <a:pt x="491988" y="275771"/>
                  </a:cubicBezTo>
                  <a:cubicBezTo>
                    <a:pt x="491988" y="214148"/>
                    <a:pt x="454522" y="161275"/>
                    <a:pt x="401125" y="138691"/>
                  </a:cubicBezTo>
                  <a:lnTo>
                    <a:pt x="384605" y="135355"/>
                  </a:lnTo>
                  <a:lnTo>
                    <a:pt x="384605" y="0"/>
                  </a:lnTo>
                  <a:lnTo>
                    <a:pt x="793817" y="0"/>
                  </a:lnTo>
                  <a:lnTo>
                    <a:pt x="793817" y="135355"/>
                  </a:lnTo>
                  <a:lnTo>
                    <a:pt x="777297" y="138691"/>
                  </a:lnTo>
                  <a:cubicBezTo>
                    <a:pt x="723901" y="161275"/>
                    <a:pt x="686434" y="214148"/>
                    <a:pt x="686434" y="275771"/>
                  </a:cubicBezTo>
                  <a:cubicBezTo>
                    <a:pt x="686434" y="357935"/>
                    <a:pt x="753042" y="424542"/>
                    <a:pt x="835206" y="424542"/>
                  </a:cubicBezTo>
                  <a:cubicBezTo>
                    <a:pt x="917370" y="424542"/>
                    <a:pt x="983977" y="357935"/>
                    <a:pt x="983977" y="275771"/>
                  </a:cubicBezTo>
                  <a:cubicBezTo>
                    <a:pt x="983977" y="214148"/>
                    <a:pt x="946511" y="161275"/>
                    <a:pt x="893114" y="138691"/>
                  </a:cubicBezTo>
                  <a:lnTo>
                    <a:pt x="876594" y="135355"/>
                  </a:lnTo>
                  <a:lnTo>
                    <a:pt x="876594" y="0"/>
                  </a:lnTo>
                  <a:lnTo>
                    <a:pt x="1285806" y="0"/>
                  </a:lnTo>
                  <a:lnTo>
                    <a:pt x="1285806" y="135355"/>
                  </a:lnTo>
                  <a:lnTo>
                    <a:pt x="1269286" y="138691"/>
                  </a:lnTo>
                  <a:cubicBezTo>
                    <a:pt x="1215890" y="161275"/>
                    <a:pt x="1178423" y="214148"/>
                    <a:pt x="1178423" y="275771"/>
                  </a:cubicBezTo>
                  <a:cubicBezTo>
                    <a:pt x="1178423" y="357935"/>
                    <a:pt x="1245031" y="424542"/>
                    <a:pt x="1327195" y="424542"/>
                  </a:cubicBezTo>
                  <a:cubicBezTo>
                    <a:pt x="1409359" y="424542"/>
                    <a:pt x="1475966" y="357935"/>
                    <a:pt x="1475966" y="275771"/>
                  </a:cubicBezTo>
                  <a:cubicBezTo>
                    <a:pt x="1475966" y="214148"/>
                    <a:pt x="1438500" y="161275"/>
                    <a:pt x="1385103" y="138691"/>
                  </a:cubicBezTo>
                  <a:lnTo>
                    <a:pt x="1368583" y="135355"/>
                  </a:lnTo>
                  <a:lnTo>
                    <a:pt x="1368583" y="0"/>
                  </a:lnTo>
                  <a:lnTo>
                    <a:pt x="1777795" y="0"/>
                  </a:lnTo>
                  <a:lnTo>
                    <a:pt x="1777795" y="135355"/>
                  </a:lnTo>
                  <a:lnTo>
                    <a:pt x="1761275" y="138691"/>
                  </a:lnTo>
                  <a:cubicBezTo>
                    <a:pt x="1707879" y="161275"/>
                    <a:pt x="1670412" y="214148"/>
                    <a:pt x="1670412" y="275771"/>
                  </a:cubicBezTo>
                  <a:cubicBezTo>
                    <a:pt x="1670412" y="357935"/>
                    <a:pt x="1737020" y="424542"/>
                    <a:pt x="1819184" y="424542"/>
                  </a:cubicBezTo>
                  <a:cubicBezTo>
                    <a:pt x="1901348" y="424542"/>
                    <a:pt x="1967955" y="357935"/>
                    <a:pt x="1967955" y="275771"/>
                  </a:cubicBezTo>
                  <a:cubicBezTo>
                    <a:pt x="1967955" y="214148"/>
                    <a:pt x="1930489" y="161275"/>
                    <a:pt x="1877092" y="138691"/>
                  </a:cubicBezTo>
                  <a:lnTo>
                    <a:pt x="1860572" y="135355"/>
                  </a:lnTo>
                  <a:lnTo>
                    <a:pt x="1860572" y="0"/>
                  </a:lnTo>
                  <a:lnTo>
                    <a:pt x="2269784" y="0"/>
                  </a:lnTo>
                  <a:lnTo>
                    <a:pt x="2269784" y="135355"/>
                  </a:lnTo>
                  <a:lnTo>
                    <a:pt x="2253264" y="138691"/>
                  </a:lnTo>
                  <a:cubicBezTo>
                    <a:pt x="2199868" y="161275"/>
                    <a:pt x="2162401" y="214148"/>
                    <a:pt x="2162401" y="275771"/>
                  </a:cubicBezTo>
                  <a:cubicBezTo>
                    <a:pt x="2162401" y="357935"/>
                    <a:pt x="2229009" y="424542"/>
                    <a:pt x="2311173" y="424542"/>
                  </a:cubicBezTo>
                  <a:cubicBezTo>
                    <a:pt x="2393337" y="424542"/>
                    <a:pt x="2459944" y="357935"/>
                    <a:pt x="2459944" y="275771"/>
                  </a:cubicBezTo>
                  <a:cubicBezTo>
                    <a:pt x="2459944" y="214148"/>
                    <a:pt x="2422478" y="161275"/>
                    <a:pt x="2369081" y="138691"/>
                  </a:cubicBezTo>
                  <a:lnTo>
                    <a:pt x="2352561" y="135355"/>
                  </a:lnTo>
                  <a:lnTo>
                    <a:pt x="2352561" y="0"/>
                  </a:lnTo>
                  <a:lnTo>
                    <a:pt x="2761773" y="0"/>
                  </a:lnTo>
                  <a:lnTo>
                    <a:pt x="2761773" y="135355"/>
                  </a:lnTo>
                  <a:lnTo>
                    <a:pt x="2745253" y="138691"/>
                  </a:lnTo>
                  <a:cubicBezTo>
                    <a:pt x="2691857" y="161275"/>
                    <a:pt x="2654390" y="214148"/>
                    <a:pt x="2654390" y="275771"/>
                  </a:cubicBezTo>
                  <a:cubicBezTo>
                    <a:pt x="2654390" y="357935"/>
                    <a:pt x="2720998" y="424542"/>
                    <a:pt x="2803162" y="424542"/>
                  </a:cubicBezTo>
                  <a:cubicBezTo>
                    <a:pt x="2885326" y="424542"/>
                    <a:pt x="2951933" y="357935"/>
                    <a:pt x="2951933" y="275771"/>
                  </a:cubicBezTo>
                  <a:cubicBezTo>
                    <a:pt x="2951933" y="214148"/>
                    <a:pt x="2914467" y="161275"/>
                    <a:pt x="2861070" y="138691"/>
                  </a:cubicBezTo>
                  <a:lnTo>
                    <a:pt x="2844550" y="135355"/>
                  </a:lnTo>
                  <a:lnTo>
                    <a:pt x="2844550" y="0"/>
                  </a:lnTo>
                  <a:lnTo>
                    <a:pt x="3253762" y="0"/>
                  </a:lnTo>
                  <a:lnTo>
                    <a:pt x="3253762" y="135355"/>
                  </a:lnTo>
                  <a:lnTo>
                    <a:pt x="3237242" y="138691"/>
                  </a:lnTo>
                  <a:cubicBezTo>
                    <a:pt x="3183846" y="161275"/>
                    <a:pt x="3146379" y="214148"/>
                    <a:pt x="3146379" y="275771"/>
                  </a:cubicBezTo>
                  <a:cubicBezTo>
                    <a:pt x="3146379" y="357935"/>
                    <a:pt x="3212987" y="424542"/>
                    <a:pt x="3295151" y="424542"/>
                  </a:cubicBezTo>
                  <a:cubicBezTo>
                    <a:pt x="3377315" y="424542"/>
                    <a:pt x="3443922" y="357935"/>
                    <a:pt x="3443922" y="275771"/>
                  </a:cubicBezTo>
                  <a:cubicBezTo>
                    <a:pt x="3443922" y="214148"/>
                    <a:pt x="3406456" y="161275"/>
                    <a:pt x="3353059" y="138691"/>
                  </a:cubicBezTo>
                  <a:lnTo>
                    <a:pt x="3336539" y="135355"/>
                  </a:lnTo>
                  <a:lnTo>
                    <a:pt x="3336539" y="0"/>
                  </a:lnTo>
                  <a:lnTo>
                    <a:pt x="3745751" y="0"/>
                  </a:lnTo>
                  <a:lnTo>
                    <a:pt x="3745751" y="135355"/>
                  </a:lnTo>
                  <a:lnTo>
                    <a:pt x="3729231" y="138691"/>
                  </a:lnTo>
                  <a:cubicBezTo>
                    <a:pt x="3675835" y="161275"/>
                    <a:pt x="3638368" y="214148"/>
                    <a:pt x="3638368" y="275771"/>
                  </a:cubicBezTo>
                  <a:cubicBezTo>
                    <a:pt x="3638368" y="357935"/>
                    <a:pt x="3704976" y="424542"/>
                    <a:pt x="3787140" y="424542"/>
                  </a:cubicBezTo>
                  <a:cubicBezTo>
                    <a:pt x="3869304" y="424542"/>
                    <a:pt x="3935911" y="357935"/>
                    <a:pt x="3935911" y="275771"/>
                  </a:cubicBezTo>
                  <a:cubicBezTo>
                    <a:pt x="3935911" y="214148"/>
                    <a:pt x="3898445" y="161275"/>
                    <a:pt x="3845048" y="138691"/>
                  </a:cubicBezTo>
                  <a:lnTo>
                    <a:pt x="3828528" y="135355"/>
                  </a:lnTo>
                  <a:lnTo>
                    <a:pt x="3828528" y="0"/>
                  </a:lnTo>
                  <a:lnTo>
                    <a:pt x="4403187" y="0"/>
                  </a:lnTo>
                  <a:lnTo>
                    <a:pt x="4403187" y="4564408"/>
                  </a:lnTo>
                  <a:lnTo>
                    <a:pt x="0" y="4564408"/>
                  </a:lnTo>
                  <a:close/>
                </a:path>
              </a:pathLst>
            </a:custGeom>
            <a:solidFill>
              <a:srgbClr val="F7F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9632055C-2979-4C37-9A78-D756BCDE4C1E}"/>
                </a:ext>
              </a:extLst>
            </p:cNvPr>
            <p:cNvSpPr/>
            <p:nvPr/>
          </p:nvSpPr>
          <p:spPr>
            <a:xfrm>
              <a:off x="4637443" y="2521334"/>
              <a:ext cx="2976582" cy="667199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DAEE4450-17FB-4038-BFA2-E8D51B9D5A76}"/>
                </a:ext>
              </a:extLst>
            </p:cNvPr>
            <p:cNvSpPr txBox="1"/>
            <p:nvPr/>
          </p:nvSpPr>
          <p:spPr>
            <a:xfrm>
              <a:off x="6486669" y="2564356"/>
              <a:ext cx="9507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spc="300" dirty="0">
                  <a:solidFill>
                    <a:schemeClr val="bg1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9FD8D797-ADB8-47C5-938F-0769B6D334CA}"/>
                </a:ext>
              </a:extLst>
            </p:cNvPr>
            <p:cNvGrpSpPr/>
            <p:nvPr/>
          </p:nvGrpSpPr>
          <p:grpSpPr>
            <a:xfrm>
              <a:off x="4899266" y="3666969"/>
              <a:ext cx="2452936" cy="1118539"/>
              <a:chOff x="1016001" y="3614225"/>
              <a:chExt cx="3628571" cy="1654628"/>
            </a:xfrm>
          </p:grpSpPr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5324D2EE-9DE5-4464-8306-E5D8657C9768}"/>
                  </a:ext>
                </a:extLst>
              </p:cNvPr>
              <p:cNvCxnSpPr/>
              <p:nvPr/>
            </p:nvCxnSpPr>
            <p:spPr>
              <a:xfrm>
                <a:off x="1016001" y="3614225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069CCDEA-BD48-47B5-BE24-0728534EB4E6}"/>
                  </a:ext>
                </a:extLst>
              </p:cNvPr>
              <p:cNvCxnSpPr/>
              <p:nvPr/>
            </p:nvCxnSpPr>
            <p:spPr>
              <a:xfrm>
                <a:off x="1016001" y="4027882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9C4B6841-CA30-4CE6-866E-23BDBB6E62F4}"/>
                  </a:ext>
                </a:extLst>
              </p:cNvPr>
              <p:cNvCxnSpPr/>
              <p:nvPr/>
            </p:nvCxnSpPr>
            <p:spPr>
              <a:xfrm>
                <a:off x="1016001" y="4441539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FEE3D56E-22F5-461F-897E-B67AE0B429F9}"/>
                  </a:ext>
                </a:extLst>
              </p:cNvPr>
              <p:cNvCxnSpPr/>
              <p:nvPr/>
            </p:nvCxnSpPr>
            <p:spPr>
              <a:xfrm>
                <a:off x="1016001" y="4855196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04D94FAC-6C2A-44B6-9FE0-8E6E2EBE08D5}"/>
                  </a:ext>
                </a:extLst>
              </p:cNvPr>
              <p:cNvCxnSpPr/>
              <p:nvPr/>
            </p:nvCxnSpPr>
            <p:spPr>
              <a:xfrm>
                <a:off x="1016001" y="5268853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BBBFFE1E-256E-47DF-9E0E-59F91034B02E}"/>
                </a:ext>
              </a:extLst>
            </p:cNvPr>
            <p:cNvSpPr txBox="1"/>
            <p:nvPr/>
          </p:nvSpPr>
          <p:spPr>
            <a:xfrm>
              <a:off x="4983796" y="3573627"/>
              <a:ext cx="2283873" cy="1227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ar-SY" sz="2000" dirty="0">
                  <a:solidFill>
                    <a:srgbClr val="9933FF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ساعدي أمك في تنظيف غرف البيت و ترتيبها </a:t>
              </a:r>
            </a:p>
          </p:txBody>
        </p:sp>
      </p:grp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49EDDCDF-FA07-4F38-AE96-FD2C262CD92B}"/>
              </a:ext>
            </a:extLst>
          </p:cNvPr>
          <p:cNvSpPr/>
          <p:nvPr/>
        </p:nvSpPr>
        <p:spPr>
          <a:xfrm>
            <a:off x="6697202" y="-259942"/>
            <a:ext cx="1195295" cy="972660"/>
          </a:xfrm>
          <a:custGeom>
            <a:avLst/>
            <a:gdLst>
              <a:gd name="connsiteX0" fmla="*/ 87086 w 1553029"/>
              <a:gd name="connsiteY0" fmla="*/ 856343 h 1219200"/>
              <a:gd name="connsiteX1" fmla="*/ 1132115 w 1553029"/>
              <a:gd name="connsiteY1" fmla="*/ 0 h 1219200"/>
              <a:gd name="connsiteX2" fmla="*/ 1146629 w 1553029"/>
              <a:gd name="connsiteY2" fmla="*/ 159657 h 1219200"/>
              <a:gd name="connsiteX3" fmla="*/ 1248229 w 1553029"/>
              <a:gd name="connsiteY3" fmla="*/ 116114 h 1219200"/>
              <a:gd name="connsiteX4" fmla="*/ 1233715 w 1553029"/>
              <a:gd name="connsiteY4" fmla="*/ 275771 h 1219200"/>
              <a:gd name="connsiteX5" fmla="*/ 1378858 w 1553029"/>
              <a:gd name="connsiteY5" fmla="*/ 217714 h 1219200"/>
              <a:gd name="connsiteX6" fmla="*/ 1349829 w 1553029"/>
              <a:gd name="connsiteY6" fmla="*/ 348343 h 1219200"/>
              <a:gd name="connsiteX7" fmla="*/ 1451429 w 1553029"/>
              <a:gd name="connsiteY7" fmla="*/ 333828 h 1219200"/>
              <a:gd name="connsiteX8" fmla="*/ 1436915 w 1553029"/>
              <a:gd name="connsiteY8" fmla="*/ 406400 h 1219200"/>
              <a:gd name="connsiteX9" fmla="*/ 1553029 w 1553029"/>
              <a:gd name="connsiteY9" fmla="*/ 377371 h 1219200"/>
              <a:gd name="connsiteX10" fmla="*/ 435429 w 1553029"/>
              <a:gd name="connsiteY10" fmla="*/ 1219200 h 1219200"/>
              <a:gd name="connsiteX11" fmla="*/ 435429 w 1553029"/>
              <a:gd name="connsiteY11" fmla="*/ 1132114 h 1219200"/>
              <a:gd name="connsiteX12" fmla="*/ 319315 w 1553029"/>
              <a:gd name="connsiteY12" fmla="*/ 1161143 h 1219200"/>
              <a:gd name="connsiteX13" fmla="*/ 319315 w 1553029"/>
              <a:gd name="connsiteY13" fmla="*/ 1045028 h 1219200"/>
              <a:gd name="connsiteX14" fmla="*/ 174172 w 1553029"/>
              <a:gd name="connsiteY14" fmla="*/ 1088571 h 1219200"/>
              <a:gd name="connsiteX15" fmla="*/ 188686 w 1553029"/>
              <a:gd name="connsiteY15" fmla="*/ 957943 h 1219200"/>
              <a:gd name="connsiteX16" fmla="*/ 29029 w 1553029"/>
              <a:gd name="connsiteY16" fmla="*/ 972457 h 1219200"/>
              <a:gd name="connsiteX17" fmla="*/ 101600 w 1553029"/>
              <a:gd name="connsiteY17" fmla="*/ 928914 h 1219200"/>
              <a:gd name="connsiteX18" fmla="*/ 0 w 1553029"/>
              <a:gd name="connsiteY18" fmla="*/ 928914 h 1219200"/>
              <a:gd name="connsiteX19" fmla="*/ 87086 w 1553029"/>
              <a:gd name="connsiteY19" fmla="*/ 856343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53029" h="1219200">
                <a:moveTo>
                  <a:pt x="87086" y="856343"/>
                </a:moveTo>
                <a:lnTo>
                  <a:pt x="1132115" y="0"/>
                </a:lnTo>
                <a:lnTo>
                  <a:pt x="1146629" y="159657"/>
                </a:lnTo>
                <a:lnTo>
                  <a:pt x="1248229" y="116114"/>
                </a:lnTo>
                <a:lnTo>
                  <a:pt x="1233715" y="275771"/>
                </a:lnTo>
                <a:lnTo>
                  <a:pt x="1378858" y="217714"/>
                </a:lnTo>
                <a:lnTo>
                  <a:pt x="1349829" y="348343"/>
                </a:lnTo>
                <a:lnTo>
                  <a:pt x="1451429" y="333828"/>
                </a:lnTo>
                <a:lnTo>
                  <a:pt x="1436915" y="406400"/>
                </a:lnTo>
                <a:lnTo>
                  <a:pt x="1553029" y="377371"/>
                </a:lnTo>
                <a:lnTo>
                  <a:pt x="435429" y="1219200"/>
                </a:lnTo>
                <a:lnTo>
                  <a:pt x="435429" y="1132114"/>
                </a:lnTo>
                <a:lnTo>
                  <a:pt x="319315" y="1161143"/>
                </a:lnTo>
                <a:lnTo>
                  <a:pt x="319315" y="1045028"/>
                </a:lnTo>
                <a:lnTo>
                  <a:pt x="174172" y="1088571"/>
                </a:lnTo>
                <a:lnTo>
                  <a:pt x="188686" y="957943"/>
                </a:lnTo>
                <a:lnTo>
                  <a:pt x="29029" y="972457"/>
                </a:lnTo>
                <a:lnTo>
                  <a:pt x="101600" y="928914"/>
                </a:lnTo>
                <a:lnTo>
                  <a:pt x="0" y="928914"/>
                </a:lnTo>
                <a:lnTo>
                  <a:pt x="87086" y="856343"/>
                </a:ln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47E91285-D034-4EE3-BC7A-298198B7BB33}"/>
              </a:ext>
            </a:extLst>
          </p:cNvPr>
          <p:cNvGrpSpPr/>
          <p:nvPr/>
        </p:nvGrpSpPr>
        <p:grpSpPr>
          <a:xfrm>
            <a:off x="4812999" y="3712679"/>
            <a:ext cx="3341882" cy="3265445"/>
            <a:chOff x="8373218" y="2124185"/>
            <a:chExt cx="3341882" cy="3265445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890DDBCA-1C9A-4667-8E2E-64CB6F900023}"/>
                </a:ext>
              </a:extLst>
            </p:cNvPr>
            <p:cNvSpPr/>
            <p:nvPr/>
          </p:nvSpPr>
          <p:spPr>
            <a:xfrm rot="5400000">
              <a:off x="10060817" y="3317568"/>
              <a:ext cx="2670801" cy="637764"/>
            </a:xfrm>
            <a:prstGeom prst="ellipse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AADBAD1C-5DFF-4029-92DF-DE8987A4DC69}"/>
                </a:ext>
              </a:extLst>
            </p:cNvPr>
            <p:cNvSpPr/>
            <p:nvPr/>
          </p:nvSpPr>
          <p:spPr>
            <a:xfrm rot="577091">
              <a:off x="9614096" y="4751163"/>
              <a:ext cx="1903479" cy="637764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929AC68-9725-478B-8668-D0B896753095}"/>
                </a:ext>
              </a:extLst>
            </p:cNvPr>
            <p:cNvSpPr/>
            <p:nvPr/>
          </p:nvSpPr>
          <p:spPr>
            <a:xfrm rot="20903281">
              <a:off x="8373218" y="4751866"/>
              <a:ext cx="1903479" cy="637764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F12034F-C1F0-4217-87F6-7B6E3E0D050F}"/>
                </a:ext>
              </a:extLst>
            </p:cNvPr>
            <p:cNvSpPr/>
            <p:nvPr/>
          </p:nvSpPr>
          <p:spPr>
            <a:xfrm>
              <a:off x="8472181" y="2124185"/>
              <a:ext cx="2976581" cy="3085568"/>
            </a:xfrm>
            <a:custGeom>
              <a:avLst/>
              <a:gdLst>
                <a:gd name="connsiteX0" fmla="*/ 0 w 4403187"/>
                <a:gd name="connsiteY0" fmla="*/ 0 h 4564408"/>
                <a:gd name="connsiteX1" fmla="*/ 301828 w 4403187"/>
                <a:gd name="connsiteY1" fmla="*/ 0 h 4564408"/>
                <a:gd name="connsiteX2" fmla="*/ 301828 w 4403187"/>
                <a:gd name="connsiteY2" fmla="*/ 135355 h 4564408"/>
                <a:gd name="connsiteX3" fmla="*/ 285308 w 4403187"/>
                <a:gd name="connsiteY3" fmla="*/ 138691 h 4564408"/>
                <a:gd name="connsiteX4" fmla="*/ 194445 w 4403187"/>
                <a:gd name="connsiteY4" fmla="*/ 275771 h 4564408"/>
                <a:gd name="connsiteX5" fmla="*/ 343217 w 4403187"/>
                <a:gd name="connsiteY5" fmla="*/ 424542 h 4564408"/>
                <a:gd name="connsiteX6" fmla="*/ 491988 w 4403187"/>
                <a:gd name="connsiteY6" fmla="*/ 275771 h 4564408"/>
                <a:gd name="connsiteX7" fmla="*/ 401125 w 4403187"/>
                <a:gd name="connsiteY7" fmla="*/ 138691 h 4564408"/>
                <a:gd name="connsiteX8" fmla="*/ 384605 w 4403187"/>
                <a:gd name="connsiteY8" fmla="*/ 135355 h 4564408"/>
                <a:gd name="connsiteX9" fmla="*/ 384605 w 4403187"/>
                <a:gd name="connsiteY9" fmla="*/ 0 h 4564408"/>
                <a:gd name="connsiteX10" fmla="*/ 793817 w 4403187"/>
                <a:gd name="connsiteY10" fmla="*/ 0 h 4564408"/>
                <a:gd name="connsiteX11" fmla="*/ 793817 w 4403187"/>
                <a:gd name="connsiteY11" fmla="*/ 135355 h 4564408"/>
                <a:gd name="connsiteX12" fmla="*/ 777297 w 4403187"/>
                <a:gd name="connsiteY12" fmla="*/ 138691 h 4564408"/>
                <a:gd name="connsiteX13" fmla="*/ 686434 w 4403187"/>
                <a:gd name="connsiteY13" fmla="*/ 275771 h 4564408"/>
                <a:gd name="connsiteX14" fmla="*/ 835206 w 4403187"/>
                <a:gd name="connsiteY14" fmla="*/ 424542 h 4564408"/>
                <a:gd name="connsiteX15" fmla="*/ 983977 w 4403187"/>
                <a:gd name="connsiteY15" fmla="*/ 275771 h 4564408"/>
                <a:gd name="connsiteX16" fmla="*/ 893114 w 4403187"/>
                <a:gd name="connsiteY16" fmla="*/ 138691 h 4564408"/>
                <a:gd name="connsiteX17" fmla="*/ 876594 w 4403187"/>
                <a:gd name="connsiteY17" fmla="*/ 135355 h 4564408"/>
                <a:gd name="connsiteX18" fmla="*/ 876594 w 4403187"/>
                <a:gd name="connsiteY18" fmla="*/ 0 h 4564408"/>
                <a:gd name="connsiteX19" fmla="*/ 1285806 w 4403187"/>
                <a:gd name="connsiteY19" fmla="*/ 0 h 4564408"/>
                <a:gd name="connsiteX20" fmla="*/ 1285806 w 4403187"/>
                <a:gd name="connsiteY20" fmla="*/ 135355 h 4564408"/>
                <a:gd name="connsiteX21" fmla="*/ 1269286 w 4403187"/>
                <a:gd name="connsiteY21" fmla="*/ 138691 h 4564408"/>
                <a:gd name="connsiteX22" fmla="*/ 1178423 w 4403187"/>
                <a:gd name="connsiteY22" fmla="*/ 275771 h 4564408"/>
                <a:gd name="connsiteX23" fmla="*/ 1327195 w 4403187"/>
                <a:gd name="connsiteY23" fmla="*/ 424542 h 4564408"/>
                <a:gd name="connsiteX24" fmla="*/ 1475966 w 4403187"/>
                <a:gd name="connsiteY24" fmla="*/ 275771 h 4564408"/>
                <a:gd name="connsiteX25" fmla="*/ 1385103 w 4403187"/>
                <a:gd name="connsiteY25" fmla="*/ 138691 h 4564408"/>
                <a:gd name="connsiteX26" fmla="*/ 1368583 w 4403187"/>
                <a:gd name="connsiteY26" fmla="*/ 135355 h 4564408"/>
                <a:gd name="connsiteX27" fmla="*/ 1368583 w 4403187"/>
                <a:gd name="connsiteY27" fmla="*/ 0 h 4564408"/>
                <a:gd name="connsiteX28" fmla="*/ 1777795 w 4403187"/>
                <a:gd name="connsiteY28" fmla="*/ 0 h 4564408"/>
                <a:gd name="connsiteX29" fmla="*/ 1777795 w 4403187"/>
                <a:gd name="connsiteY29" fmla="*/ 135355 h 4564408"/>
                <a:gd name="connsiteX30" fmla="*/ 1761275 w 4403187"/>
                <a:gd name="connsiteY30" fmla="*/ 138691 h 4564408"/>
                <a:gd name="connsiteX31" fmla="*/ 1670412 w 4403187"/>
                <a:gd name="connsiteY31" fmla="*/ 275771 h 4564408"/>
                <a:gd name="connsiteX32" fmla="*/ 1819184 w 4403187"/>
                <a:gd name="connsiteY32" fmla="*/ 424542 h 4564408"/>
                <a:gd name="connsiteX33" fmla="*/ 1967955 w 4403187"/>
                <a:gd name="connsiteY33" fmla="*/ 275771 h 4564408"/>
                <a:gd name="connsiteX34" fmla="*/ 1877092 w 4403187"/>
                <a:gd name="connsiteY34" fmla="*/ 138691 h 4564408"/>
                <a:gd name="connsiteX35" fmla="*/ 1860572 w 4403187"/>
                <a:gd name="connsiteY35" fmla="*/ 135355 h 4564408"/>
                <a:gd name="connsiteX36" fmla="*/ 1860572 w 4403187"/>
                <a:gd name="connsiteY36" fmla="*/ 0 h 4564408"/>
                <a:gd name="connsiteX37" fmla="*/ 2269784 w 4403187"/>
                <a:gd name="connsiteY37" fmla="*/ 0 h 4564408"/>
                <a:gd name="connsiteX38" fmla="*/ 2269784 w 4403187"/>
                <a:gd name="connsiteY38" fmla="*/ 135355 h 4564408"/>
                <a:gd name="connsiteX39" fmla="*/ 2253264 w 4403187"/>
                <a:gd name="connsiteY39" fmla="*/ 138691 h 4564408"/>
                <a:gd name="connsiteX40" fmla="*/ 2162401 w 4403187"/>
                <a:gd name="connsiteY40" fmla="*/ 275771 h 4564408"/>
                <a:gd name="connsiteX41" fmla="*/ 2311173 w 4403187"/>
                <a:gd name="connsiteY41" fmla="*/ 424542 h 4564408"/>
                <a:gd name="connsiteX42" fmla="*/ 2459944 w 4403187"/>
                <a:gd name="connsiteY42" fmla="*/ 275771 h 4564408"/>
                <a:gd name="connsiteX43" fmla="*/ 2369081 w 4403187"/>
                <a:gd name="connsiteY43" fmla="*/ 138691 h 4564408"/>
                <a:gd name="connsiteX44" fmla="*/ 2352561 w 4403187"/>
                <a:gd name="connsiteY44" fmla="*/ 135355 h 4564408"/>
                <a:gd name="connsiteX45" fmla="*/ 2352561 w 4403187"/>
                <a:gd name="connsiteY45" fmla="*/ 0 h 4564408"/>
                <a:gd name="connsiteX46" fmla="*/ 2761773 w 4403187"/>
                <a:gd name="connsiteY46" fmla="*/ 0 h 4564408"/>
                <a:gd name="connsiteX47" fmla="*/ 2761773 w 4403187"/>
                <a:gd name="connsiteY47" fmla="*/ 135355 h 4564408"/>
                <a:gd name="connsiteX48" fmla="*/ 2745253 w 4403187"/>
                <a:gd name="connsiteY48" fmla="*/ 138691 h 4564408"/>
                <a:gd name="connsiteX49" fmla="*/ 2654390 w 4403187"/>
                <a:gd name="connsiteY49" fmla="*/ 275771 h 4564408"/>
                <a:gd name="connsiteX50" fmla="*/ 2803162 w 4403187"/>
                <a:gd name="connsiteY50" fmla="*/ 424542 h 4564408"/>
                <a:gd name="connsiteX51" fmla="*/ 2951933 w 4403187"/>
                <a:gd name="connsiteY51" fmla="*/ 275771 h 4564408"/>
                <a:gd name="connsiteX52" fmla="*/ 2861070 w 4403187"/>
                <a:gd name="connsiteY52" fmla="*/ 138691 h 4564408"/>
                <a:gd name="connsiteX53" fmla="*/ 2844550 w 4403187"/>
                <a:gd name="connsiteY53" fmla="*/ 135355 h 4564408"/>
                <a:gd name="connsiteX54" fmla="*/ 2844550 w 4403187"/>
                <a:gd name="connsiteY54" fmla="*/ 0 h 4564408"/>
                <a:gd name="connsiteX55" fmla="*/ 3253762 w 4403187"/>
                <a:gd name="connsiteY55" fmla="*/ 0 h 4564408"/>
                <a:gd name="connsiteX56" fmla="*/ 3253762 w 4403187"/>
                <a:gd name="connsiteY56" fmla="*/ 135355 h 4564408"/>
                <a:gd name="connsiteX57" fmla="*/ 3237242 w 4403187"/>
                <a:gd name="connsiteY57" fmla="*/ 138691 h 4564408"/>
                <a:gd name="connsiteX58" fmla="*/ 3146379 w 4403187"/>
                <a:gd name="connsiteY58" fmla="*/ 275771 h 4564408"/>
                <a:gd name="connsiteX59" fmla="*/ 3295151 w 4403187"/>
                <a:gd name="connsiteY59" fmla="*/ 424542 h 4564408"/>
                <a:gd name="connsiteX60" fmla="*/ 3443922 w 4403187"/>
                <a:gd name="connsiteY60" fmla="*/ 275771 h 4564408"/>
                <a:gd name="connsiteX61" fmla="*/ 3353059 w 4403187"/>
                <a:gd name="connsiteY61" fmla="*/ 138691 h 4564408"/>
                <a:gd name="connsiteX62" fmla="*/ 3336539 w 4403187"/>
                <a:gd name="connsiteY62" fmla="*/ 135355 h 4564408"/>
                <a:gd name="connsiteX63" fmla="*/ 3336539 w 4403187"/>
                <a:gd name="connsiteY63" fmla="*/ 0 h 4564408"/>
                <a:gd name="connsiteX64" fmla="*/ 3745751 w 4403187"/>
                <a:gd name="connsiteY64" fmla="*/ 0 h 4564408"/>
                <a:gd name="connsiteX65" fmla="*/ 3745751 w 4403187"/>
                <a:gd name="connsiteY65" fmla="*/ 135355 h 4564408"/>
                <a:gd name="connsiteX66" fmla="*/ 3729231 w 4403187"/>
                <a:gd name="connsiteY66" fmla="*/ 138691 h 4564408"/>
                <a:gd name="connsiteX67" fmla="*/ 3638368 w 4403187"/>
                <a:gd name="connsiteY67" fmla="*/ 275771 h 4564408"/>
                <a:gd name="connsiteX68" fmla="*/ 3787140 w 4403187"/>
                <a:gd name="connsiteY68" fmla="*/ 424542 h 4564408"/>
                <a:gd name="connsiteX69" fmla="*/ 3935911 w 4403187"/>
                <a:gd name="connsiteY69" fmla="*/ 275771 h 4564408"/>
                <a:gd name="connsiteX70" fmla="*/ 3845048 w 4403187"/>
                <a:gd name="connsiteY70" fmla="*/ 138691 h 4564408"/>
                <a:gd name="connsiteX71" fmla="*/ 3828528 w 4403187"/>
                <a:gd name="connsiteY71" fmla="*/ 135355 h 4564408"/>
                <a:gd name="connsiteX72" fmla="*/ 3828528 w 4403187"/>
                <a:gd name="connsiteY72" fmla="*/ 0 h 4564408"/>
                <a:gd name="connsiteX73" fmla="*/ 4403187 w 4403187"/>
                <a:gd name="connsiteY73" fmla="*/ 0 h 4564408"/>
                <a:gd name="connsiteX74" fmla="*/ 4403187 w 4403187"/>
                <a:gd name="connsiteY74" fmla="*/ 4564408 h 4564408"/>
                <a:gd name="connsiteX75" fmla="*/ 0 w 4403187"/>
                <a:gd name="connsiteY75" fmla="*/ 4564408 h 456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4403187" h="4564408">
                  <a:moveTo>
                    <a:pt x="0" y="0"/>
                  </a:moveTo>
                  <a:lnTo>
                    <a:pt x="301828" y="0"/>
                  </a:lnTo>
                  <a:lnTo>
                    <a:pt x="301828" y="135355"/>
                  </a:lnTo>
                  <a:lnTo>
                    <a:pt x="285308" y="138691"/>
                  </a:lnTo>
                  <a:cubicBezTo>
                    <a:pt x="231912" y="161275"/>
                    <a:pt x="194445" y="214148"/>
                    <a:pt x="194445" y="275771"/>
                  </a:cubicBezTo>
                  <a:cubicBezTo>
                    <a:pt x="194445" y="357935"/>
                    <a:pt x="261053" y="424542"/>
                    <a:pt x="343217" y="424542"/>
                  </a:cubicBezTo>
                  <a:cubicBezTo>
                    <a:pt x="425381" y="424542"/>
                    <a:pt x="491988" y="357935"/>
                    <a:pt x="491988" y="275771"/>
                  </a:cubicBezTo>
                  <a:cubicBezTo>
                    <a:pt x="491988" y="214148"/>
                    <a:pt x="454522" y="161275"/>
                    <a:pt x="401125" y="138691"/>
                  </a:cubicBezTo>
                  <a:lnTo>
                    <a:pt x="384605" y="135355"/>
                  </a:lnTo>
                  <a:lnTo>
                    <a:pt x="384605" y="0"/>
                  </a:lnTo>
                  <a:lnTo>
                    <a:pt x="793817" y="0"/>
                  </a:lnTo>
                  <a:lnTo>
                    <a:pt x="793817" y="135355"/>
                  </a:lnTo>
                  <a:lnTo>
                    <a:pt x="777297" y="138691"/>
                  </a:lnTo>
                  <a:cubicBezTo>
                    <a:pt x="723901" y="161275"/>
                    <a:pt x="686434" y="214148"/>
                    <a:pt x="686434" y="275771"/>
                  </a:cubicBezTo>
                  <a:cubicBezTo>
                    <a:pt x="686434" y="357935"/>
                    <a:pt x="753042" y="424542"/>
                    <a:pt x="835206" y="424542"/>
                  </a:cubicBezTo>
                  <a:cubicBezTo>
                    <a:pt x="917370" y="424542"/>
                    <a:pt x="983977" y="357935"/>
                    <a:pt x="983977" y="275771"/>
                  </a:cubicBezTo>
                  <a:cubicBezTo>
                    <a:pt x="983977" y="214148"/>
                    <a:pt x="946511" y="161275"/>
                    <a:pt x="893114" y="138691"/>
                  </a:cubicBezTo>
                  <a:lnTo>
                    <a:pt x="876594" y="135355"/>
                  </a:lnTo>
                  <a:lnTo>
                    <a:pt x="876594" y="0"/>
                  </a:lnTo>
                  <a:lnTo>
                    <a:pt x="1285806" y="0"/>
                  </a:lnTo>
                  <a:lnTo>
                    <a:pt x="1285806" y="135355"/>
                  </a:lnTo>
                  <a:lnTo>
                    <a:pt x="1269286" y="138691"/>
                  </a:lnTo>
                  <a:cubicBezTo>
                    <a:pt x="1215890" y="161275"/>
                    <a:pt x="1178423" y="214148"/>
                    <a:pt x="1178423" y="275771"/>
                  </a:cubicBezTo>
                  <a:cubicBezTo>
                    <a:pt x="1178423" y="357935"/>
                    <a:pt x="1245031" y="424542"/>
                    <a:pt x="1327195" y="424542"/>
                  </a:cubicBezTo>
                  <a:cubicBezTo>
                    <a:pt x="1409359" y="424542"/>
                    <a:pt x="1475966" y="357935"/>
                    <a:pt x="1475966" y="275771"/>
                  </a:cubicBezTo>
                  <a:cubicBezTo>
                    <a:pt x="1475966" y="214148"/>
                    <a:pt x="1438500" y="161275"/>
                    <a:pt x="1385103" y="138691"/>
                  </a:cubicBezTo>
                  <a:lnTo>
                    <a:pt x="1368583" y="135355"/>
                  </a:lnTo>
                  <a:lnTo>
                    <a:pt x="1368583" y="0"/>
                  </a:lnTo>
                  <a:lnTo>
                    <a:pt x="1777795" y="0"/>
                  </a:lnTo>
                  <a:lnTo>
                    <a:pt x="1777795" y="135355"/>
                  </a:lnTo>
                  <a:lnTo>
                    <a:pt x="1761275" y="138691"/>
                  </a:lnTo>
                  <a:cubicBezTo>
                    <a:pt x="1707879" y="161275"/>
                    <a:pt x="1670412" y="214148"/>
                    <a:pt x="1670412" y="275771"/>
                  </a:cubicBezTo>
                  <a:cubicBezTo>
                    <a:pt x="1670412" y="357935"/>
                    <a:pt x="1737020" y="424542"/>
                    <a:pt x="1819184" y="424542"/>
                  </a:cubicBezTo>
                  <a:cubicBezTo>
                    <a:pt x="1901348" y="424542"/>
                    <a:pt x="1967955" y="357935"/>
                    <a:pt x="1967955" y="275771"/>
                  </a:cubicBezTo>
                  <a:cubicBezTo>
                    <a:pt x="1967955" y="214148"/>
                    <a:pt x="1930489" y="161275"/>
                    <a:pt x="1877092" y="138691"/>
                  </a:cubicBezTo>
                  <a:lnTo>
                    <a:pt x="1860572" y="135355"/>
                  </a:lnTo>
                  <a:lnTo>
                    <a:pt x="1860572" y="0"/>
                  </a:lnTo>
                  <a:lnTo>
                    <a:pt x="2269784" y="0"/>
                  </a:lnTo>
                  <a:lnTo>
                    <a:pt x="2269784" y="135355"/>
                  </a:lnTo>
                  <a:lnTo>
                    <a:pt x="2253264" y="138691"/>
                  </a:lnTo>
                  <a:cubicBezTo>
                    <a:pt x="2199868" y="161275"/>
                    <a:pt x="2162401" y="214148"/>
                    <a:pt x="2162401" y="275771"/>
                  </a:cubicBezTo>
                  <a:cubicBezTo>
                    <a:pt x="2162401" y="357935"/>
                    <a:pt x="2229009" y="424542"/>
                    <a:pt x="2311173" y="424542"/>
                  </a:cubicBezTo>
                  <a:cubicBezTo>
                    <a:pt x="2393337" y="424542"/>
                    <a:pt x="2459944" y="357935"/>
                    <a:pt x="2459944" y="275771"/>
                  </a:cubicBezTo>
                  <a:cubicBezTo>
                    <a:pt x="2459944" y="214148"/>
                    <a:pt x="2422478" y="161275"/>
                    <a:pt x="2369081" y="138691"/>
                  </a:cubicBezTo>
                  <a:lnTo>
                    <a:pt x="2352561" y="135355"/>
                  </a:lnTo>
                  <a:lnTo>
                    <a:pt x="2352561" y="0"/>
                  </a:lnTo>
                  <a:lnTo>
                    <a:pt x="2761773" y="0"/>
                  </a:lnTo>
                  <a:lnTo>
                    <a:pt x="2761773" y="135355"/>
                  </a:lnTo>
                  <a:lnTo>
                    <a:pt x="2745253" y="138691"/>
                  </a:lnTo>
                  <a:cubicBezTo>
                    <a:pt x="2691857" y="161275"/>
                    <a:pt x="2654390" y="214148"/>
                    <a:pt x="2654390" y="275771"/>
                  </a:cubicBezTo>
                  <a:cubicBezTo>
                    <a:pt x="2654390" y="357935"/>
                    <a:pt x="2720998" y="424542"/>
                    <a:pt x="2803162" y="424542"/>
                  </a:cubicBezTo>
                  <a:cubicBezTo>
                    <a:pt x="2885326" y="424542"/>
                    <a:pt x="2951933" y="357935"/>
                    <a:pt x="2951933" y="275771"/>
                  </a:cubicBezTo>
                  <a:cubicBezTo>
                    <a:pt x="2951933" y="214148"/>
                    <a:pt x="2914467" y="161275"/>
                    <a:pt x="2861070" y="138691"/>
                  </a:cubicBezTo>
                  <a:lnTo>
                    <a:pt x="2844550" y="135355"/>
                  </a:lnTo>
                  <a:lnTo>
                    <a:pt x="2844550" y="0"/>
                  </a:lnTo>
                  <a:lnTo>
                    <a:pt x="3253762" y="0"/>
                  </a:lnTo>
                  <a:lnTo>
                    <a:pt x="3253762" y="135355"/>
                  </a:lnTo>
                  <a:lnTo>
                    <a:pt x="3237242" y="138691"/>
                  </a:lnTo>
                  <a:cubicBezTo>
                    <a:pt x="3183846" y="161275"/>
                    <a:pt x="3146379" y="214148"/>
                    <a:pt x="3146379" y="275771"/>
                  </a:cubicBezTo>
                  <a:cubicBezTo>
                    <a:pt x="3146379" y="357935"/>
                    <a:pt x="3212987" y="424542"/>
                    <a:pt x="3295151" y="424542"/>
                  </a:cubicBezTo>
                  <a:cubicBezTo>
                    <a:pt x="3377315" y="424542"/>
                    <a:pt x="3443922" y="357935"/>
                    <a:pt x="3443922" y="275771"/>
                  </a:cubicBezTo>
                  <a:cubicBezTo>
                    <a:pt x="3443922" y="214148"/>
                    <a:pt x="3406456" y="161275"/>
                    <a:pt x="3353059" y="138691"/>
                  </a:cubicBezTo>
                  <a:lnTo>
                    <a:pt x="3336539" y="135355"/>
                  </a:lnTo>
                  <a:lnTo>
                    <a:pt x="3336539" y="0"/>
                  </a:lnTo>
                  <a:lnTo>
                    <a:pt x="3745751" y="0"/>
                  </a:lnTo>
                  <a:lnTo>
                    <a:pt x="3745751" y="135355"/>
                  </a:lnTo>
                  <a:lnTo>
                    <a:pt x="3729231" y="138691"/>
                  </a:lnTo>
                  <a:cubicBezTo>
                    <a:pt x="3675835" y="161275"/>
                    <a:pt x="3638368" y="214148"/>
                    <a:pt x="3638368" y="275771"/>
                  </a:cubicBezTo>
                  <a:cubicBezTo>
                    <a:pt x="3638368" y="357935"/>
                    <a:pt x="3704976" y="424542"/>
                    <a:pt x="3787140" y="424542"/>
                  </a:cubicBezTo>
                  <a:cubicBezTo>
                    <a:pt x="3869304" y="424542"/>
                    <a:pt x="3935911" y="357935"/>
                    <a:pt x="3935911" y="275771"/>
                  </a:cubicBezTo>
                  <a:cubicBezTo>
                    <a:pt x="3935911" y="214148"/>
                    <a:pt x="3898445" y="161275"/>
                    <a:pt x="3845048" y="138691"/>
                  </a:cubicBezTo>
                  <a:lnTo>
                    <a:pt x="3828528" y="135355"/>
                  </a:lnTo>
                  <a:lnTo>
                    <a:pt x="3828528" y="0"/>
                  </a:lnTo>
                  <a:lnTo>
                    <a:pt x="4403187" y="0"/>
                  </a:lnTo>
                  <a:lnTo>
                    <a:pt x="4403187" y="4564408"/>
                  </a:lnTo>
                  <a:lnTo>
                    <a:pt x="0" y="4564408"/>
                  </a:lnTo>
                  <a:close/>
                </a:path>
              </a:pathLst>
            </a:custGeom>
            <a:solidFill>
              <a:srgbClr val="F7F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1A3C2915-B0BD-47E4-B258-ECD82B60B187}"/>
                </a:ext>
              </a:extLst>
            </p:cNvPr>
            <p:cNvSpPr/>
            <p:nvPr/>
          </p:nvSpPr>
          <p:spPr>
            <a:xfrm>
              <a:off x="8472179" y="2521334"/>
              <a:ext cx="2976582" cy="667199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8C6BB67E-082C-4B2E-AE9C-6191AE9F6141}"/>
                </a:ext>
              </a:extLst>
            </p:cNvPr>
            <p:cNvSpPr txBox="1"/>
            <p:nvPr/>
          </p:nvSpPr>
          <p:spPr>
            <a:xfrm>
              <a:off x="10321405" y="2564356"/>
              <a:ext cx="9507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spc="300" dirty="0">
                  <a:solidFill>
                    <a:schemeClr val="bg1"/>
                  </a:solidFill>
                  <a:latin typeface="Oswald" panose="02000503000000000000" pitchFamily="2" charset="0"/>
                </a:rPr>
                <a:t>3</a:t>
              </a:r>
            </a:p>
          </p:txBody>
        </p: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E993B25C-8CAA-4423-B917-AF6D00689634}"/>
                </a:ext>
              </a:extLst>
            </p:cNvPr>
            <p:cNvGrpSpPr/>
            <p:nvPr/>
          </p:nvGrpSpPr>
          <p:grpSpPr>
            <a:xfrm>
              <a:off x="8734002" y="3666969"/>
              <a:ext cx="2452936" cy="1118539"/>
              <a:chOff x="1016001" y="3614225"/>
              <a:chExt cx="3628571" cy="1654628"/>
            </a:xfrm>
          </p:grpSpPr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6CCA23E3-C7EE-4B6C-9932-5E961B88AAD7}"/>
                  </a:ext>
                </a:extLst>
              </p:cNvPr>
              <p:cNvCxnSpPr/>
              <p:nvPr/>
            </p:nvCxnSpPr>
            <p:spPr>
              <a:xfrm>
                <a:off x="1016001" y="3614225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6FF04970-1DEF-43A5-ACA7-A39CD53A2BAC}"/>
                  </a:ext>
                </a:extLst>
              </p:cNvPr>
              <p:cNvCxnSpPr/>
              <p:nvPr/>
            </p:nvCxnSpPr>
            <p:spPr>
              <a:xfrm>
                <a:off x="1016001" y="4027882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A928A189-DE64-4F73-BB8E-B678F44A0D28}"/>
                  </a:ext>
                </a:extLst>
              </p:cNvPr>
              <p:cNvCxnSpPr/>
              <p:nvPr/>
            </p:nvCxnSpPr>
            <p:spPr>
              <a:xfrm>
                <a:off x="1016001" y="4441539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FDBCB75F-79AD-4A63-A56E-1EFAED953331}"/>
                  </a:ext>
                </a:extLst>
              </p:cNvPr>
              <p:cNvCxnSpPr/>
              <p:nvPr/>
            </p:nvCxnSpPr>
            <p:spPr>
              <a:xfrm>
                <a:off x="1016001" y="4855196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367E51A3-7D07-40DA-83A6-D423D17B0DF4}"/>
                  </a:ext>
                </a:extLst>
              </p:cNvPr>
              <p:cNvCxnSpPr/>
              <p:nvPr/>
            </p:nvCxnSpPr>
            <p:spPr>
              <a:xfrm>
                <a:off x="1016001" y="5268853"/>
                <a:ext cx="362857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alpha val="4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F2A955EB-94CC-44A3-9C39-EAADF1548935}"/>
                </a:ext>
              </a:extLst>
            </p:cNvPr>
            <p:cNvSpPr txBox="1"/>
            <p:nvPr/>
          </p:nvSpPr>
          <p:spPr>
            <a:xfrm>
              <a:off x="8818532" y="3573627"/>
              <a:ext cx="2283873" cy="1227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ar-SY" sz="2000" dirty="0">
                  <a:solidFill>
                    <a:srgbClr val="D60093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حافظي على مقتنيات البيت</a:t>
              </a:r>
            </a:p>
          </p:txBody>
        </p:sp>
      </p:grp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E5F72307-CECC-41FC-A498-E82D1573C63F}"/>
              </a:ext>
            </a:extLst>
          </p:cNvPr>
          <p:cNvSpPr/>
          <p:nvPr/>
        </p:nvSpPr>
        <p:spPr>
          <a:xfrm>
            <a:off x="4462567" y="3289788"/>
            <a:ext cx="1195295" cy="972660"/>
          </a:xfrm>
          <a:custGeom>
            <a:avLst/>
            <a:gdLst>
              <a:gd name="connsiteX0" fmla="*/ 87086 w 1553029"/>
              <a:gd name="connsiteY0" fmla="*/ 856343 h 1219200"/>
              <a:gd name="connsiteX1" fmla="*/ 1132115 w 1553029"/>
              <a:gd name="connsiteY1" fmla="*/ 0 h 1219200"/>
              <a:gd name="connsiteX2" fmla="*/ 1146629 w 1553029"/>
              <a:gd name="connsiteY2" fmla="*/ 159657 h 1219200"/>
              <a:gd name="connsiteX3" fmla="*/ 1248229 w 1553029"/>
              <a:gd name="connsiteY3" fmla="*/ 116114 h 1219200"/>
              <a:gd name="connsiteX4" fmla="*/ 1233715 w 1553029"/>
              <a:gd name="connsiteY4" fmla="*/ 275771 h 1219200"/>
              <a:gd name="connsiteX5" fmla="*/ 1378858 w 1553029"/>
              <a:gd name="connsiteY5" fmla="*/ 217714 h 1219200"/>
              <a:gd name="connsiteX6" fmla="*/ 1349829 w 1553029"/>
              <a:gd name="connsiteY6" fmla="*/ 348343 h 1219200"/>
              <a:gd name="connsiteX7" fmla="*/ 1451429 w 1553029"/>
              <a:gd name="connsiteY7" fmla="*/ 333828 h 1219200"/>
              <a:gd name="connsiteX8" fmla="*/ 1436915 w 1553029"/>
              <a:gd name="connsiteY8" fmla="*/ 406400 h 1219200"/>
              <a:gd name="connsiteX9" fmla="*/ 1553029 w 1553029"/>
              <a:gd name="connsiteY9" fmla="*/ 377371 h 1219200"/>
              <a:gd name="connsiteX10" fmla="*/ 435429 w 1553029"/>
              <a:gd name="connsiteY10" fmla="*/ 1219200 h 1219200"/>
              <a:gd name="connsiteX11" fmla="*/ 435429 w 1553029"/>
              <a:gd name="connsiteY11" fmla="*/ 1132114 h 1219200"/>
              <a:gd name="connsiteX12" fmla="*/ 319315 w 1553029"/>
              <a:gd name="connsiteY12" fmla="*/ 1161143 h 1219200"/>
              <a:gd name="connsiteX13" fmla="*/ 319315 w 1553029"/>
              <a:gd name="connsiteY13" fmla="*/ 1045028 h 1219200"/>
              <a:gd name="connsiteX14" fmla="*/ 174172 w 1553029"/>
              <a:gd name="connsiteY14" fmla="*/ 1088571 h 1219200"/>
              <a:gd name="connsiteX15" fmla="*/ 188686 w 1553029"/>
              <a:gd name="connsiteY15" fmla="*/ 957943 h 1219200"/>
              <a:gd name="connsiteX16" fmla="*/ 29029 w 1553029"/>
              <a:gd name="connsiteY16" fmla="*/ 972457 h 1219200"/>
              <a:gd name="connsiteX17" fmla="*/ 101600 w 1553029"/>
              <a:gd name="connsiteY17" fmla="*/ 928914 h 1219200"/>
              <a:gd name="connsiteX18" fmla="*/ 0 w 1553029"/>
              <a:gd name="connsiteY18" fmla="*/ 928914 h 1219200"/>
              <a:gd name="connsiteX19" fmla="*/ 87086 w 1553029"/>
              <a:gd name="connsiteY19" fmla="*/ 856343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53029" h="1219200">
                <a:moveTo>
                  <a:pt x="87086" y="856343"/>
                </a:moveTo>
                <a:lnTo>
                  <a:pt x="1132115" y="0"/>
                </a:lnTo>
                <a:lnTo>
                  <a:pt x="1146629" y="159657"/>
                </a:lnTo>
                <a:lnTo>
                  <a:pt x="1248229" y="116114"/>
                </a:lnTo>
                <a:lnTo>
                  <a:pt x="1233715" y="275771"/>
                </a:lnTo>
                <a:lnTo>
                  <a:pt x="1378858" y="217714"/>
                </a:lnTo>
                <a:lnTo>
                  <a:pt x="1349829" y="348343"/>
                </a:lnTo>
                <a:lnTo>
                  <a:pt x="1451429" y="333828"/>
                </a:lnTo>
                <a:lnTo>
                  <a:pt x="1436915" y="406400"/>
                </a:lnTo>
                <a:lnTo>
                  <a:pt x="1553029" y="377371"/>
                </a:lnTo>
                <a:lnTo>
                  <a:pt x="435429" y="1219200"/>
                </a:lnTo>
                <a:lnTo>
                  <a:pt x="435429" y="1132114"/>
                </a:lnTo>
                <a:lnTo>
                  <a:pt x="319315" y="1161143"/>
                </a:lnTo>
                <a:lnTo>
                  <a:pt x="319315" y="1045028"/>
                </a:lnTo>
                <a:lnTo>
                  <a:pt x="174172" y="1088571"/>
                </a:lnTo>
                <a:lnTo>
                  <a:pt x="188686" y="957943"/>
                </a:lnTo>
                <a:lnTo>
                  <a:pt x="29029" y="972457"/>
                </a:lnTo>
                <a:lnTo>
                  <a:pt x="101600" y="928914"/>
                </a:lnTo>
                <a:lnTo>
                  <a:pt x="0" y="928914"/>
                </a:lnTo>
                <a:lnTo>
                  <a:pt x="87086" y="856343"/>
                </a:ln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9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7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1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0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1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0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1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120" grpId="0" animBg="1"/>
          <p:bldP spid="102" grpId="0" animBg="1"/>
          <p:bldP spid="135" grpId="0" animBg="1"/>
          <p:bldP spid="15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7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120" grpId="0" animBg="1"/>
          <p:bldP spid="102" grpId="0" animBg="1"/>
          <p:bldP spid="135" grpId="0" animBg="1"/>
          <p:bldP spid="151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896F6D24-8D26-4398-B9E2-C1986C5A433B}"/>
              </a:ext>
            </a:extLst>
          </p:cNvPr>
          <p:cNvGrpSpPr/>
          <p:nvPr/>
        </p:nvGrpSpPr>
        <p:grpSpPr>
          <a:xfrm>
            <a:off x="158685" y="3473565"/>
            <a:ext cx="1887249" cy="2332738"/>
            <a:chOff x="10078412" y="2825071"/>
            <a:chExt cx="1887249" cy="2332738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682C1AA-CC20-45BA-BA99-A1C6B05C5A9B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E872D99-594D-433A-92DC-AD80AA5E9D2C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3694B45-CD26-4A9A-8862-EED777B869DB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بيتي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672528C-4AA0-4E6C-AFD4-08F80C63E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434751" y="3775567"/>
              <a:ext cx="1214203" cy="1214203"/>
            </a:xfrm>
            <a:prstGeom prst="rect">
              <a:avLst/>
            </a:prstGeom>
          </p:spPr>
        </p:pic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7029914" y="1044264"/>
            <a:ext cx="4664590" cy="688626"/>
            <a:chOff x="1437352" y="1240018"/>
            <a:chExt cx="4664590" cy="688626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2" y="1240018"/>
              <a:ext cx="4492862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005394" y="1528534"/>
              <a:ext cx="40965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 - ألصقي صورا لبيوت بعض الكائنات الحية 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8858567-22F7-4185-9E9C-9A4B165F3458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76744FC-B1FA-4CF3-A037-7F5FC6808D79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75132994-272C-4414-AD34-FDA281D23816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: Top Corners One Rounded and One Snipped 129">
                <a:extLst>
                  <a:ext uri="{FF2B5EF4-FFF2-40B4-BE49-F238E27FC236}">
                    <a16:creationId xmlns:a16="http://schemas.microsoft.com/office/drawing/2014/main" id="{04D2D0A0-BFB9-48BF-AA0F-87289510F0A7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ight Triangle 19">
                <a:extLst>
                  <a:ext uri="{FF2B5EF4-FFF2-40B4-BE49-F238E27FC236}">
                    <a16:creationId xmlns:a16="http://schemas.microsoft.com/office/drawing/2014/main" id="{0EEC8579-EBD6-4F8A-AA1D-8CEC08CE2B4F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334D1F3-79D1-4E7D-9B65-064717BF53F6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28" name="Graphic 127" descr="Target Audience">
              <a:extLst>
                <a:ext uri="{FF2B5EF4-FFF2-40B4-BE49-F238E27FC236}">
                  <a16:creationId xmlns:a16="http://schemas.microsoft.com/office/drawing/2014/main" id="{6FD2B305-B17B-4419-BF9C-DAA8CBA78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D06412E-26F0-40B5-8037-2625D84BA16E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45B2BC8-7A58-4BB5-B29D-83031CA1D7E3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8FC8173A-3F32-4900-A52A-207736055005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rapezoid 10">
              <a:extLst>
                <a:ext uri="{FF2B5EF4-FFF2-40B4-BE49-F238E27FC236}">
                  <a16:creationId xmlns:a16="http://schemas.microsoft.com/office/drawing/2014/main" id="{FB7E5F81-3A83-4011-A1C9-1FECF1CDA69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42AB040-2EDF-4378-9C49-866B5B30E1F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Rectangle 21">
            <a:extLst>
              <a:ext uri="{FF2B5EF4-FFF2-40B4-BE49-F238E27FC236}">
                <a16:creationId xmlns:a16="http://schemas.microsoft.com/office/drawing/2014/main" id="{457A9667-4B5C-49C6-95BF-74AB3EFB807C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582423F-FF07-4FF4-955F-FC4445C30B71}"/>
              </a:ext>
            </a:extLst>
          </p:cNvPr>
          <p:cNvSpPr txBox="1"/>
          <p:nvPr/>
        </p:nvSpPr>
        <p:spPr>
          <a:xfrm>
            <a:off x="5298537" y="193781"/>
            <a:ext cx="14724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Y" sz="2400" dirty="0"/>
              <a:t>هيا نمرح</a:t>
            </a: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4734B90A-D4BB-4321-A32A-14D807853799}"/>
              </a:ext>
            </a:extLst>
          </p:cNvPr>
          <p:cNvSpPr/>
          <p:nvPr/>
        </p:nvSpPr>
        <p:spPr>
          <a:xfrm rot="5400000">
            <a:off x="2468311" y="2752059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69784ECF-217D-47FE-9F6C-F3B3191E883E}"/>
              </a:ext>
            </a:extLst>
          </p:cNvPr>
          <p:cNvSpPr/>
          <p:nvPr/>
        </p:nvSpPr>
        <p:spPr>
          <a:xfrm rot="5400000">
            <a:off x="4890006" y="2113874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B51DE2BC-7866-456C-8F77-593822B41613}"/>
              </a:ext>
            </a:extLst>
          </p:cNvPr>
          <p:cNvSpPr/>
          <p:nvPr/>
        </p:nvSpPr>
        <p:spPr>
          <a:xfrm rot="5400000">
            <a:off x="3419080" y="209733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3822" t="14951" r="3822" b="14951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3A7D5FEB-0CC3-4C06-ADD1-F0D9D35DC898}"/>
              </a:ext>
            </a:extLst>
          </p:cNvPr>
          <p:cNvSpPr/>
          <p:nvPr/>
        </p:nvSpPr>
        <p:spPr>
          <a:xfrm rot="5400000">
            <a:off x="6992636" y="4481315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0299508-6397-44D8-BCAE-4BF17BAE1162}"/>
              </a:ext>
            </a:extLst>
          </p:cNvPr>
          <p:cNvGrpSpPr/>
          <p:nvPr/>
        </p:nvGrpSpPr>
        <p:grpSpPr>
          <a:xfrm>
            <a:off x="4489338" y="264318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BC87DB6-AC01-44EF-AE8E-9DA18B4290D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rapezoid 10">
              <a:extLst>
                <a:ext uri="{FF2B5EF4-FFF2-40B4-BE49-F238E27FC236}">
                  <a16:creationId xmlns:a16="http://schemas.microsoft.com/office/drawing/2014/main" id="{88C5795A-FF3A-47AC-ABDE-3E5E23C4C58E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8C9EC20-0A9D-42C0-9945-7CF7B269242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8AF9E04-0882-41C3-9B53-16A47735A412}"/>
              </a:ext>
            </a:extLst>
          </p:cNvPr>
          <p:cNvGrpSpPr/>
          <p:nvPr/>
        </p:nvGrpSpPr>
        <p:grpSpPr>
          <a:xfrm>
            <a:off x="8033382" y="4520972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3373118-9F11-4A16-AD36-7667DD96266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rapezoid 10">
              <a:extLst>
                <a:ext uri="{FF2B5EF4-FFF2-40B4-BE49-F238E27FC236}">
                  <a16:creationId xmlns:a16="http://schemas.microsoft.com/office/drawing/2014/main" id="{86314631-B966-4C3F-AC29-BB0B4554651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5193766B-9EAA-4380-8C1D-44DCE185087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23F72E2-5429-47D0-9988-E2FB67EF2F71}"/>
              </a:ext>
            </a:extLst>
          </p:cNvPr>
          <p:cNvGrpSpPr/>
          <p:nvPr/>
        </p:nvGrpSpPr>
        <p:grpSpPr>
          <a:xfrm>
            <a:off x="5930752" y="2183877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2B9844A-CB7A-4523-AF06-75D13E1DD2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rapezoid 10">
              <a:extLst>
                <a:ext uri="{FF2B5EF4-FFF2-40B4-BE49-F238E27FC236}">
                  <a16:creationId xmlns:a16="http://schemas.microsoft.com/office/drawing/2014/main" id="{26C40FF9-F318-43D5-ABD2-2574A5AA974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3170FFC-5CA4-44B6-BE72-FA37EF7B0C15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E9F1F3A-75EB-4E43-B305-0D0A1F86AD6A}"/>
              </a:ext>
            </a:extLst>
          </p:cNvPr>
          <p:cNvGrpSpPr/>
          <p:nvPr/>
        </p:nvGrpSpPr>
        <p:grpSpPr>
          <a:xfrm>
            <a:off x="3509057" y="2806549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98C6D691-D5DF-4F7D-B367-7184755F2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rapezoid 10">
              <a:extLst>
                <a:ext uri="{FF2B5EF4-FFF2-40B4-BE49-F238E27FC236}">
                  <a16:creationId xmlns:a16="http://schemas.microsoft.com/office/drawing/2014/main" id="{DF943AB2-CCBF-4E3C-9C50-969078B24495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52347B87-E057-47DC-A144-C22039818E95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54DEA72D-3A75-461D-BF2F-8A8BA239FA64}"/>
              </a:ext>
            </a:extLst>
          </p:cNvPr>
          <p:cNvSpPr/>
          <p:nvPr/>
        </p:nvSpPr>
        <p:spPr>
          <a:xfrm rot="5400000">
            <a:off x="7655388" y="2363158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9AA2A26-8F8A-4D1E-AF0D-7D13D36BB9D3}"/>
              </a:ext>
            </a:extLst>
          </p:cNvPr>
          <p:cNvGrpSpPr/>
          <p:nvPr/>
        </p:nvGrpSpPr>
        <p:grpSpPr>
          <a:xfrm>
            <a:off x="8696134" y="2402815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92D0E6C3-3F8F-4830-879F-8E72C6DE3DF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rapezoid 10">
              <a:extLst>
                <a:ext uri="{FF2B5EF4-FFF2-40B4-BE49-F238E27FC236}">
                  <a16:creationId xmlns:a16="http://schemas.microsoft.com/office/drawing/2014/main" id="{8464A949-EF73-4A5B-951C-7FAF2748A4F7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87C4D7DB-AC20-47F9-AB26-326C5F36C9CC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9CAEF665-4B0A-4234-8F67-D5664A21B19D}"/>
              </a:ext>
            </a:extLst>
          </p:cNvPr>
          <p:cNvSpPr/>
          <p:nvPr/>
        </p:nvSpPr>
        <p:spPr>
          <a:xfrm rot="5400000">
            <a:off x="4278831" y="4524398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10"/>
            <a:srcRect/>
            <a:stretch>
              <a:fillRect l="4647" t="18066" r="1349" b="-626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F5AB67C-C887-4E8E-9D94-25916B3917BB}"/>
              </a:ext>
            </a:extLst>
          </p:cNvPr>
          <p:cNvGrpSpPr/>
          <p:nvPr/>
        </p:nvGrpSpPr>
        <p:grpSpPr>
          <a:xfrm>
            <a:off x="5319577" y="4564055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B9046879-0095-49CB-8A76-FA2FEB05987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rapezoid 10">
              <a:extLst>
                <a:ext uri="{FF2B5EF4-FFF2-40B4-BE49-F238E27FC236}">
                  <a16:creationId xmlns:a16="http://schemas.microsoft.com/office/drawing/2014/main" id="{4953115B-F899-4F9B-BEFF-DD47958F92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8DDF1C52-5F1B-48A0-A95D-996DA23D2226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067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7" dur="200" fill="hold"/>
                                        <p:tgtEl>
                                          <p:spTgt spid="6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0" dur="200" fill="hold"/>
                                        <p:tgtEl>
                                          <p:spTgt spid="6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3" dur="200" fill="hold"/>
                                        <p:tgtEl>
                                          <p:spTgt spid="6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6" dur="200" fill="hold"/>
                                        <p:tgtEl>
                                          <p:spTgt spid="6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99" dur="200" fill="hold"/>
                                        <p:tgtEl>
                                          <p:spTgt spid="8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2" dur="200" fill="hold"/>
                                        <p:tgtEl>
                                          <p:spTgt spid="9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140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88" grpId="0" animBg="1"/>
      <p:bldP spid="88" grpId="1" animBg="1"/>
      <p:bldP spid="93" grpId="0" animBg="1"/>
      <p:bldP spid="9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166F7470-5149-422E-82AC-187030A8452D}"/>
              </a:ext>
            </a:extLst>
          </p:cNvPr>
          <p:cNvGrpSpPr/>
          <p:nvPr/>
        </p:nvGrpSpPr>
        <p:grpSpPr>
          <a:xfrm>
            <a:off x="158685" y="3473565"/>
            <a:ext cx="1887249" cy="2332738"/>
            <a:chOff x="10078412" y="2825071"/>
            <a:chExt cx="1887249" cy="2332738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89B0CF2-7C2B-45EA-9FD7-8BC88F685704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C822B9B-8A39-4B17-83C3-FB078B5447C7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BB94C41-BEAC-45E1-AAF3-2C413E45EAE5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بيتي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853148D-DCDA-446A-8138-6AA1C35C1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434751" y="3775567"/>
              <a:ext cx="1214203" cy="1214203"/>
            </a:xfrm>
            <a:prstGeom prst="rect">
              <a:avLst/>
            </a:prstGeom>
          </p:spPr>
        </p:pic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1252981"/>
            <a:ext cx="1834212" cy="635091"/>
            <a:chOff x="1431941" y="2643418"/>
            <a:chExt cx="1834212" cy="63509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AF09DD2D-BCE5-4741-AE6F-7991591F449A}"/>
              </a:ext>
            </a:extLst>
          </p:cNvPr>
          <p:cNvSpPr txBox="1"/>
          <p:nvPr/>
        </p:nvSpPr>
        <p:spPr>
          <a:xfrm>
            <a:off x="6557397" y="1482254"/>
            <a:ext cx="4489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dirty="0">
                <a:latin typeface="Open Sans" panose="020B0606030504020204" pitchFamily="34" charset="0"/>
                <a:ea typeface="Open Sans" panose="020B0606030504020204" pitchFamily="34" charset="0"/>
              </a:rPr>
              <a:t>ألون ما يخص السرير باللون الصفر و ما يخص </a:t>
            </a:r>
          </a:p>
          <a:p>
            <a:pPr algn="r"/>
            <a:r>
              <a:rPr lang="ar-SY" sz="1600" dirty="0">
                <a:latin typeface="Open Sans" panose="020B0606030504020204" pitchFamily="34" charset="0"/>
                <a:ea typeface="Open Sans" panose="020B0606030504020204" pitchFamily="34" charset="0"/>
              </a:rPr>
              <a:t>المطبخ باللون الاخضر و ما يخص الحمام باللون</a:t>
            </a:r>
          </a:p>
          <a:p>
            <a:pPr algn="r"/>
            <a:r>
              <a:rPr lang="ar-SY" sz="1600" dirty="0">
                <a:latin typeface="Open Sans" panose="020B0606030504020204" pitchFamily="34" charset="0"/>
                <a:ea typeface="Open Sans" panose="020B0606030504020204" pitchFamily="34" charset="0"/>
              </a:rPr>
              <a:t> الأزرق :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6C3A1BC-22C7-4E05-8053-6CD20116ED18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9E3EC349-6356-4E77-8D64-56ED783897EE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6AD006E-258D-4FE1-AE8A-06A75D2F3891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: Top Corners One Rounded and One Snipped 86">
                <a:extLst>
                  <a:ext uri="{FF2B5EF4-FFF2-40B4-BE49-F238E27FC236}">
                    <a16:creationId xmlns:a16="http://schemas.microsoft.com/office/drawing/2014/main" id="{E9C462E2-5C5D-4658-B566-878B20431D2B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ight Triangle 19">
                <a:extLst>
                  <a:ext uri="{FF2B5EF4-FFF2-40B4-BE49-F238E27FC236}">
                    <a16:creationId xmlns:a16="http://schemas.microsoft.com/office/drawing/2014/main" id="{F8BEE01A-8D9B-4BF1-BBE8-8176A441F09C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7B2F933-BEBE-4033-84FE-6D11B68854D9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2" name="Graphic 81" descr="Target Audience">
              <a:extLst>
                <a:ext uri="{FF2B5EF4-FFF2-40B4-BE49-F238E27FC236}">
                  <a16:creationId xmlns:a16="http://schemas.microsoft.com/office/drawing/2014/main" id="{EAB5FD17-4415-41C1-B408-236D92030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2BD7906-7C9E-4B7D-BAB5-7A740AF206C7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67914D80-3EC4-42B8-A104-94A063581A2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E1E14DD7-04DF-457C-9010-A760ED7157D5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rapezoid 10">
              <a:extLst>
                <a:ext uri="{FF2B5EF4-FFF2-40B4-BE49-F238E27FC236}">
                  <a16:creationId xmlns:a16="http://schemas.microsoft.com/office/drawing/2014/main" id="{0E4E97F3-00FB-490E-A6A4-BFBD4D733AD5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4F76317-D0C4-468F-A895-22A0308E556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Rectangle 21">
            <a:extLst>
              <a:ext uri="{FF2B5EF4-FFF2-40B4-BE49-F238E27FC236}">
                <a16:creationId xmlns:a16="http://schemas.microsoft.com/office/drawing/2014/main" id="{CAC068A8-FBB2-42F5-8ED2-DEE1B72D305E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40A710-F6DD-472E-AD95-BD1FDF793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2089" y="1526137"/>
            <a:ext cx="4686300" cy="4962525"/>
          </a:xfrm>
          <a:prstGeom prst="rect">
            <a:avLst/>
          </a:prstGeom>
          <a:solidFill>
            <a:srgbClr val="FF00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76BCD96-12A6-40CE-85CF-24948520A432}"/>
              </a:ext>
            </a:extLst>
          </p:cNvPr>
          <p:cNvSpPr/>
          <p:nvPr/>
        </p:nvSpPr>
        <p:spPr>
          <a:xfrm>
            <a:off x="7004990" y="4559954"/>
            <a:ext cx="170224" cy="170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93532F8-9A1E-4370-85F7-84714F4199AE}"/>
              </a:ext>
            </a:extLst>
          </p:cNvPr>
          <p:cNvSpPr/>
          <p:nvPr/>
        </p:nvSpPr>
        <p:spPr>
          <a:xfrm>
            <a:off x="7009526" y="6102899"/>
            <a:ext cx="170224" cy="1702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9DD5E76-7A21-4D76-9ED3-E2B8AE4B660B}"/>
              </a:ext>
            </a:extLst>
          </p:cNvPr>
          <p:cNvSpPr/>
          <p:nvPr/>
        </p:nvSpPr>
        <p:spPr>
          <a:xfrm>
            <a:off x="5324101" y="4558916"/>
            <a:ext cx="170224" cy="17022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D295824-C7FA-4B7D-98D1-65DB4DD16620}"/>
              </a:ext>
            </a:extLst>
          </p:cNvPr>
          <p:cNvSpPr/>
          <p:nvPr/>
        </p:nvSpPr>
        <p:spPr>
          <a:xfrm>
            <a:off x="3902724" y="2860859"/>
            <a:ext cx="170224" cy="17022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19AEC80-2313-481C-991A-20EF6420B6BF}"/>
              </a:ext>
            </a:extLst>
          </p:cNvPr>
          <p:cNvSpPr/>
          <p:nvPr/>
        </p:nvSpPr>
        <p:spPr>
          <a:xfrm>
            <a:off x="6980951" y="2864241"/>
            <a:ext cx="170224" cy="17022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CC044F6-53F6-46CE-A4BB-26595174B97C}"/>
              </a:ext>
            </a:extLst>
          </p:cNvPr>
          <p:cNvSpPr/>
          <p:nvPr/>
        </p:nvSpPr>
        <p:spPr>
          <a:xfrm>
            <a:off x="5296887" y="2861067"/>
            <a:ext cx="170224" cy="1702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9209C31-F06D-44FD-A12C-9D4C14ADBA0A}"/>
              </a:ext>
            </a:extLst>
          </p:cNvPr>
          <p:cNvSpPr/>
          <p:nvPr/>
        </p:nvSpPr>
        <p:spPr>
          <a:xfrm>
            <a:off x="5295526" y="6095410"/>
            <a:ext cx="170224" cy="170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3F9EB0E-557B-4B3E-8657-786AE8B23C78}"/>
              </a:ext>
            </a:extLst>
          </p:cNvPr>
          <p:cNvSpPr/>
          <p:nvPr/>
        </p:nvSpPr>
        <p:spPr>
          <a:xfrm>
            <a:off x="3552551" y="6095165"/>
            <a:ext cx="170224" cy="1702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8D68762-B784-47E1-88B3-32E7798B3B3B}"/>
              </a:ext>
            </a:extLst>
          </p:cNvPr>
          <p:cNvSpPr/>
          <p:nvPr/>
        </p:nvSpPr>
        <p:spPr>
          <a:xfrm>
            <a:off x="3562369" y="4566536"/>
            <a:ext cx="170224" cy="170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7759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0" grpId="0"/>
      <p:bldP spid="99" grpId="0" animBg="1"/>
      <p:bldP spid="3" grpId="0" animBg="1"/>
      <p:bldP spid="47" grpId="0" animBg="1"/>
      <p:bldP spid="48" grpId="0" animBg="1"/>
      <p:bldP spid="49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وان 1">
            <a:extLst>
              <a:ext uri="{FF2B5EF4-FFF2-40B4-BE49-F238E27FC236}">
                <a16:creationId xmlns:a16="http://schemas.microsoft.com/office/drawing/2014/main" id="{F4B92814-232C-4124-B708-AF52D74C33E1}"/>
              </a:ext>
            </a:extLst>
          </p:cNvPr>
          <p:cNvSpPr txBox="1">
            <a:spLocks/>
          </p:cNvSpPr>
          <p:nvPr/>
        </p:nvSpPr>
        <p:spPr>
          <a:xfrm>
            <a:off x="598239" y="3001110"/>
            <a:ext cx="109955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5400" b="1" dirty="0">
                <a:solidFill>
                  <a:srgbClr val="FF0000"/>
                </a:solidFill>
              </a:rPr>
              <a:t>جميع الحقوق محفوظة لموقع حلول اون لاين يحق لك الاستخدام والتعديل عليها كما تشاء</a:t>
            </a:r>
            <a:br>
              <a:rPr lang="ar-SA" sz="5400" b="1" dirty="0">
                <a:solidFill>
                  <a:srgbClr val="FF0000"/>
                </a:solidFill>
              </a:rPr>
            </a:br>
            <a:r>
              <a:rPr lang="ar-SA" sz="5400" b="1" dirty="0">
                <a:solidFill>
                  <a:srgbClr val="FF0000"/>
                </a:solidFill>
              </a:rPr>
              <a:t>لكن </a:t>
            </a:r>
            <a:r>
              <a:rPr lang="ar-SA" sz="9600" b="1" dirty="0"/>
              <a:t>يحرم بيعها </a:t>
            </a:r>
            <a:br>
              <a:rPr lang="ar-SA" sz="5400" b="1" dirty="0"/>
            </a:br>
            <a:r>
              <a:rPr lang="ar-SA" sz="5400" b="1" dirty="0">
                <a:solidFill>
                  <a:srgbClr val="FF0000"/>
                </a:solidFill>
              </a:rPr>
              <a:t>او نشرها في المواقع الاخرى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B4623A0D-06DD-497D-94B4-F1E3206566F8}"/>
              </a:ext>
            </a:extLst>
          </p:cNvPr>
          <p:cNvSpPr/>
          <p:nvPr/>
        </p:nvSpPr>
        <p:spPr>
          <a:xfrm>
            <a:off x="4521200" y="620837"/>
            <a:ext cx="3149600" cy="858981"/>
          </a:xfrm>
          <a:prstGeom prst="rect">
            <a:avLst/>
          </a:prstGeom>
          <a:solidFill>
            <a:srgbClr val="0563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B637965E-FF72-4EC6-8E47-0B373DB25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72" y="652533"/>
            <a:ext cx="2932055" cy="79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83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srgbClr val="FF0000"/>
                  </a:solidFill>
                  <a:latin typeface="Oswald" panose="02000503000000000000" pitchFamily="2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48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7825BE-B598-48D4-B860-5291B584E1C0}"/>
              </a:ext>
            </a:extLst>
          </p:cNvPr>
          <p:cNvGrpSpPr/>
          <p:nvPr/>
        </p:nvGrpSpPr>
        <p:grpSpPr>
          <a:xfrm flipH="1">
            <a:off x="7412571" y="2265707"/>
            <a:ext cx="4247313" cy="666959"/>
            <a:chOff x="1437352" y="1240020"/>
            <a:chExt cx="4247313" cy="666959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B9FB5EE-0A81-4789-96DC-FE28FAC08ADA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2BA1E19-C31D-402C-8DAC-056E384EA18B}"/>
                </a:ext>
              </a:extLst>
            </p:cNvPr>
            <p:cNvSpPr txBox="1"/>
            <p:nvPr/>
          </p:nvSpPr>
          <p:spPr>
            <a:xfrm>
              <a:off x="1725821" y="1506869"/>
              <a:ext cx="38960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000" dirty="0"/>
                <a:t>لكل </a:t>
              </a:r>
              <a:r>
                <a:rPr lang="ar-SY" sz="2000" dirty="0"/>
                <a:t> </a:t>
              </a:r>
              <a:r>
                <a:rPr lang="en-GB" sz="2000" dirty="0"/>
                <a:t>مخلوق</a:t>
              </a:r>
              <a:r>
                <a:rPr lang="ar-SY" sz="2000" dirty="0"/>
                <a:t> </a:t>
              </a:r>
              <a:r>
                <a:rPr lang="en-GB" sz="2000" dirty="0"/>
                <a:t> حي  بيت</a:t>
              </a:r>
              <a:r>
                <a:rPr lang="ar-SY" sz="2000" dirty="0"/>
                <a:t> </a:t>
              </a:r>
              <a:r>
                <a:rPr lang="en-GB" sz="2000" dirty="0"/>
                <a:t> يعيش </a:t>
              </a:r>
              <a:r>
                <a:rPr lang="ar-SY" sz="2000" dirty="0"/>
                <a:t> </a:t>
              </a:r>
              <a:r>
                <a:rPr lang="en-GB" sz="2000" dirty="0"/>
                <a:t>فيه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6578755" y="1174704"/>
            <a:ext cx="5081129" cy="678028"/>
            <a:chOff x="1437352" y="1240020"/>
            <a:chExt cx="5081129" cy="6780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17938"/>
              <a:ext cx="46910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ماذا يسمى المكان الذي تعيشين  فيه ؟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63E5179-6311-4984-A928-ECF58D7C1D58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1017A80-75B7-4BD6-80BB-6C56ED22D3B5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20C3F25-CD9E-4B13-9B74-76A11A3D111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Top Corners One Rounded and One Snipped 59">
                <a:extLst>
                  <a:ext uri="{FF2B5EF4-FFF2-40B4-BE49-F238E27FC236}">
                    <a16:creationId xmlns:a16="http://schemas.microsoft.com/office/drawing/2014/main" id="{1275B174-B4DD-4692-A69A-EBE014609635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ight Triangle 19">
                <a:extLst>
                  <a:ext uri="{FF2B5EF4-FFF2-40B4-BE49-F238E27FC236}">
                    <a16:creationId xmlns:a16="http://schemas.microsoft.com/office/drawing/2014/main" id="{CC9431AB-65E5-4EA9-9F5F-A4BEE1259B78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2171930-610E-4BAC-AC2E-90896717A351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8" name="Graphic 57" descr="Target Audience">
              <a:extLst>
                <a:ext uri="{FF2B5EF4-FFF2-40B4-BE49-F238E27FC236}">
                  <a16:creationId xmlns:a16="http://schemas.microsoft.com/office/drawing/2014/main" id="{CF84A4CF-0F73-42F7-BBA8-17908ADE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C044EA9-C6F7-4525-AE11-C14448138FEB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9AD4544-3E5E-423D-B56D-5B6BBA176DBA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7C1D1CD-0F15-4545-B000-C66865CC75E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rapezoid 10">
              <a:extLst>
                <a:ext uri="{FF2B5EF4-FFF2-40B4-BE49-F238E27FC236}">
                  <a16:creationId xmlns:a16="http://schemas.microsoft.com/office/drawing/2014/main" id="{48F23530-9784-44E2-84C0-668E4EB982E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539BDB0-78FE-484E-8578-8B2003D992C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DA23F5B-1C05-4D95-A0E9-A78B6A1AA65A}"/>
              </a:ext>
            </a:extLst>
          </p:cNvPr>
          <p:cNvGrpSpPr/>
          <p:nvPr/>
        </p:nvGrpSpPr>
        <p:grpSpPr>
          <a:xfrm>
            <a:off x="163787" y="3473395"/>
            <a:ext cx="1887249" cy="2486627"/>
            <a:chOff x="10083514" y="2824901"/>
            <a:chExt cx="1887249" cy="2486627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419DBB5-A1E9-471E-AB35-CA37DB7DBBC9}"/>
                </a:ext>
              </a:extLst>
            </p:cNvPr>
            <p:cNvGrpSpPr/>
            <p:nvPr/>
          </p:nvGrpSpPr>
          <p:grpSpPr>
            <a:xfrm rot="21371849">
              <a:off x="10083514" y="2824901"/>
              <a:ext cx="1887249" cy="2486627"/>
              <a:chOff x="392713" y="4308237"/>
              <a:chExt cx="1887249" cy="2486627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47E5070-283F-47BF-A295-F7795C388C70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64F6476-D492-427C-9184-DCCBFF7695BC}"/>
                  </a:ext>
                </a:extLst>
              </p:cNvPr>
              <p:cNvSpPr txBox="1"/>
              <p:nvPr/>
            </p:nvSpPr>
            <p:spPr>
              <a:xfrm>
                <a:off x="392713" y="4732761"/>
                <a:ext cx="1871561" cy="206210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بيتي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6253FE-0FBA-4F8D-ABB4-E28094A50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372809">
              <a:off x="10246910" y="3686317"/>
              <a:ext cx="1589884" cy="1214203"/>
            </a:xfrm>
            <a:prstGeom prst="rect">
              <a:avLst/>
            </a:prstGeom>
          </p:spPr>
        </p:pic>
      </p:grpSp>
      <p:sp>
        <p:nvSpPr>
          <p:cNvPr id="93" name="Rectangle 21">
            <a:extLst>
              <a:ext uri="{FF2B5EF4-FFF2-40B4-BE49-F238E27FC236}">
                <a16:creationId xmlns:a16="http://schemas.microsoft.com/office/drawing/2014/main" id="{F24A78BB-95B8-40EB-9DEE-29DF2B9C6EAD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3C9CCB-4999-433F-8EDA-80A2A3C93E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048" y="3465513"/>
            <a:ext cx="3637722" cy="272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8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8C89443-501A-45F0-8C9A-A90710457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76" y="1326777"/>
            <a:ext cx="10118953" cy="5414963"/>
          </a:xfr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3B4624C5-3D51-4B81-BFD5-9D4BB29DEE6A}"/>
              </a:ext>
            </a:extLst>
          </p:cNvPr>
          <p:cNvSpPr txBox="1">
            <a:spLocks/>
          </p:cNvSpPr>
          <p:nvPr/>
        </p:nvSpPr>
        <p:spPr>
          <a:xfrm>
            <a:off x="4912363" y="1214"/>
            <a:ext cx="71472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7200" b="1" dirty="0"/>
              <a:t>تجدنا  في جوجل</a:t>
            </a:r>
            <a:endParaRPr lang="en-US" sz="7200" b="1" dirty="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9FD50A2-38F7-4395-81AF-DD99793CB3DB}"/>
              </a:ext>
            </a:extLst>
          </p:cNvPr>
          <p:cNvGrpSpPr/>
          <p:nvPr/>
        </p:nvGrpSpPr>
        <p:grpSpPr>
          <a:xfrm>
            <a:off x="1940676" y="391708"/>
            <a:ext cx="3149600" cy="858981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9091E8F4-D2A9-4FE8-89B1-96C0D0B8E53B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9A69CCEA-85C2-4E55-A8CC-F4E7691A3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456" y="238846"/>
              <a:ext cx="2932055" cy="795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0714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30A874D0-1DC2-4B80-9009-7B708B072098}"/>
              </a:ext>
            </a:extLst>
          </p:cNvPr>
          <p:cNvGrpSpPr/>
          <p:nvPr/>
        </p:nvGrpSpPr>
        <p:grpSpPr>
          <a:xfrm>
            <a:off x="581230" y="3413367"/>
            <a:ext cx="1887249" cy="2332738"/>
            <a:chOff x="10078412" y="2825071"/>
            <a:chExt cx="1887249" cy="233273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75DB8F-9891-438B-A0B6-BC3337378D97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6CA2150-715E-4F86-B5A0-17CE76F17C46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2FD7445-ECB0-453E-ABED-1007DF467EFE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بيتي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7C0285D-B081-478F-81C3-FB993D3A3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434751" y="3775567"/>
              <a:ext cx="1214203" cy="1214203"/>
            </a:xfrm>
            <a:prstGeom prst="rect">
              <a:avLst/>
            </a:prstGeom>
          </p:spPr>
        </p:pic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7797205" y="1044265"/>
            <a:ext cx="3897299" cy="688625"/>
            <a:chOff x="1437352" y="1240019"/>
            <a:chExt cx="3897299" cy="68862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2" y="1240019"/>
              <a:ext cx="3191854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005394" y="1528534"/>
              <a:ext cx="33292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1 :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113811" y="2262738"/>
            <a:ext cx="3930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</a:rPr>
              <a:t>أساعد كل  حيوان للدخول في بيته 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8858567-22F7-4185-9E9C-9A4B165F3458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76744FC-B1FA-4CF3-A037-7F5FC6808D79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75132994-272C-4414-AD34-FDA281D23816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: Top Corners One Rounded and One Snipped 129">
                <a:extLst>
                  <a:ext uri="{FF2B5EF4-FFF2-40B4-BE49-F238E27FC236}">
                    <a16:creationId xmlns:a16="http://schemas.microsoft.com/office/drawing/2014/main" id="{04D2D0A0-BFB9-48BF-AA0F-87289510F0A7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ight Triangle 19">
                <a:extLst>
                  <a:ext uri="{FF2B5EF4-FFF2-40B4-BE49-F238E27FC236}">
                    <a16:creationId xmlns:a16="http://schemas.microsoft.com/office/drawing/2014/main" id="{0EEC8579-EBD6-4F8A-AA1D-8CEC08CE2B4F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334D1F3-79D1-4E7D-9B65-064717BF53F6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28" name="Graphic 127" descr="Target Audience">
              <a:extLst>
                <a:ext uri="{FF2B5EF4-FFF2-40B4-BE49-F238E27FC236}">
                  <a16:creationId xmlns:a16="http://schemas.microsoft.com/office/drawing/2014/main" id="{6FD2B305-B17B-4419-BF9C-DAA8CBA78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D06412E-26F0-40B5-8037-2625D84BA16E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45B2BC8-7A58-4BB5-B29D-83031CA1D7E3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8FC8173A-3F32-4900-A52A-207736055005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rapezoid 10">
              <a:extLst>
                <a:ext uri="{FF2B5EF4-FFF2-40B4-BE49-F238E27FC236}">
                  <a16:creationId xmlns:a16="http://schemas.microsoft.com/office/drawing/2014/main" id="{FB7E5F81-3A83-4011-A1C9-1FECF1CDA69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42AB040-2EDF-4378-9C49-866B5B30E1F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Rectangle 21">
            <a:extLst>
              <a:ext uri="{FF2B5EF4-FFF2-40B4-BE49-F238E27FC236}">
                <a16:creationId xmlns:a16="http://schemas.microsoft.com/office/drawing/2014/main" id="{457A9667-4B5C-49C6-95BF-74AB3EFB807C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896048-AFB2-43C2-88E3-A0275B5B9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6349" y="221328"/>
            <a:ext cx="2039230" cy="2064881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AA3390-BDA8-433F-AC66-44CB90B492E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56" t="10519" r="3784" b="6185"/>
          <a:stretch/>
        </p:blipFill>
        <p:spPr>
          <a:xfrm>
            <a:off x="3249483" y="119578"/>
            <a:ext cx="2126114" cy="2182881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FF5280-6135-4620-A406-B2E5476F936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967"/>
          <a:stretch/>
        </p:blipFill>
        <p:spPr>
          <a:xfrm>
            <a:off x="5779088" y="4630312"/>
            <a:ext cx="2074635" cy="207025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B81C2B-33EB-41D5-A011-87600DA16D1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85" t="1275" r="-2785" b="2879"/>
          <a:stretch/>
        </p:blipFill>
        <p:spPr>
          <a:xfrm>
            <a:off x="3287535" y="2462793"/>
            <a:ext cx="2126114" cy="212329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9DAC3F-F71E-4513-BFB6-D2EC2DA8E81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27" t="102" r="-1" b="-3778"/>
          <a:stretch/>
        </p:blipFill>
        <p:spPr>
          <a:xfrm>
            <a:off x="3287535" y="4701554"/>
            <a:ext cx="2074634" cy="210448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0DC5EF-DA32-4DE8-94CA-3EF9E1F7BE4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064" t="-2457" r="3077" b="2457"/>
          <a:stretch/>
        </p:blipFill>
        <p:spPr>
          <a:xfrm>
            <a:off x="5729465" y="2438438"/>
            <a:ext cx="2126114" cy="205677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E8A3D2E-4E5A-45CA-8893-96C042F0ECEA}"/>
              </a:ext>
            </a:extLst>
          </p:cNvPr>
          <p:cNvSpPr/>
          <p:nvPr/>
        </p:nvSpPr>
        <p:spPr>
          <a:xfrm>
            <a:off x="4963193" y="1627129"/>
            <a:ext cx="1682118" cy="1495632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BA72DE1-54B3-4883-8290-12997977F9EB}"/>
              </a:ext>
            </a:extLst>
          </p:cNvPr>
          <p:cNvSpPr/>
          <p:nvPr/>
        </p:nvSpPr>
        <p:spPr>
          <a:xfrm flipV="1">
            <a:off x="4494693" y="1662438"/>
            <a:ext cx="1900754" cy="1319408"/>
          </a:xfrm>
          <a:custGeom>
            <a:avLst/>
            <a:gdLst>
              <a:gd name="connsiteX0" fmla="*/ 1900754 w 1900754"/>
              <a:gd name="connsiteY0" fmla="*/ 39248 h 1319408"/>
              <a:gd name="connsiteX1" fmla="*/ 1246189 w 1900754"/>
              <a:gd name="connsiteY1" fmla="*/ 95519 h 1319408"/>
              <a:gd name="connsiteX2" fmla="*/ 1032197 w 1900754"/>
              <a:gd name="connsiteY2" fmla="*/ 869242 h 1319408"/>
              <a:gd name="connsiteX3" fmla="*/ 289518 w 1900754"/>
              <a:gd name="connsiteY3" fmla="*/ 1122461 h 1319408"/>
              <a:gd name="connsiteX4" fmla="*/ 0 w 1900754"/>
              <a:gd name="connsiteY4" fmla="*/ 1319408 h 131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0754" h="1319408" extrusionOk="0">
                <a:moveTo>
                  <a:pt x="1900754" y="39248"/>
                </a:moveTo>
                <a:cubicBezTo>
                  <a:pt x="1695984" y="60202"/>
                  <a:pt x="1387123" y="73340"/>
                  <a:pt x="1246189" y="95519"/>
                </a:cubicBezTo>
                <a:cubicBezTo>
                  <a:pt x="1016787" y="304049"/>
                  <a:pt x="1149908" y="773747"/>
                  <a:pt x="1032197" y="869242"/>
                </a:cubicBezTo>
                <a:cubicBezTo>
                  <a:pt x="777847" y="1121613"/>
                  <a:pt x="535370" y="926310"/>
                  <a:pt x="289518" y="1122461"/>
                </a:cubicBezTo>
                <a:cubicBezTo>
                  <a:pt x="59849" y="1190106"/>
                  <a:pt x="65810" y="1292341"/>
                  <a:pt x="0" y="1319408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1900754 w 1900754"/>
                      <a:gd name="connsiteY0" fmla="*/ 39248 h 1319408"/>
                      <a:gd name="connsiteX1" fmla="*/ 1246189 w 1900754"/>
                      <a:gd name="connsiteY1" fmla="*/ 95519 h 1319408"/>
                      <a:gd name="connsiteX2" fmla="*/ 1032197 w 1900754"/>
                      <a:gd name="connsiteY2" fmla="*/ 869242 h 1319408"/>
                      <a:gd name="connsiteX3" fmla="*/ 289518 w 1900754"/>
                      <a:gd name="connsiteY3" fmla="*/ 1122461 h 1319408"/>
                      <a:gd name="connsiteX4" fmla="*/ 0 w 1900754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0754" h="1319408" extrusionOk="0">
                        <a:moveTo>
                          <a:pt x="1900754" y="39248"/>
                        </a:moveTo>
                        <a:cubicBezTo>
                          <a:pt x="1686733" y="48764"/>
                          <a:pt x="1388051" y="45165"/>
                          <a:pt x="1246189" y="95519"/>
                        </a:cubicBezTo>
                        <a:cubicBezTo>
                          <a:pt x="1027442" y="295212"/>
                          <a:pt x="1156216" y="762311"/>
                          <a:pt x="1032197" y="869242"/>
                        </a:cubicBezTo>
                        <a:cubicBezTo>
                          <a:pt x="806412" y="1097169"/>
                          <a:pt x="497777" y="987993"/>
                          <a:pt x="289518" y="1122461"/>
                        </a:cubicBezTo>
                        <a:cubicBezTo>
                          <a:pt x="81003" y="1192816"/>
                          <a:pt x="62564" y="1276775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A2C4B15-4960-4DE6-A311-0C1E7F249FCF}"/>
              </a:ext>
            </a:extLst>
          </p:cNvPr>
          <p:cNvSpPr/>
          <p:nvPr/>
        </p:nvSpPr>
        <p:spPr>
          <a:xfrm>
            <a:off x="4658906" y="5374023"/>
            <a:ext cx="1509486" cy="530661"/>
          </a:xfrm>
          <a:custGeom>
            <a:avLst/>
            <a:gdLst>
              <a:gd name="connsiteX0" fmla="*/ 1509486 w 1509486"/>
              <a:gd name="connsiteY0" fmla="*/ 421833 h 530661"/>
              <a:gd name="connsiteX1" fmla="*/ 827314 w 1509486"/>
              <a:gd name="connsiteY1" fmla="*/ 506580 h 530661"/>
              <a:gd name="connsiteX2" fmla="*/ 464457 w 1509486"/>
              <a:gd name="connsiteY2" fmla="*/ 40474 h 530661"/>
              <a:gd name="connsiteX3" fmla="*/ 0 w 1509486"/>
              <a:gd name="connsiteY3" fmla="*/ 54599 h 53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86" h="530661" extrusionOk="0">
                <a:moveTo>
                  <a:pt x="1509486" y="421833"/>
                </a:moveTo>
                <a:cubicBezTo>
                  <a:pt x="1253445" y="504370"/>
                  <a:pt x="1015188" y="570857"/>
                  <a:pt x="827314" y="506580"/>
                </a:cubicBezTo>
                <a:cubicBezTo>
                  <a:pt x="600287" y="434248"/>
                  <a:pt x="641110" y="179287"/>
                  <a:pt x="464457" y="40474"/>
                </a:cubicBezTo>
                <a:cubicBezTo>
                  <a:pt x="272107" y="-86057"/>
                  <a:pt x="191508" y="47314"/>
                  <a:pt x="0" y="54599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3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4" dur="200" fill="hold"/>
                                        <p:tgtEl>
                                          <p:spTgt spid="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2" dur="2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5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140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BEDCD8D5-EAF2-4669-BC9E-6EF9C19630E3}"/>
              </a:ext>
            </a:extLst>
          </p:cNvPr>
          <p:cNvGrpSpPr/>
          <p:nvPr/>
        </p:nvGrpSpPr>
        <p:grpSpPr>
          <a:xfrm>
            <a:off x="158685" y="3473565"/>
            <a:ext cx="1887249" cy="2332738"/>
            <a:chOff x="10078412" y="2825071"/>
            <a:chExt cx="1887249" cy="2332738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9C45645-6BE1-449E-9ACF-DFBB7D32D8D8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FBAD532-E1AA-4DD8-BFDC-0D2B205A137E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A8DCA16-EEAE-40D2-A837-73B89D20DF89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بيتي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775FA187-FDD8-41EE-8C23-9CF1E75ED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434751" y="3775567"/>
              <a:ext cx="1214203" cy="1214203"/>
            </a:xfrm>
            <a:prstGeom prst="rect">
              <a:avLst/>
            </a:prstGeom>
          </p:spPr>
        </p:pic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17470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أنظر و ألاحظ :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F4A9BF5-5B36-4C89-9463-97B86638E02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260C6C19-E5A8-4094-9871-76486A2783BE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2A77B310-E73D-491D-8249-E27819A01FD0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: Top Corners One Rounded and One Snipped 107">
                <a:extLst>
                  <a:ext uri="{FF2B5EF4-FFF2-40B4-BE49-F238E27FC236}">
                    <a16:creationId xmlns:a16="http://schemas.microsoft.com/office/drawing/2014/main" id="{15C233DE-B142-4961-BE86-7AF60FE1FC5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ight Triangle 19">
                <a:extLst>
                  <a:ext uri="{FF2B5EF4-FFF2-40B4-BE49-F238E27FC236}">
                    <a16:creationId xmlns:a16="http://schemas.microsoft.com/office/drawing/2014/main" id="{C79A373F-96D5-4D00-97B4-FDC81304452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974ECE18-DDA0-4E31-9538-5BFDD8F662BD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06" name="Graphic 105" descr="Target Audience">
              <a:extLst>
                <a:ext uri="{FF2B5EF4-FFF2-40B4-BE49-F238E27FC236}">
                  <a16:creationId xmlns:a16="http://schemas.microsoft.com/office/drawing/2014/main" id="{16D80A88-F40A-4F1E-B033-055A70409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6286531-0445-4F4B-A6FD-F89859562104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923896F-6A75-485E-A1F4-0201D913D9E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1503CE30-D1C6-414B-B154-083FA22B4F17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rapezoid 10">
              <a:extLst>
                <a:ext uri="{FF2B5EF4-FFF2-40B4-BE49-F238E27FC236}">
                  <a16:creationId xmlns:a16="http://schemas.microsoft.com/office/drawing/2014/main" id="{055D6618-D8CC-44A8-BF97-A3FBE88A39E7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42DC3552-7604-4B57-8147-2715F325DC80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Rectangle 21">
            <a:extLst>
              <a:ext uri="{FF2B5EF4-FFF2-40B4-BE49-F238E27FC236}">
                <a16:creationId xmlns:a16="http://schemas.microsoft.com/office/drawing/2014/main" id="{48F9826B-8006-4B61-831A-851DC378B9F3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196DCC71-1055-4CB3-AEF6-B6B6C5DA2117}"/>
              </a:ext>
            </a:extLst>
          </p:cNvPr>
          <p:cNvSpPr/>
          <p:nvPr/>
        </p:nvSpPr>
        <p:spPr>
          <a:xfrm rot="5400000">
            <a:off x="2575709" y="3724368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C4F0B4D0-EAC6-4A49-A73D-C4F26CBF3B01}"/>
              </a:ext>
            </a:extLst>
          </p:cNvPr>
          <p:cNvSpPr/>
          <p:nvPr/>
        </p:nvSpPr>
        <p:spPr>
          <a:xfrm rot="5400000">
            <a:off x="4997404" y="3086183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AE3A85D8-E3ED-47EC-A7E8-2D9CAC4E3DBD}"/>
              </a:ext>
            </a:extLst>
          </p:cNvPr>
          <p:cNvSpPr/>
          <p:nvPr/>
        </p:nvSpPr>
        <p:spPr>
          <a:xfrm rot="5400000">
            <a:off x="3526478" y="1182042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30216820-4769-411F-A4B3-9F27A8D84A5E}"/>
              </a:ext>
            </a:extLst>
          </p:cNvPr>
          <p:cNvSpPr/>
          <p:nvPr/>
        </p:nvSpPr>
        <p:spPr>
          <a:xfrm rot="5400000">
            <a:off x="6236719" y="1082554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965866D-BD3B-4590-946A-EA451603369F}"/>
              </a:ext>
            </a:extLst>
          </p:cNvPr>
          <p:cNvGrpSpPr/>
          <p:nvPr/>
        </p:nvGrpSpPr>
        <p:grpSpPr>
          <a:xfrm>
            <a:off x="4596736" y="1236627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04B4300-DA13-464F-B487-56AA634218EC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rapezoid 10">
              <a:extLst>
                <a:ext uri="{FF2B5EF4-FFF2-40B4-BE49-F238E27FC236}">
                  <a16:creationId xmlns:a16="http://schemas.microsoft.com/office/drawing/2014/main" id="{4BB9BE94-ADB0-4182-8FE5-52BE0E14BCF7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AA49F82-6E75-4692-997D-1102B43D363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3C34908-88EA-4435-BA8A-C0B169069BF5}"/>
              </a:ext>
            </a:extLst>
          </p:cNvPr>
          <p:cNvGrpSpPr/>
          <p:nvPr/>
        </p:nvGrpSpPr>
        <p:grpSpPr>
          <a:xfrm>
            <a:off x="7277465" y="1122212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8FFEDBB-FF6F-4238-944D-D7E97E7CB9BD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rapezoid 10">
              <a:extLst>
                <a:ext uri="{FF2B5EF4-FFF2-40B4-BE49-F238E27FC236}">
                  <a16:creationId xmlns:a16="http://schemas.microsoft.com/office/drawing/2014/main" id="{77F40057-B483-492E-BFB4-8E557CD4533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F0DE259-88C7-4D5A-9F7E-07B3DF97DFE7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E1A9D55-9E83-4698-815F-20E570624691}"/>
              </a:ext>
            </a:extLst>
          </p:cNvPr>
          <p:cNvGrpSpPr/>
          <p:nvPr/>
        </p:nvGrpSpPr>
        <p:grpSpPr>
          <a:xfrm>
            <a:off x="6038150" y="3156186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46EB6C4-85AC-4562-8670-452A2DD4B2E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rapezoid 10">
              <a:extLst>
                <a:ext uri="{FF2B5EF4-FFF2-40B4-BE49-F238E27FC236}">
                  <a16:creationId xmlns:a16="http://schemas.microsoft.com/office/drawing/2014/main" id="{C42B3581-6116-4F55-BA1C-9E1CFB3CBC4D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6EDCD0-2296-48C2-8BED-8A058CCAD01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8DDEF2A-A08C-4D50-A2B3-E6A49C3A8177}"/>
              </a:ext>
            </a:extLst>
          </p:cNvPr>
          <p:cNvGrpSpPr/>
          <p:nvPr/>
        </p:nvGrpSpPr>
        <p:grpSpPr>
          <a:xfrm>
            <a:off x="3616455" y="3778858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0FB2A0D-A7C4-4236-9521-EEC65CC77A6D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rapezoid 10">
              <a:extLst>
                <a:ext uri="{FF2B5EF4-FFF2-40B4-BE49-F238E27FC236}">
                  <a16:creationId xmlns:a16="http://schemas.microsoft.com/office/drawing/2014/main" id="{98614D6B-6D21-4633-B763-06DEDC10FD6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749242A-016F-430F-94A1-163BF4C4787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8626760" y="2173992"/>
            <a:ext cx="3033121" cy="672816"/>
            <a:chOff x="1437354" y="1240018"/>
            <a:chExt cx="6311996" cy="672816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54" y="1240018"/>
              <a:ext cx="63119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5122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للبيوت أشكال كثيرة منها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515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12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9" dur="200" fill="hold"/>
                                        <p:tgtEl>
                                          <p:spTgt spid="12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2" dur="200" fill="hold"/>
                                        <p:tgtEl>
                                          <p:spTgt spid="12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95" dur="200" fill="hold"/>
                                        <p:tgtEl>
                                          <p:spTgt spid="12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20" grpId="0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3DFA4DE4-EE59-44BB-B962-DEFA096866A3}"/>
              </a:ext>
            </a:extLst>
          </p:cNvPr>
          <p:cNvGrpSpPr/>
          <p:nvPr/>
        </p:nvGrpSpPr>
        <p:grpSpPr>
          <a:xfrm>
            <a:off x="158685" y="3473565"/>
            <a:ext cx="1887249" cy="2332738"/>
            <a:chOff x="10078412" y="2825071"/>
            <a:chExt cx="1887249" cy="2332738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6D09E68-CCA6-420E-853D-1BF52AE88A25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01B54A2-5376-4CA7-9AE5-1C01BCFBCBA9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B4976AA-B2E7-41D0-9AB3-407E2AD57D09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بيتي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D4E114D-61F0-42D9-8A1D-60078A9ED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434751" y="3775567"/>
              <a:ext cx="1214203" cy="121420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332A26D-2353-499F-858F-081344806C44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7092951-3F3E-42D3-AC51-6BEC4B7C7DE5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789D1C3-28B1-4C8E-A3BB-32545B949B33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: Top Corners One Rounded and One Snipped 6">
                <a:extLst>
                  <a:ext uri="{FF2B5EF4-FFF2-40B4-BE49-F238E27FC236}">
                    <a16:creationId xmlns:a16="http://schemas.microsoft.com/office/drawing/2014/main" id="{2A5F9AC0-303B-41D4-8D83-53C4BAED40A8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ight Triangle 19">
                <a:extLst>
                  <a:ext uri="{FF2B5EF4-FFF2-40B4-BE49-F238E27FC236}">
                    <a16:creationId xmlns:a16="http://schemas.microsoft.com/office/drawing/2014/main" id="{D0621D33-003C-4FB4-A1DE-E5688C9CAD33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6192584-28B7-4609-8B98-C87510B13B82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" name="Graphic 4" descr="Target Audience">
              <a:extLst>
                <a:ext uri="{FF2B5EF4-FFF2-40B4-BE49-F238E27FC236}">
                  <a16:creationId xmlns:a16="http://schemas.microsoft.com/office/drawing/2014/main" id="{4D2A070D-4C99-4DD1-BC93-913D49707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233A16A-9826-48F1-A825-497FAA66FEF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E565A24-3423-4059-993B-9623FE37327F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C373D8D-9A8F-4C6A-BD83-7A8E500C204F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apezoid 10">
              <a:extLst>
                <a:ext uri="{FF2B5EF4-FFF2-40B4-BE49-F238E27FC236}">
                  <a16:creationId xmlns:a16="http://schemas.microsoft.com/office/drawing/2014/main" id="{84A36415-602D-4FEC-B4E5-4117208C1A9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3C23EED-0832-46B5-848E-9D365BF300B7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93A2CD24-458C-4A51-B921-D62DE24BF93C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35091"/>
            <a:chOff x="1431941" y="2643418"/>
            <a:chExt cx="1834212" cy="63509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66C4DBFA-89AB-47B4-BE13-95B9AE1B9FE9}"/>
              </a:ext>
            </a:extLst>
          </p:cNvPr>
          <p:cNvSpPr/>
          <p:nvPr/>
        </p:nvSpPr>
        <p:spPr>
          <a:xfrm flipH="1">
            <a:off x="4827242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39B8381-5E9B-4F44-BBAA-C3ECEC1E8A2C}"/>
              </a:ext>
            </a:extLst>
          </p:cNvPr>
          <p:cNvGrpSpPr/>
          <p:nvPr/>
        </p:nvGrpSpPr>
        <p:grpSpPr>
          <a:xfrm flipH="1">
            <a:off x="4163158" y="1060323"/>
            <a:ext cx="2564306" cy="651148"/>
            <a:chOff x="1437352" y="1240020"/>
            <a:chExt cx="2564306" cy="651148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7B36CFB-0AD6-489A-9C0C-9B1AE30334E5}"/>
                </a:ext>
              </a:extLst>
            </p:cNvPr>
            <p:cNvSpPr/>
            <p:nvPr/>
          </p:nvSpPr>
          <p:spPr>
            <a:xfrm flipV="1">
              <a:off x="1437352" y="1240020"/>
              <a:ext cx="256430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854D41D-50C4-46E3-9A89-D0DCD112F586}"/>
                </a:ext>
              </a:extLst>
            </p:cNvPr>
            <p:cNvSpPr txBox="1"/>
            <p:nvPr/>
          </p:nvSpPr>
          <p:spPr>
            <a:xfrm>
              <a:off x="1615266" y="1552614"/>
              <a:ext cx="23863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الجواب :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E8B8FB9-2F71-474A-BFA4-CB89FFC7102F}"/>
              </a:ext>
            </a:extLst>
          </p:cNvPr>
          <p:cNvGrpSpPr/>
          <p:nvPr/>
        </p:nvGrpSpPr>
        <p:grpSpPr>
          <a:xfrm flipH="1" flipV="1">
            <a:off x="4896157" y="2051749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7DB7ACB-EB3F-4866-9D63-6C60A54D71A8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8E151CD-9A54-4CE6-83AE-6F9515D720CF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9130198" y="1044266"/>
            <a:ext cx="2564306" cy="651148"/>
            <a:chOff x="1437352" y="1240020"/>
            <a:chExt cx="2564306" cy="651148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2" y="1240020"/>
              <a:ext cx="256430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1615266" y="1552614"/>
              <a:ext cx="23863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2 :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817C60F8-AF7F-403B-ADC1-38F6B0EB7638}"/>
              </a:ext>
            </a:extLst>
          </p:cNvPr>
          <p:cNvSpPr txBox="1"/>
          <p:nvPr/>
        </p:nvSpPr>
        <p:spPr>
          <a:xfrm>
            <a:off x="1658789" y="2245608"/>
            <a:ext cx="4489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dirty="0">
                <a:latin typeface="Open Sans" panose="020B0606030504020204" pitchFamily="34" charset="0"/>
                <a:ea typeface="Open Sans" panose="020B0606030504020204" pitchFamily="34" charset="0"/>
              </a:rPr>
              <a:t>كانت تجربة مميزة استمتعت فيها و لكنني كنت خائفة قليلا</a:t>
            </a:r>
          </a:p>
          <a:p>
            <a:pPr algn="r"/>
            <a:r>
              <a:rPr lang="ar-SY" sz="1600" dirty="0">
                <a:latin typeface="Open Sans" panose="020B0606030504020204" pitchFamily="34" charset="0"/>
                <a:ea typeface="Open Sans" panose="020B0606030504020204" pitchFamily="34" charset="0"/>
              </a:rPr>
              <a:t> من الحشرات الموجودة هناك </a:t>
            </a:r>
          </a:p>
        </p:txBody>
      </p:sp>
      <p:sp>
        <p:nvSpPr>
          <p:cNvPr id="47" name="مستطيل 17">
            <a:extLst>
              <a:ext uri="{FF2B5EF4-FFF2-40B4-BE49-F238E27FC236}">
                <a16:creationId xmlns:a16="http://schemas.microsoft.com/office/drawing/2014/main" id="{69E03053-515A-48C3-A5C5-2AC269078830}"/>
              </a:ext>
            </a:extLst>
          </p:cNvPr>
          <p:cNvSpPr/>
          <p:nvPr/>
        </p:nvSpPr>
        <p:spPr>
          <a:xfrm>
            <a:off x="8085504" y="2305626"/>
            <a:ext cx="30332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SY" sz="1600" dirty="0">
                <a:latin typeface="Open Sans" panose="020B0606030504020204" pitchFamily="34" charset="0"/>
                <a:ea typeface="Open Sans" panose="020B0606030504020204" pitchFamily="34" charset="0"/>
              </a:rPr>
              <a:t> هل جربت النوم في الخيمة في رحلة برية ؟</a:t>
            </a:r>
          </a:p>
          <a:p>
            <a:pPr algn="r"/>
            <a:r>
              <a:rPr lang="ar-SY" sz="1600" dirty="0">
                <a:latin typeface="Open Sans" panose="020B0606030504020204" pitchFamily="34" charset="0"/>
                <a:ea typeface="Open Sans" panose="020B0606030504020204" pitchFamily="34" charset="0"/>
              </a:rPr>
              <a:t>صفي  هذه التجربة لزميلاتك في الفصل </a:t>
            </a:r>
          </a:p>
          <a:p>
            <a:endParaRPr lang="ar-SY" sz="16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5D1A52B-77AF-4BB9-B438-26C01D4B9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8857" y="4233160"/>
            <a:ext cx="1314537" cy="227379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FCACB79-7AB7-4292-A01E-EA6F00454ED0}"/>
              </a:ext>
            </a:extLst>
          </p:cNvPr>
          <p:cNvSpPr/>
          <p:nvPr/>
        </p:nvSpPr>
        <p:spPr>
          <a:xfrm rot="5400000">
            <a:off x="2886696" y="3571565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E078A28-EC98-4C2F-BCAC-C66792F88F52}"/>
              </a:ext>
            </a:extLst>
          </p:cNvPr>
          <p:cNvGrpSpPr/>
          <p:nvPr/>
        </p:nvGrpSpPr>
        <p:grpSpPr>
          <a:xfrm>
            <a:off x="3927442" y="3611222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924060E-5595-4BC8-8D53-9028A86B14D4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rapezoid 10">
              <a:extLst>
                <a:ext uri="{FF2B5EF4-FFF2-40B4-BE49-F238E27FC236}">
                  <a16:creationId xmlns:a16="http://schemas.microsoft.com/office/drawing/2014/main" id="{FC2BEDD5-5C0E-4BA9-9947-072B49C2A76F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64A32B2-8E1B-4562-93CC-65F291E4E7B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723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1" dur="200" fill="hold"/>
                                        <p:tgtEl>
                                          <p:spTgt spid="3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7" grpId="0" animBg="1"/>
      <p:bldP spid="55" grpId="0" animBg="1"/>
      <p:bldP spid="74" grpId="0"/>
      <p:bldP spid="47" grpId="0"/>
      <p:bldP spid="39" grpId="0" animBg="1"/>
      <p:bldP spid="3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331FEB8-067B-4C40-8644-B7D9C4F3F5C8}"/>
              </a:ext>
            </a:extLst>
          </p:cNvPr>
          <p:cNvGrpSpPr/>
          <p:nvPr/>
        </p:nvGrpSpPr>
        <p:grpSpPr>
          <a:xfrm>
            <a:off x="436637" y="3465513"/>
            <a:ext cx="1887249" cy="2332738"/>
            <a:chOff x="10078412" y="2825071"/>
            <a:chExt cx="1887249" cy="233273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1798505-F9F2-421A-8ADF-84A2EDFAFCA6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76DF28-B445-4824-8510-90CE945E485B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4D4E217-B443-44F5-8AB2-8F7662DE1191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بيتي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D406F32-C0E2-46F9-828E-4DBA2F810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434751" y="3775567"/>
              <a:ext cx="1214203" cy="1214203"/>
            </a:xfrm>
            <a:prstGeom prst="rect">
              <a:avLst/>
            </a:prstGeom>
          </p:spPr>
        </p:pic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113811" y="2262738"/>
            <a:ext cx="3930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</a:rPr>
              <a:t>البيت يحمينا من الحر و البرد و المطر </a:t>
            </a:r>
          </a:p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</a:rPr>
              <a:t>اذكري فائدة  اخرى للبيت </a:t>
            </a:r>
          </a:p>
          <a:p>
            <a:pPr algn="r"/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8858567-22F7-4185-9E9C-9A4B165F3458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76744FC-B1FA-4CF3-A037-7F5FC6808D79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75132994-272C-4414-AD34-FDA281D23816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: Top Corners One Rounded and One Snipped 129">
                <a:extLst>
                  <a:ext uri="{FF2B5EF4-FFF2-40B4-BE49-F238E27FC236}">
                    <a16:creationId xmlns:a16="http://schemas.microsoft.com/office/drawing/2014/main" id="{04D2D0A0-BFB9-48BF-AA0F-87289510F0A7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ight Triangle 19">
                <a:extLst>
                  <a:ext uri="{FF2B5EF4-FFF2-40B4-BE49-F238E27FC236}">
                    <a16:creationId xmlns:a16="http://schemas.microsoft.com/office/drawing/2014/main" id="{0EEC8579-EBD6-4F8A-AA1D-8CEC08CE2B4F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334D1F3-79D1-4E7D-9B65-064717BF53F6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28" name="Graphic 127" descr="Target Audience">
              <a:extLst>
                <a:ext uri="{FF2B5EF4-FFF2-40B4-BE49-F238E27FC236}">
                  <a16:creationId xmlns:a16="http://schemas.microsoft.com/office/drawing/2014/main" id="{6FD2B305-B17B-4419-BF9C-DAA8CBA78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D06412E-26F0-40B5-8037-2625D84BA16E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45B2BC8-7A58-4BB5-B29D-83031CA1D7E3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8FC8173A-3F32-4900-A52A-207736055005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rapezoid 10">
              <a:extLst>
                <a:ext uri="{FF2B5EF4-FFF2-40B4-BE49-F238E27FC236}">
                  <a16:creationId xmlns:a16="http://schemas.microsoft.com/office/drawing/2014/main" id="{FB7E5F81-3A83-4011-A1C9-1FECF1CDA69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42AB040-2EDF-4378-9C49-866B5B30E1F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Rectangle 21">
            <a:extLst>
              <a:ext uri="{FF2B5EF4-FFF2-40B4-BE49-F238E27FC236}">
                <a16:creationId xmlns:a16="http://schemas.microsoft.com/office/drawing/2014/main" id="{457A9667-4B5C-49C6-95BF-74AB3EFB807C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10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1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A4D152F3-C83D-4FFF-8CC0-0E32F6323375}"/>
              </a:ext>
            </a:extLst>
          </p:cNvPr>
          <p:cNvGrpSpPr/>
          <p:nvPr/>
        </p:nvGrpSpPr>
        <p:grpSpPr>
          <a:xfrm>
            <a:off x="158685" y="3473565"/>
            <a:ext cx="1887249" cy="2332738"/>
            <a:chOff x="10078412" y="2825071"/>
            <a:chExt cx="1887249" cy="2332738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DD1D9F9-74B3-465B-BF0C-93595676E317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A0E3470-FECA-45AC-9CD5-5151957D2E6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08F5533-4BE3-47E0-9A29-197B9CAC8636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بيتي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E569A0AE-0919-47BE-8F37-5D6BC7564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434751" y="3775567"/>
              <a:ext cx="1214203" cy="1214203"/>
            </a:xfrm>
            <a:prstGeom prst="rect">
              <a:avLst/>
            </a:prstGeom>
          </p:spPr>
        </p:pic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17470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أنظر و ألاحظ :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F4A9BF5-5B36-4C89-9463-97B86638E02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260C6C19-E5A8-4094-9871-76486A2783BE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2A77B310-E73D-491D-8249-E27819A01FD0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: Top Corners One Rounded and One Snipped 107">
                <a:extLst>
                  <a:ext uri="{FF2B5EF4-FFF2-40B4-BE49-F238E27FC236}">
                    <a16:creationId xmlns:a16="http://schemas.microsoft.com/office/drawing/2014/main" id="{15C233DE-B142-4961-BE86-7AF60FE1FC5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ight Triangle 19">
                <a:extLst>
                  <a:ext uri="{FF2B5EF4-FFF2-40B4-BE49-F238E27FC236}">
                    <a16:creationId xmlns:a16="http://schemas.microsoft.com/office/drawing/2014/main" id="{C79A373F-96D5-4D00-97B4-FDC81304452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974ECE18-DDA0-4E31-9538-5BFDD8F662BD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06" name="Graphic 105" descr="Target Audience">
              <a:extLst>
                <a:ext uri="{FF2B5EF4-FFF2-40B4-BE49-F238E27FC236}">
                  <a16:creationId xmlns:a16="http://schemas.microsoft.com/office/drawing/2014/main" id="{16D80A88-F40A-4F1E-B033-055A70409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6286531-0445-4F4B-A6FD-F89859562104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923896F-6A75-485E-A1F4-0201D913D9E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1503CE30-D1C6-414B-B154-083FA22B4F17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rapezoid 10">
              <a:extLst>
                <a:ext uri="{FF2B5EF4-FFF2-40B4-BE49-F238E27FC236}">
                  <a16:creationId xmlns:a16="http://schemas.microsoft.com/office/drawing/2014/main" id="{055D6618-D8CC-44A8-BF97-A3FBE88A39E7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42DC3552-7604-4B57-8147-2715F325DC80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Rectangle 21">
            <a:extLst>
              <a:ext uri="{FF2B5EF4-FFF2-40B4-BE49-F238E27FC236}">
                <a16:creationId xmlns:a16="http://schemas.microsoft.com/office/drawing/2014/main" id="{48F9826B-8006-4B61-831A-851DC378B9F3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196DCC71-1055-4CB3-AEF6-B6B6C5DA2117}"/>
              </a:ext>
            </a:extLst>
          </p:cNvPr>
          <p:cNvSpPr/>
          <p:nvPr/>
        </p:nvSpPr>
        <p:spPr>
          <a:xfrm rot="5400000">
            <a:off x="2328980" y="2838703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C4F0B4D0-EAC6-4A49-A73D-C4F26CBF3B01}"/>
              </a:ext>
            </a:extLst>
          </p:cNvPr>
          <p:cNvSpPr/>
          <p:nvPr/>
        </p:nvSpPr>
        <p:spPr>
          <a:xfrm rot="5400000">
            <a:off x="4750675" y="2200518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AE3A85D8-E3ED-47EC-A7E8-2D9CAC4E3DBD}"/>
              </a:ext>
            </a:extLst>
          </p:cNvPr>
          <p:cNvSpPr/>
          <p:nvPr/>
        </p:nvSpPr>
        <p:spPr>
          <a:xfrm rot="5400000">
            <a:off x="3279749" y="296377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30216820-4769-411F-A4B3-9F27A8D84A5E}"/>
              </a:ext>
            </a:extLst>
          </p:cNvPr>
          <p:cNvSpPr/>
          <p:nvPr/>
        </p:nvSpPr>
        <p:spPr>
          <a:xfrm rot="5400000">
            <a:off x="5989990" y="196890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965866D-BD3B-4590-946A-EA451603369F}"/>
              </a:ext>
            </a:extLst>
          </p:cNvPr>
          <p:cNvGrpSpPr/>
          <p:nvPr/>
        </p:nvGrpSpPr>
        <p:grpSpPr>
          <a:xfrm>
            <a:off x="4350007" y="350962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04B4300-DA13-464F-B487-56AA634218EC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rapezoid 10">
              <a:extLst>
                <a:ext uri="{FF2B5EF4-FFF2-40B4-BE49-F238E27FC236}">
                  <a16:creationId xmlns:a16="http://schemas.microsoft.com/office/drawing/2014/main" id="{4BB9BE94-ADB0-4182-8FE5-52BE0E14BCF7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AA49F82-6E75-4692-997D-1102B43D363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3C34908-88EA-4435-BA8A-C0B169069BF5}"/>
              </a:ext>
            </a:extLst>
          </p:cNvPr>
          <p:cNvGrpSpPr/>
          <p:nvPr/>
        </p:nvGrpSpPr>
        <p:grpSpPr>
          <a:xfrm>
            <a:off x="7030736" y="236547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8FFEDBB-FF6F-4238-944D-D7E97E7CB9BD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rapezoid 10">
              <a:extLst>
                <a:ext uri="{FF2B5EF4-FFF2-40B4-BE49-F238E27FC236}">
                  <a16:creationId xmlns:a16="http://schemas.microsoft.com/office/drawing/2014/main" id="{77F40057-B483-492E-BFB4-8E557CD4533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F0DE259-88C7-4D5A-9F7E-07B3DF97DFE7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E1A9D55-9E83-4698-815F-20E570624691}"/>
              </a:ext>
            </a:extLst>
          </p:cNvPr>
          <p:cNvGrpSpPr/>
          <p:nvPr/>
        </p:nvGrpSpPr>
        <p:grpSpPr>
          <a:xfrm>
            <a:off x="5791421" y="2270521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46EB6C4-85AC-4562-8670-452A2DD4B2E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rapezoid 10">
              <a:extLst>
                <a:ext uri="{FF2B5EF4-FFF2-40B4-BE49-F238E27FC236}">
                  <a16:creationId xmlns:a16="http://schemas.microsoft.com/office/drawing/2014/main" id="{C42B3581-6116-4F55-BA1C-9E1CFB3CBC4D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6EDCD0-2296-48C2-8BED-8A058CCAD01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8DDEF2A-A08C-4D50-A2B3-E6A49C3A8177}"/>
              </a:ext>
            </a:extLst>
          </p:cNvPr>
          <p:cNvGrpSpPr/>
          <p:nvPr/>
        </p:nvGrpSpPr>
        <p:grpSpPr>
          <a:xfrm>
            <a:off x="3369726" y="2893193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0FB2A0D-A7C4-4236-9521-EEC65CC77A6D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rapezoid 10">
              <a:extLst>
                <a:ext uri="{FF2B5EF4-FFF2-40B4-BE49-F238E27FC236}">
                  <a16:creationId xmlns:a16="http://schemas.microsoft.com/office/drawing/2014/main" id="{98614D6B-6D21-4633-B763-06DEDC10FD6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749242A-016F-430F-94A1-163BF4C4787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8626760" y="2173992"/>
            <a:ext cx="3033121" cy="672816"/>
            <a:chOff x="1437354" y="1240018"/>
            <a:chExt cx="6311996" cy="672816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54" y="1240018"/>
              <a:ext cx="63119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5122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بيتي يتكون  من</a:t>
              </a:r>
            </a:p>
          </p:txBody>
        </p:sp>
      </p:grp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02C4E087-97BE-4DC3-A867-84B51828CD55}"/>
              </a:ext>
            </a:extLst>
          </p:cNvPr>
          <p:cNvSpPr/>
          <p:nvPr/>
        </p:nvSpPr>
        <p:spPr>
          <a:xfrm rot="5400000">
            <a:off x="7250323" y="2957315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5B88C15-29F4-40AD-9BC5-CD61CD921981}"/>
              </a:ext>
            </a:extLst>
          </p:cNvPr>
          <p:cNvGrpSpPr/>
          <p:nvPr/>
        </p:nvGrpSpPr>
        <p:grpSpPr>
          <a:xfrm>
            <a:off x="8291069" y="2996972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3EFB6A5-3774-421B-9357-D4D1D0CAB7BE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apezoid 10">
              <a:extLst>
                <a:ext uri="{FF2B5EF4-FFF2-40B4-BE49-F238E27FC236}">
                  <a16:creationId xmlns:a16="http://schemas.microsoft.com/office/drawing/2014/main" id="{2C18F81E-FC0D-4F51-B174-F4A13BA90772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F7E5FB6-1FD5-49D4-8E49-2BE8FE2FED35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9A7A0BD-3805-49E8-9F33-9448F8DA864E}"/>
              </a:ext>
            </a:extLst>
          </p:cNvPr>
          <p:cNvSpPr/>
          <p:nvPr/>
        </p:nvSpPr>
        <p:spPr>
          <a:xfrm rot="5400000">
            <a:off x="4139500" y="4611042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6C3C1D6-DE5F-4C20-B1DD-74F363EFACE9}"/>
              </a:ext>
            </a:extLst>
          </p:cNvPr>
          <p:cNvGrpSpPr/>
          <p:nvPr/>
        </p:nvGrpSpPr>
        <p:grpSpPr>
          <a:xfrm>
            <a:off x="5180246" y="4650699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0D96FAA-66B0-4BE0-BE94-717D35F298C6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rapezoid 10">
              <a:extLst>
                <a:ext uri="{FF2B5EF4-FFF2-40B4-BE49-F238E27FC236}">
                  <a16:creationId xmlns:a16="http://schemas.microsoft.com/office/drawing/2014/main" id="{96F01809-473E-4228-A79A-D0E5B582993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AAC4CB0-35AC-424F-A754-B55EFD38F4E7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E8469AE-A9FB-4CBE-AE72-9FFF12F19C13}"/>
              </a:ext>
            </a:extLst>
          </p:cNvPr>
          <p:cNvSpPr txBox="1"/>
          <p:nvPr/>
        </p:nvSpPr>
        <p:spPr>
          <a:xfrm>
            <a:off x="3796433" y="2363297"/>
            <a:ext cx="1423323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/>
              <a:t>غرفة النوم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738E7DB-FD7D-4B7C-AC5C-67CC81AC4281}"/>
              </a:ext>
            </a:extLst>
          </p:cNvPr>
          <p:cNvSpPr txBox="1"/>
          <p:nvPr/>
        </p:nvSpPr>
        <p:spPr>
          <a:xfrm>
            <a:off x="6492514" y="2242418"/>
            <a:ext cx="1423323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/>
              <a:t>المطبخ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99559AA-F838-45C3-A63C-4AB04035C4AD}"/>
              </a:ext>
            </a:extLst>
          </p:cNvPr>
          <p:cNvSpPr txBox="1"/>
          <p:nvPr/>
        </p:nvSpPr>
        <p:spPr>
          <a:xfrm>
            <a:off x="5239674" y="4135182"/>
            <a:ext cx="1423323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/>
              <a:t>الحمام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8003458-4E28-4ECA-AB6A-FAF5737F634A}"/>
              </a:ext>
            </a:extLst>
          </p:cNvPr>
          <p:cNvSpPr txBox="1"/>
          <p:nvPr/>
        </p:nvSpPr>
        <p:spPr>
          <a:xfrm>
            <a:off x="2925463" y="4791202"/>
            <a:ext cx="1423323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>
                <a:solidFill>
                  <a:schemeClr val="bg1"/>
                </a:solidFill>
              </a:rPr>
              <a:t>غرفة الطعام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A99B980-23BA-4342-90F1-B53DBC0BF7F4}"/>
              </a:ext>
            </a:extLst>
          </p:cNvPr>
          <p:cNvSpPr txBox="1"/>
          <p:nvPr/>
        </p:nvSpPr>
        <p:spPr>
          <a:xfrm>
            <a:off x="4585871" y="6561748"/>
            <a:ext cx="1423323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>
                <a:solidFill>
                  <a:schemeClr val="bg1"/>
                </a:solidFill>
              </a:rPr>
              <a:t>غرفة المعيشة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57A9A51-787F-4BF5-8F43-97B3D95C03D1}"/>
              </a:ext>
            </a:extLst>
          </p:cNvPr>
          <p:cNvSpPr txBox="1"/>
          <p:nvPr/>
        </p:nvSpPr>
        <p:spPr>
          <a:xfrm>
            <a:off x="7716982" y="4896125"/>
            <a:ext cx="1423323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ar-SY" sz="1600" b="1" dirty="0">
                <a:solidFill>
                  <a:schemeClr val="bg1"/>
                </a:solidFill>
              </a:rPr>
              <a:t>غرفة الاستقبال</a:t>
            </a:r>
          </a:p>
        </p:txBody>
      </p:sp>
    </p:spTree>
    <p:extLst>
      <p:ext uri="{BB962C8B-B14F-4D97-AF65-F5344CB8AC3E}">
        <p14:creationId xmlns:p14="http://schemas.microsoft.com/office/powerpoint/2010/main" val="135951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12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3" dur="200" fill="hold"/>
                                        <p:tgtEl>
                                          <p:spTgt spid="6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6" dur="200" fill="hold"/>
                                        <p:tgtEl>
                                          <p:spTgt spid="12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3" dur="200" fill="hold"/>
                                        <p:tgtEl>
                                          <p:spTgt spid="6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96" dur="200" fill="hold"/>
                                        <p:tgtEl>
                                          <p:spTgt spid="12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50"/>
                            </p:stCondLst>
                            <p:childTnLst>
                              <p:par>
                                <p:cTn id="9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03" dur="200" fill="hold"/>
                                        <p:tgtEl>
                                          <p:spTgt spid="6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6" dur="200" fill="hold"/>
                                        <p:tgtEl>
                                          <p:spTgt spid="12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23" dur="200" fill="hold"/>
                                        <p:tgtEl>
                                          <p:spTgt spid="6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36" dur="200" fill="hold"/>
                                        <p:tgtEl>
                                          <p:spTgt spid="4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50"/>
                            </p:stCondLst>
                            <p:childTnLst>
                              <p:par>
                                <p:cTn id="1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43" dur="200" fill="hold"/>
                                        <p:tgtEl>
                                          <p:spTgt spid="6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56" dur="200" fill="hold"/>
                                        <p:tgtEl>
                                          <p:spTgt spid="5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50"/>
                            </p:stCondLst>
                            <p:childTnLst>
                              <p:par>
                                <p:cTn id="1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63" dur="200" fill="hold"/>
                                        <p:tgtEl>
                                          <p:spTgt spid="6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20" grpId="0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48" grpId="0" animBg="1"/>
      <p:bldP spid="48" grpId="1" animBg="1"/>
      <p:bldP spid="53" grpId="0" animBg="1"/>
      <p:bldP spid="53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0" grpId="0" animBg="1"/>
      <p:bldP spid="6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0D576F68-6487-4CA1-8463-12F37AE02A09}"/>
              </a:ext>
            </a:extLst>
          </p:cNvPr>
          <p:cNvGrpSpPr/>
          <p:nvPr/>
        </p:nvGrpSpPr>
        <p:grpSpPr>
          <a:xfrm>
            <a:off x="158685" y="3473565"/>
            <a:ext cx="1887249" cy="2332738"/>
            <a:chOff x="10078412" y="2825071"/>
            <a:chExt cx="1887249" cy="2332738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9D9F6BB-D989-4365-867E-F4CCB1290EA6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312F21E-1580-43F0-BA41-BE6DC4A61AA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E34ECDB-042C-4B6E-91B4-2C828D34E7FD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بيتي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EF780AC-3E57-4E9A-85C6-39A5ADAC6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372809">
              <a:off x="10434751" y="3775567"/>
              <a:ext cx="1214203" cy="1214203"/>
            </a:xfrm>
            <a:prstGeom prst="rect">
              <a:avLst/>
            </a:prstGeom>
          </p:spPr>
        </p:pic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17470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أنا نورة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F4A9BF5-5B36-4C89-9463-97B86638E02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260C6C19-E5A8-4094-9871-76486A2783BE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2A77B310-E73D-491D-8249-E27819A01FD0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: Top Corners One Rounded and One Snipped 107">
                <a:extLst>
                  <a:ext uri="{FF2B5EF4-FFF2-40B4-BE49-F238E27FC236}">
                    <a16:creationId xmlns:a16="http://schemas.microsoft.com/office/drawing/2014/main" id="{15C233DE-B142-4961-BE86-7AF60FE1FC5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ight Triangle 19">
                <a:extLst>
                  <a:ext uri="{FF2B5EF4-FFF2-40B4-BE49-F238E27FC236}">
                    <a16:creationId xmlns:a16="http://schemas.microsoft.com/office/drawing/2014/main" id="{C79A373F-96D5-4D00-97B4-FDC81304452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974ECE18-DDA0-4E31-9538-5BFDD8F662BD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06" name="Graphic 105" descr="Target Audience">
              <a:extLst>
                <a:ext uri="{FF2B5EF4-FFF2-40B4-BE49-F238E27FC236}">
                  <a16:creationId xmlns:a16="http://schemas.microsoft.com/office/drawing/2014/main" id="{16D80A88-F40A-4F1E-B033-055A70409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6286531-0445-4F4B-A6FD-F89859562104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923896F-6A75-485E-A1F4-0201D913D9E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1503CE30-D1C6-414B-B154-083FA22B4F17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rapezoid 10">
              <a:extLst>
                <a:ext uri="{FF2B5EF4-FFF2-40B4-BE49-F238E27FC236}">
                  <a16:creationId xmlns:a16="http://schemas.microsoft.com/office/drawing/2014/main" id="{055D6618-D8CC-44A8-BF97-A3FBE88A39E7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42DC3552-7604-4B57-8147-2715F325DC80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Rectangle 21">
            <a:extLst>
              <a:ext uri="{FF2B5EF4-FFF2-40B4-BE49-F238E27FC236}">
                <a16:creationId xmlns:a16="http://schemas.microsoft.com/office/drawing/2014/main" id="{48F9826B-8006-4B61-831A-851DC378B9F3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6676656" y="2173991"/>
            <a:ext cx="4983225" cy="672817"/>
            <a:chOff x="1437354" y="1240017"/>
            <a:chExt cx="10370208" cy="67281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54" y="1240017"/>
              <a:ext cx="9933362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94364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أعيش في بيتنا مع اسرتي  أبي و أمي و اخوتي </a:t>
              </a:r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9A7A0BD-3805-49E8-9F33-9448F8DA864E}"/>
              </a:ext>
            </a:extLst>
          </p:cNvPr>
          <p:cNvSpPr/>
          <p:nvPr/>
        </p:nvSpPr>
        <p:spPr>
          <a:xfrm rot="5400000">
            <a:off x="2782882" y="208156"/>
            <a:ext cx="3681056" cy="3476929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6C3C1D6-DE5F-4C20-B1DD-74F363EFACE9}"/>
              </a:ext>
            </a:extLst>
          </p:cNvPr>
          <p:cNvGrpSpPr/>
          <p:nvPr/>
        </p:nvGrpSpPr>
        <p:grpSpPr>
          <a:xfrm>
            <a:off x="4437584" y="332198"/>
            <a:ext cx="365622" cy="552152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0D96FAA-66B0-4BE0-BE94-717D35F298C6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rapezoid 10">
              <a:extLst>
                <a:ext uri="{FF2B5EF4-FFF2-40B4-BE49-F238E27FC236}">
                  <a16:creationId xmlns:a16="http://schemas.microsoft.com/office/drawing/2014/main" id="{96F01809-473E-4228-A79A-D0E5B582993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AAC4CB0-35AC-424F-A754-B55EFD38F4E7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A800175-BB16-4396-8D65-86475CC8CA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051" y="3358649"/>
            <a:ext cx="2114550" cy="3657600"/>
          </a:xfrm>
          <a:prstGeom prst="rect">
            <a:avLst/>
          </a:prstGeom>
        </p:spPr>
      </p:pic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A6234212-A185-44A1-B989-8526A2A65990}"/>
              </a:ext>
            </a:extLst>
          </p:cNvPr>
          <p:cNvSpPr/>
          <p:nvPr/>
        </p:nvSpPr>
        <p:spPr>
          <a:xfrm rot="20266304">
            <a:off x="5797705" y="4059856"/>
            <a:ext cx="1509486" cy="530661"/>
          </a:xfrm>
          <a:custGeom>
            <a:avLst/>
            <a:gdLst>
              <a:gd name="connsiteX0" fmla="*/ 1509486 w 1509486"/>
              <a:gd name="connsiteY0" fmla="*/ 421833 h 530661"/>
              <a:gd name="connsiteX1" fmla="*/ 827314 w 1509486"/>
              <a:gd name="connsiteY1" fmla="*/ 506580 h 530661"/>
              <a:gd name="connsiteX2" fmla="*/ 464457 w 1509486"/>
              <a:gd name="connsiteY2" fmla="*/ 40474 h 530661"/>
              <a:gd name="connsiteX3" fmla="*/ 0 w 1509486"/>
              <a:gd name="connsiteY3" fmla="*/ 54599 h 53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86" h="530661" extrusionOk="0">
                <a:moveTo>
                  <a:pt x="1509486" y="421833"/>
                </a:moveTo>
                <a:cubicBezTo>
                  <a:pt x="1253445" y="504370"/>
                  <a:pt x="1015188" y="570857"/>
                  <a:pt x="827314" y="506580"/>
                </a:cubicBezTo>
                <a:cubicBezTo>
                  <a:pt x="600287" y="434248"/>
                  <a:pt x="641110" y="179287"/>
                  <a:pt x="464457" y="40474"/>
                </a:cubicBezTo>
                <a:cubicBezTo>
                  <a:pt x="272107" y="-86057"/>
                  <a:pt x="191508" y="47314"/>
                  <a:pt x="0" y="54599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0E65AA7A-1FED-4D4F-B61F-690766E3949C}"/>
              </a:ext>
            </a:extLst>
          </p:cNvPr>
          <p:cNvSpPr/>
          <p:nvPr/>
        </p:nvSpPr>
        <p:spPr>
          <a:xfrm>
            <a:off x="3603876" y="3927894"/>
            <a:ext cx="2033038" cy="19926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/>
              <a:t>و أنت مع من تعيش ؟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666B9E8-6D5F-45A4-9118-A1EF1E12D371}"/>
              </a:ext>
            </a:extLst>
          </p:cNvPr>
          <p:cNvGrpSpPr/>
          <p:nvPr/>
        </p:nvGrpSpPr>
        <p:grpSpPr>
          <a:xfrm flipH="1">
            <a:off x="5925268" y="2865845"/>
            <a:ext cx="5720398" cy="672820"/>
            <a:chOff x="1437354" y="1240014"/>
            <a:chExt cx="11904282" cy="672820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C0765F3-CC11-4A22-81C0-5AC476127061}"/>
                </a:ext>
              </a:extLst>
            </p:cNvPr>
            <p:cNvSpPr/>
            <p:nvPr/>
          </p:nvSpPr>
          <p:spPr>
            <a:xfrm flipV="1">
              <a:off x="1437354" y="1240014"/>
              <a:ext cx="1133755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3C9CB5E-0BD4-4A87-ADED-CD5EC630D71F}"/>
                </a:ext>
              </a:extLst>
            </p:cNvPr>
            <p:cNvSpPr txBox="1"/>
            <p:nvPr/>
          </p:nvSpPr>
          <p:spPr>
            <a:xfrm>
              <a:off x="2371086" y="1512724"/>
              <a:ext cx="109705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أحافظ على نظافة غرفتي حتى أكون فتاة نظيفة يحبني والدي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82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2" dur="200" fill="hold"/>
                                        <p:tgtEl>
                                          <p:spTgt spid="5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20" grpId="0" animBg="1"/>
      <p:bldP spid="53" grpId="0" animBg="1"/>
      <p:bldP spid="53" grpId="1" animBg="1"/>
      <p:bldP spid="68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268</Words>
  <Application>Microsoft Office PowerPoint</Application>
  <PresentationFormat>شاشة عريضة</PresentationFormat>
  <Paragraphs>173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Hand Of Sean</vt:lpstr>
      <vt:lpstr>Open Sans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105</cp:revision>
  <dcterms:created xsi:type="dcterms:W3CDTF">2020-10-10T04:32:51Z</dcterms:created>
  <dcterms:modified xsi:type="dcterms:W3CDTF">2021-01-17T10:24:21Z</dcterms:modified>
</cp:coreProperties>
</file>