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589" r:id="rId2"/>
    <p:sldId id="758" r:id="rId3"/>
    <p:sldId id="764" r:id="rId4"/>
    <p:sldId id="746" r:id="rId5"/>
    <p:sldId id="714" r:id="rId6"/>
    <p:sldId id="716" r:id="rId7"/>
    <p:sldId id="755" r:id="rId8"/>
    <p:sldId id="738" r:id="rId9"/>
    <p:sldId id="765" r:id="rId10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CC99"/>
    <a:srgbClr val="9933FF"/>
    <a:srgbClr val="33CCFF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63" autoAdjust="0"/>
    <p:restoredTop sz="94660"/>
  </p:normalViewPr>
  <p:slideViewPr>
    <p:cSldViewPr snapToGrid="0">
      <p:cViewPr>
        <p:scale>
          <a:sx n="66" d="100"/>
          <a:sy n="66" d="100"/>
        </p:scale>
        <p:origin x="78" y="-156"/>
      </p:cViewPr>
      <p:guideLst>
        <p:guide orient="horz" pos="1333"/>
        <p:guide pos="66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27C2867-E55A-4D78-9560-5A67FEF13D76}" type="datetimeFigureOut">
              <a:rPr lang="ar-SY" smtClean="0"/>
              <a:t>14/09/1442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AB6B5D0-A538-4549-A260-0F35CF25369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8050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14/09/1442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14/09/1442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14/09/1442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14/09/1442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14/09/1442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14/09/1442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14/09/1442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14/09/1442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14/09/1442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14/09/1442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14/09/1442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14/09/1442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xmlns="" id="{6B593B20-1F5C-431F-8B71-BF5257FC17D7}"/>
              </a:ext>
            </a:extLst>
          </p:cNvPr>
          <p:cNvGrpSpPr/>
          <p:nvPr/>
        </p:nvGrpSpPr>
        <p:grpSpPr>
          <a:xfrm>
            <a:off x="10988661" y="2680769"/>
            <a:ext cx="8124047" cy="1265254"/>
            <a:chOff x="9198889" y="2670931"/>
            <a:chExt cx="8124047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xmlns="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xmlns="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xmlns="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xmlns="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xmlns="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xmlns="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xmlns="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xmlns="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xmlns="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xmlns="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xmlns="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xmlns="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xmlns="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xmlns="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xmlns="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xmlns="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xmlns="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xmlns="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xmlns="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xmlns="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xmlns="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xmlns="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xmlns="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xmlns="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xmlns="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xmlns="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xmlns="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xmlns="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xmlns="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xmlns="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xmlns="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xmlns="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xmlns="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xmlns="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xmlns="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xmlns="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xmlns="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xmlns="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xmlns="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xmlns="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xmlns="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xmlns="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xmlns="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xmlns="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xmlns="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xmlns="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xmlns="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xmlns="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xmlns="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xmlns="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xmlns="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xmlns="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xmlns="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xmlns="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xmlns="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xmlns="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xmlns="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xmlns="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xmlns="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xmlns="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xmlns="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xmlns="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xmlns="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xmlns="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xmlns="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xmlns="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xmlns="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xmlns="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xmlns="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xmlns="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xmlns="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xmlns="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xmlns="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xmlns="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xmlns="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xmlns="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xmlns="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xmlns="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xmlns="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xmlns="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xmlns="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xmlns="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xmlns="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xmlns="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xmlns="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xmlns="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xmlns="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xmlns="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xmlns="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xmlns="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xmlns="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xmlns="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xmlns="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xmlns="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xmlns="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xmlns="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xmlns="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xmlns="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xmlns="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xmlns="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xmlns="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xmlns="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xmlns="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xmlns="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xmlns="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xmlns="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xmlns="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xmlns="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xmlns="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xmlns="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xmlns="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xmlns="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xmlns="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xmlns="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xmlns="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xmlns="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xmlns="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xmlns="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xmlns="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xmlns="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xmlns="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xmlns="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xmlns="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xmlns="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xmlns="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xmlns="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xmlns="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xmlns="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xmlns="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xmlns="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xmlns="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xmlns="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xmlns="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xmlns="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xmlns="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xmlns="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xmlns="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xmlns="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xmlns="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xmlns="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xmlns="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xmlns="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xmlns="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xmlns="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xmlns="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xmlns="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xmlns="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xmlns="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xmlns="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xmlns="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xmlns="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xmlns="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xmlns="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xmlns="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xmlns="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xmlns="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xmlns="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xmlns="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xmlns="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xmlns="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xmlns="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xmlns="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xmlns="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xmlns="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xmlns="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xmlns="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xmlns="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xmlns="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xmlns="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xmlns="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xmlns="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xmlns="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xmlns="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xmlns="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xmlns="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xmlns="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xmlns="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xmlns="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xmlns="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xmlns="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xmlns="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xmlns="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xmlns="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xmlns="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xmlns="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xmlns="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xmlns="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xmlns="" id="{5F1E1639-F48D-4D01-80D9-2058D7799887}"/>
                </a:ext>
              </a:extLst>
            </p:cNvPr>
            <p:cNvSpPr txBox="1"/>
            <p:nvPr/>
          </p:nvSpPr>
          <p:spPr>
            <a:xfrm>
              <a:off x="12023712" y="3031795"/>
              <a:ext cx="5299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التَّقْوِيمُ الهِجْرِي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983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551276" y="2260155"/>
            <a:ext cx="1817412" cy="2322961"/>
            <a:chOff x="1770389" y="2259160"/>
            <a:chExt cx="1815909" cy="232438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3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وَقْتِي</a:t>
              </a:r>
              <a:endParaRPr lang="ar-SY" altLang="en-US" sz="1600" b="1" dirty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35426" y="3703929"/>
              <a:ext cx="1015530" cy="65680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0389" y="3175965"/>
              <a:ext cx="1815909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التَّقْوِيمُ الهِجْرِي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Freeform: Shape 28">
            <a:extLst>
              <a:ext uri="{FF2B5EF4-FFF2-40B4-BE49-F238E27FC236}">
                <a16:creationId xmlns:a16="http://schemas.microsoft.com/office/drawing/2014/main" xmlns="" id="{6E73ACAA-F316-462D-AEE7-D0ACF85289A5}"/>
              </a:ext>
            </a:extLst>
          </p:cNvPr>
          <p:cNvSpPr/>
          <p:nvPr/>
        </p:nvSpPr>
        <p:spPr>
          <a:xfrm rot="21264925">
            <a:off x="3004021" y="1602971"/>
            <a:ext cx="2411566" cy="2730855"/>
          </a:xfrm>
          <a:custGeom>
            <a:avLst/>
            <a:gdLst>
              <a:gd name="connsiteX0" fmla="*/ 1459067 w 2906571"/>
              <a:gd name="connsiteY0" fmla="*/ 0 h 3099560"/>
              <a:gd name="connsiteX1" fmla="*/ 1435839 w 2906571"/>
              <a:gd name="connsiteY1" fmla="*/ 713783 h 3099560"/>
              <a:gd name="connsiteX2" fmla="*/ 1494179 w 2906571"/>
              <a:gd name="connsiteY2" fmla="*/ 1248343 h 3099560"/>
              <a:gd name="connsiteX3" fmla="*/ 1512839 w 2906571"/>
              <a:gd name="connsiteY3" fmla="*/ 1344658 h 3099560"/>
              <a:gd name="connsiteX4" fmla="*/ 2662184 w 2906571"/>
              <a:gd name="connsiteY4" fmla="*/ 1555444 h 3099560"/>
              <a:gd name="connsiteX5" fmla="*/ 2906571 w 2906571"/>
              <a:gd name="connsiteY5" fmla="*/ 1799831 h 3099560"/>
              <a:gd name="connsiteX6" fmla="*/ 2906571 w 2906571"/>
              <a:gd name="connsiteY6" fmla="*/ 2855173 h 3099560"/>
              <a:gd name="connsiteX7" fmla="*/ 2662184 w 2906571"/>
              <a:gd name="connsiteY7" fmla="*/ 3099560 h 3099560"/>
              <a:gd name="connsiteX8" fmla="*/ 244388 w 2906571"/>
              <a:gd name="connsiteY8" fmla="*/ 3099560 h 3099560"/>
              <a:gd name="connsiteX9" fmla="*/ 0 w 2906571"/>
              <a:gd name="connsiteY9" fmla="*/ 2855173 h 3099560"/>
              <a:gd name="connsiteX10" fmla="*/ 0 w 2906571"/>
              <a:gd name="connsiteY10" fmla="*/ 1799831 h 3099560"/>
              <a:gd name="connsiteX11" fmla="*/ 244388 w 2906571"/>
              <a:gd name="connsiteY11" fmla="*/ 1555444 h 3099560"/>
              <a:gd name="connsiteX12" fmla="*/ 1287720 w 2906571"/>
              <a:gd name="connsiteY12" fmla="*/ 1354604 h 3099560"/>
              <a:gd name="connsiteX13" fmla="*/ 1309714 w 2906571"/>
              <a:gd name="connsiteY13" fmla="*/ 1242893 h 3099560"/>
              <a:gd name="connsiteX14" fmla="*/ 1366416 w 2906571"/>
              <a:gd name="connsiteY14" fmla="*/ 713783 h 3099560"/>
              <a:gd name="connsiteX15" fmla="*/ 1331550 w 2906571"/>
              <a:gd name="connsiteY15" fmla="*/ 1845 h 309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06571" h="3099560">
                <a:moveTo>
                  <a:pt x="1459067" y="0"/>
                </a:moveTo>
                <a:lnTo>
                  <a:pt x="1435839" y="713783"/>
                </a:lnTo>
                <a:cubicBezTo>
                  <a:pt x="1459105" y="892229"/>
                  <a:pt x="1467094" y="1069637"/>
                  <a:pt x="1494179" y="1248343"/>
                </a:cubicBezTo>
                <a:lnTo>
                  <a:pt x="1512839" y="1344658"/>
                </a:lnTo>
                <a:lnTo>
                  <a:pt x="2662184" y="1555444"/>
                </a:lnTo>
                <a:cubicBezTo>
                  <a:pt x="2797155" y="1555444"/>
                  <a:pt x="2906571" y="1664860"/>
                  <a:pt x="2906571" y="1799831"/>
                </a:cubicBezTo>
                <a:lnTo>
                  <a:pt x="2906571" y="2855173"/>
                </a:lnTo>
                <a:cubicBezTo>
                  <a:pt x="2906571" y="2990144"/>
                  <a:pt x="2797155" y="3099560"/>
                  <a:pt x="2662184" y="3099560"/>
                </a:cubicBezTo>
                <a:lnTo>
                  <a:pt x="244388" y="3099560"/>
                </a:lnTo>
                <a:cubicBezTo>
                  <a:pt x="109416" y="3099560"/>
                  <a:pt x="0" y="2990144"/>
                  <a:pt x="0" y="2855173"/>
                </a:cubicBezTo>
                <a:lnTo>
                  <a:pt x="0" y="1799831"/>
                </a:lnTo>
                <a:cubicBezTo>
                  <a:pt x="0" y="1664860"/>
                  <a:pt x="109416" y="1555444"/>
                  <a:pt x="244388" y="1555444"/>
                </a:cubicBezTo>
                <a:lnTo>
                  <a:pt x="1287720" y="1354604"/>
                </a:lnTo>
                <a:lnTo>
                  <a:pt x="1309714" y="1242893"/>
                </a:lnTo>
                <a:cubicBezTo>
                  <a:pt x="1337344" y="1062371"/>
                  <a:pt x="1343151" y="892229"/>
                  <a:pt x="1366416" y="713783"/>
                </a:cubicBezTo>
                <a:cubicBezTo>
                  <a:pt x="1335395" y="475856"/>
                  <a:pt x="1362571" y="239773"/>
                  <a:pt x="1331550" y="1845"/>
                </a:cubicBezTo>
                <a:close/>
              </a:path>
            </a:pathLst>
          </a:custGeom>
          <a:solidFill>
            <a:schemeClr val="tx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: Rounded Corners 3">
            <a:extLst>
              <a:ext uri="{FF2B5EF4-FFF2-40B4-BE49-F238E27FC236}">
                <a16:creationId xmlns:a16="http://schemas.microsoft.com/office/drawing/2014/main" xmlns="" id="{5903607B-101B-4AB7-8CB4-6BC22788AFFE}"/>
              </a:ext>
            </a:extLst>
          </p:cNvPr>
          <p:cNvSpPr/>
          <p:nvPr/>
        </p:nvSpPr>
        <p:spPr>
          <a:xfrm>
            <a:off x="3193143" y="1379255"/>
            <a:ext cx="8107902" cy="53457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b="1" dirty="0" smtClean="0">
                <a:solidFill>
                  <a:schemeClr val="tx1"/>
                </a:solidFill>
              </a:rPr>
              <a:t>فِيمَ </a:t>
            </a:r>
            <a:r>
              <a:rPr lang="ar-SY" sz="2800" b="1" dirty="0">
                <a:solidFill>
                  <a:schemeClr val="tx1"/>
                </a:solidFill>
              </a:rPr>
              <a:t>يُسْتَعْمَلُ </a:t>
            </a:r>
            <a:r>
              <a:rPr lang="ar-SY" sz="2800" b="1" dirty="0" smtClean="0">
                <a:solidFill>
                  <a:schemeClr val="tx1"/>
                </a:solidFill>
              </a:rPr>
              <a:t>التَّقْوِيمُ ؟                          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Oval 18">
            <a:extLst>
              <a:ext uri="{FF2B5EF4-FFF2-40B4-BE49-F238E27FC236}">
                <a16:creationId xmlns:a16="http://schemas.microsoft.com/office/drawing/2014/main" xmlns="" id="{7F1AB908-9CA0-4C1A-84F7-4B5E14D165E6}"/>
              </a:ext>
            </a:extLst>
          </p:cNvPr>
          <p:cNvSpPr/>
          <p:nvPr/>
        </p:nvSpPr>
        <p:spPr>
          <a:xfrm>
            <a:off x="3694380" y="1333255"/>
            <a:ext cx="626572" cy="62657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44">
            <a:extLst>
              <a:ext uri="{FF2B5EF4-FFF2-40B4-BE49-F238E27FC236}">
                <a16:creationId xmlns:a16="http://schemas.microsoft.com/office/drawing/2014/main" xmlns="" id="{2ED0F507-BC86-4B61-A535-DB6EC0BD0D90}"/>
              </a:ext>
            </a:extLst>
          </p:cNvPr>
          <p:cNvSpPr/>
          <p:nvPr/>
        </p:nvSpPr>
        <p:spPr>
          <a:xfrm>
            <a:off x="6707278" y="1340928"/>
            <a:ext cx="626572" cy="626572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54">
            <a:extLst>
              <a:ext uri="{FF2B5EF4-FFF2-40B4-BE49-F238E27FC236}">
                <a16:creationId xmlns:a16="http://schemas.microsoft.com/office/drawing/2014/main" xmlns="" id="{8EC2B968-40B6-4210-BB59-98B4C2926D4E}"/>
              </a:ext>
            </a:extLst>
          </p:cNvPr>
          <p:cNvSpPr/>
          <p:nvPr/>
        </p:nvSpPr>
        <p:spPr>
          <a:xfrm>
            <a:off x="9989800" y="1333254"/>
            <a:ext cx="626572" cy="626572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: Rounded Corners 4">
            <a:extLst>
              <a:ext uri="{FF2B5EF4-FFF2-40B4-BE49-F238E27FC236}">
                <a16:creationId xmlns:a16="http://schemas.microsoft.com/office/drawing/2014/main" xmlns="" id="{8A028C4C-4A5D-486C-91B8-8E97B4F16E92}"/>
              </a:ext>
            </a:extLst>
          </p:cNvPr>
          <p:cNvSpPr/>
          <p:nvPr/>
        </p:nvSpPr>
        <p:spPr>
          <a:xfrm>
            <a:off x="3193143" y="1349828"/>
            <a:ext cx="8107902" cy="534572"/>
          </a:xfrm>
          <a:prstGeom prst="roundRect">
            <a:avLst>
              <a:gd name="adj" fmla="val 50000"/>
            </a:avLst>
          </a:prstGeom>
          <a:noFill/>
          <a:ln w="1174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extrusionH="95250" prstMaterial="metal">
            <a:bevelT w="31750" h="133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19">
            <a:extLst>
              <a:ext uri="{FF2B5EF4-FFF2-40B4-BE49-F238E27FC236}">
                <a16:creationId xmlns:a16="http://schemas.microsoft.com/office/drawing/2014/main" xmlns="" id="{A91DA30A-E18D-4D1D-A2F6-5447371821AD}"/>
              </a:ext>
            </a:extLst>
          </p:cNvPr>
          <p:cNvSpPr/>
          <p:nvPr/>
        </p:nvSpPr>
        <p:spPr>
          <a:xfrm rot="10800000">
            <a:off x="3870506" y="1646540"/>
            <a:ext cx="255547" cy="1427567"/>
          </a:xfrm>
          <a:custGeom>
            <a:avLst/>
            <a:gdLst>
              <a:gd name="connsiteX0" fmla="*/ 293804 w 293804"/>
              <a:gd name="connsiteY0" fmla="*/ 3450698 h 3450698"/>
              <a:gd name="connsiteX1" fmla="*/ 0 w 293804"/>
              <a:gd name="connsiteY1" fmla="*/ 3450698 h 3450698"/>
              <a:gd name="connsiteX2" fmla="*/ 106994 w 293804"/>
              <a:gd name="connsiteY2" fmla="*/ 1725349 h 3450698"/>
              <a:gd name="connsiteX3" fmla="*/ 0 w 293804"/>
              <a:gd name="connsiteY3" fmla="*/ 0 h 3450698"/>
              <a:gd name="connsiteX4" fmla="*/ 293804 w 293804"/>
              <a:gd name="connsiteY4" fmla="*/ 0 h 3450698"/>
              <a:gd name="connsiteX5" fmla="*/ 186810 w 293804"/>
              <a:gd name="connsiteY5" fmla="*/ 1725349 h 3450698"/>
              <a:gd name="connsiteX0" fmla="*/ 226896 w 293804"/>
              <a:gd name="connsiteY0" fmla="*/ 3446237 h 3450698"/>
              <a:gd name="connsiteX1" fmla="*/ 0 w 293804"/>
              <a:gd name="connsiteY1" fmla="*/ 3450698 h 3450698"/>
              <a:gd name="connsiteX2" fmla="*/ 106994 w 293804"/>
              <a:gd name="connsiteY2" fmla="*/ 1725349 h 3450698"/>
              <a:gd name="connsiteX3" fmla="*/ 0 w 293804"/>
              <a:gd name="connsiteY3" fmla="*/ 0 h 3450698"/>
              <a:gd name="connsiteX4" fmla="*/ 293804 w 293804"/>
              <a:gd name="connsiteY4" fmla="*/ 0 h 3450698"/>
              <a:gd name="connsiteX5" fmla="*/ 186810 w 293804"/>
              <a:gd name="connsiteY5" fmla="*/ 1725349 h 3450698"/>
              <a:gd name="connsiteX6" fmla="*/ 226896 w 293804"/>
              <a:gd name="connsiteY6" fmla="*/ 3446237 h 3450698"/>
              <a:gd name="connsiteX0" fmla="*/ 226896 w 293804"/>
              <a:gd name="connsiteY0" fmla="*/ 3446237 h 3450698"/>
              <a:gd name="connsiteX1" fmla="*/ 80289 w 293804"/>
              <a:gd name="connsiteY1" fmla="*/ 3450698 h 3450698"/>
              <a:gd name="connsiteX2" fmla="*/ 106994 w 293804"/>
              <a:gd name="connsiteY2" fmla="*/ 1725349 h 3450698"/>
              <a:gd name="connsiteX3" fmla="*/ 0 w 293804"/>
              <a:gd name="connsiteY3" fmla="*/ 0 h 3450698"/>
              <a:gd name="connsiteX4" fmla="*/ 293804 w 293804"/>
              <a:gd name="connsiteY4" fmla="*/ 0 h 3450698"/>
              <a:gd name="connsiteX5" fmla="*/ 186810 w 293804"/>
              <a:gd name="connsiteY5" fmla="*/ 1725349 h 3450698"/>
              <a:gd name="connsiteX6" fmla="*/ 226896 w 293804"/>
              <a:gd name="connsiteY6" fmla="*/ 3446237 h 3450698"/>
              <a:gd name="connsiteX0" fmla="*/ 226896 w 293804"/>
              <a:gd name="connsiteY0" fmla="*/ 3446237 h 3450698"/>
              <a:gd name="connsiteX1" fmla="*/ 80289 w 293804"/>
              <a:gd name="connsiteY1" fmla="*/ 3450698 h 3450698"/>
              <a:gd name="connsiteX2" fmla="*/ 106994 w 293804"/>
              <a:gd name="connsiteY2" fmla="*/ 1725349 h 3450698"/>
              <a:gd name="connsiteX3" fmla="*/ 0 w 293804"/>
              <a:gd name="connsiteY3" fmla="*/ 0 h 3450698"/>
              <a:gd name="connsiteX4" fmla="*/ 293804 w 293804"/>
              <a:gd name="connsiteY4" fmla="*/ 0 h 3450698"/>
              <a:gd name="connsiteX5" fmla="*/ 186810 w 293804"/>
              <a:gd name="connsiteY5" fmla="*/ 1725349 h 3450698"/>
              <a:gd name="connsiteX6" fmla="*/ 226896 w 293804"/>
              <a:gd name="connsiteY6" fmla="*/ 3446237 h 3450698"/>
              <a:gd name="connsiteX0" fmla="*/ 226896 w 293804"/>
              <a:gd name="connsiteY0" fmla="*/ 3446237 h 3450698"/>
              <a:gd name="connsiteX1" fmla="*/ 80289 w 293804"/>
              <a:gd name="connsiteY1" fmla="*/ 3450698 h 3450698"/>
              <a:gd name="connsiteX2" fmla="*/ 106994 w 293804"/>
              <a:gd name="connsiteY2" fmla="*/ 1725349 h 3450698"/>
              <a:gd name="connsiteX3" fmla="*/ 0 w 293804"/>
              <a:gd name="connsiteY3" fmla="*/ 0 h 3450698"/>
              <a:gd name="connsiteX4" fmla="*/ 293804 w 293804"/>
              <a:gd name="connsiteY4" fmla="*/ 0 h 3450698"/>
              <a:gd name="connsiteX5" fmla="*/ 186810 w 293804"/>
              <a:gd name="connsiteY5" fmla="*/ 1725349 h 3450698"/>
              <a:gd name="connsiteX6" fmla="*/ 226896 w 293804"/>
              <a:gd name="connsiteY6" fmla="*/ 3446237 h 345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804" h="3450698">
                <a:moveTo>
                  <a:pt x="226896" y="3446237"/>
                </a:moveTo>
                <a:lnTo>
                  <a:pt x="80289" y="3450698"/>
                </a:lnTo>
                <a:lnTo>
                  <a:pt x="106994" y="1725349"/>
                </a:lnTo>
                <a:cubicBezTo>
                  <a:pt x="71329" y="1150233"/>
                  <a:pt x="66888" y="579577"/>
                  <a:pt x="0" y="0"/>
                </a:cubicBezTo>
                <a:lnTo>
                  <a:pt x="293804" y="0"/>
                </a:lnTo>
                <a:cubicBezTo>
                  <a:pt x="222455" y="610800"/>
                  <a:pt x="222475" y="1150233"/>
                  <a:pt x="186810" y="1725349"/>
                </a:cubicBezTo>
                <a:cubicBezTo>
                  <a:pt x="222475" y="2300465"/>
                  <a:pt x="191231" y="2871121"/>
                  <a:pt x="226896" y="34462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20">
            <a:extLst>
              <a:ext uri="{FF2B5EF4-FFF2-40B4-BE49-F238E27FC236}">
                <a16:creationId xmlns:a16="http://schemas.microsoft.com/office/drawing/2014/main" xmlns="" id="{34F285C5-AD2C-4226-BDC9-A93892E4005D}"/>
              </a:ext>
            </a:extLst>
          </p:cNvPr>
          <p:cNvSpPr/>
          <p:nvPr/>
        </p:nvSpPr>
        <p:spPr>
          <a:xfrm>
            <a:off x="3870506" y="1509381"/>
            <a:ext cx="274320" cy="274320"/>
          </a:xfrm>
          <a:prstGeom prst="ellipse">
            <a:avLst/>
          </a:prstGeom>
          <a:solidFill>
            <a:srgbClr val="00B0F0"/>
          </a:solidFill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016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8">
            <a:extLst>
              <a:ext uri="{FF2B5EF4-FFF2-40B4-BE49-F238E27FC236}">
                <a16:creationId xmlns:a16="http://schemas.microsoft.com/office/drawing/2014/main" xmlns="" id="{494FA6D1-77BC-4DD7-8D11-8ABB5315F3A2}"/>
              </a:ext>
            </a:extLst>
          </p:cNvPr>
          <p:cNvGrpSpPr/>
          <p:nvPr/>
        </p:nvGrpSpPr>
        <p:grpSpPr>
          <a:xfrm>
            <a:off x="2773541" y="2974908"/>
            <a:ext cx="2730182" cy="1442914"/>
            <a:chOff x="2732434" y="2974907"/>
            <a:chExt cx="2730182" cy="1442914"/>
          </a:xfrm>
        </p:grpSpPr>
        <p:sp>
          <p:nvSpPr>
            <p:cNvPr id="37" name="Rectangle: Rounded Corners 13">
              <a:extLst>
                <a:ext uri="{FF2B5EF4-FFF2-40B4-BE49-F238E27FC236}">
                  <a16:creationId xmlns:a16="http://schemas.microsoft.com/office/drawing/2014/main" xmlns="" id="{AB6E12F4-B47E-4490-81E1-EC7536FB1AD8}"/>
                </a:ext>
              </a:extLst>
            </p:cNvPr>
            <p:cNvSpPr/>
            <p:nvPr/>
          </p:nvSpPr>
          <p:spPr>
            <a:xfrm>
              <a:off x="2732435" y="2974907"/>
              <a:ext cx="2730181" cy="1442914"/>
            </a:xfrm>
            <a:custGeom>
              <a:avLst/>
              <a:gdLst>
                <a:gd name="connsiteX0" fmla="*/ 0 w 3251200"/>
                <a:gd name="connsiteY0" fmla="*/ 273364 h 1727200"/>
                <a:gd name="connsiteX1" fmla="*/ 273364 w 3251200"/>
                <a:gd name="connsiteY1" fmla="*/ 0 h 1727200"/>
                <a:gd name="connsiteX2" fmla="*/ 2977836 w 3251200"/>
                <a:gd name="connsiteY2" fmla="*/ 0 h 1727200"/>
                <a:gd name="connsiteX3" fmla="*/ 3251200 w 3251200"/>
                <a:gd name="connsiteY3" fmla="*/ 273364 h 1727200"/>
                <a:gd name="connsiteX4" fmla="*/ 3251200 w 3251200"/>
                <a:gd name="connsiteY4" fmla="*/ 1453836 h 1727200"/>
                <a:gd name="connsiteX5" fmla="*/ 2977836 w 3251200"/>
                <a:gd name="connsiteY5" fmla="*/ 1727200 h 1727200"/>
                <a:gd name="connsiteX6" fmla="*/ 273364 w 3251200"/>
                <a:gd name="connsiteY6" fmla="*/ 1727200 h 1727200"/>
                <a:gd name="connsiteX7" fmla="*/ 0 w 3251200"/>
                <a:gd name="connsiteY7" fmla="*/ 1453836 h 1727200"/>
                <a:gd name="connsiteX8" fmla="*/ 0 w 3251200"/>
                <a:gd name="connsiteY8" fmla="*/ 273364 h 1727200"/>
                <a:gd name="connsiteX0" fmla="*/ 0 w 3251200"/>
                <a:gd name="connsiteY0" fmla="*/ 280621 h 1734457"/>
                <a:gd name="connsiteX1" fmla="*/ 273364 w 3251200"/>
                <a:gd name="connsiteY1" fmla="*/ 7257 h 1734457"/>
                <a:gd name="connsiteX2" fmla="*/ 1621886 w 3251200"/>
                <a:gd name="connsiteY2" fmla="*/ 0 h 1734457"/>
                <a:gd name="connsiteX3" fmla="*/ 2977836 w 3251200"/>
                <a:gd name="connsiteY3" fmla="*/ 7257 h 1734457"/>
                <a:gd name="connsiteX4" fmla="*/ 3251200 w 3251200"/>
                <a:gd name="connsiteY4" fmla="*/ 280621 h 1734457"/>
                <a:gd name="connsiteX5" fmla="*/ 3251200 w 3251200"/>
                <a:gd name="connsiteY5" fmla="*/ 1461093 h 1734457"/>
                <a:gd name="connsiteX6" fmla="*/ 2977836 w 3251200"/>
                <a:gd name="connsiteY6" fmla="*/ 1734457 h 1734457"/>
                <a:gd name="connsiteX7" fmla="*/ 273364 w 3251200"/>
                <a:gd name="connsiteY7" fmla="*/ 1734457 h 1734457"/>
                <a:gd name="connsiteX8" fmla="*/ 0 w 3251200"/>
                <a:gd name="connsiteY8" fmla="*/ 1461093 h 1734457"/>
                <a:gd name="connsiteX9" fmla="*/ 0 w 3251200"/>
                <a:gd name="connsiteY9" fmla="*/ 280621 h 1734457"/>
                <a:gd name="connsiteX0" fmla="*/ 0 w 3251200"/>
                <a:gd name="connsiteY0" fmla="*/ 527364 h 1981200"/>
                <a:gd name="connsiteX1" fmla="*/ 273364 w 3251200"/>
                <a:gd name="connsiteY1" fmla="*/ 254000 h 1981200"/>
                <a:gd name="connsiteX2" fmla="*/ 1592857 w 3251200"/>
                <a:gd name="connsiteY2" fmla="*/ 0 h 1981200"/>
                <a:gd name="connsiteX3" fmla="*/ 2977836 w 3251200"/>
                <a:gd name="connsiteY3" fmla="*/ 254000 h 1981200"/>
                <a:gd name="connsiteX4" fmla="*/ 3251200 w 3251200"/>
                <a:gd name="connsiteY4" fmla="*/ 527364 h 1981200"/>
                <a:gd name="connsiteX5" fmla="*/ 3251200 w 3251200"/>
                <a:gd name="connsiteY5" fmla="*/ 1707836 h 1981200"/>
                <a:gd name="connsiteX6" fmla="*/ 2977836 w 3251200"/>
                <a:gd name="connsiteY6" fmla="*/ 1981200 h 1981200"/>
                <a:gd name="connsiteX7" fmla="*/ 273364 w 3251200"/>
                <a:gd name="connsiteY7" fmla="*/ 1981200 h 1981200"/>
                <a:gd name="connsiteX8" fmla="*/ 0 w 3251200"/>
                <a:gd name="connsiteY8" fmla="*/ 1707836 h 1981200"/>
                <a:gd name="connsiteX9" fmla="*/ 0 w 3251200"/>
                <a:gd name="connsiteY9" fmla="*/ 527364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51200" h="1981200">
                  <a:moveTo>
                    <a:pt x="0" y="527364"/>
                  </a:moveTo>
                  <a:cubicBezTo>
                    <a:pt x="0" y="376389"/>
                    <a:pt x="122389" y="254000"/>
                    <a:pt x="273364" y="254000"/>
                  </a:cubicBezTo>
                  <a:lnTo>
                    <a:pt x="1592857" y="0"/>
                  </a:lnTo>
                  <a:lnTo>
                    <a:pt x="2977836" y="254000"/>
                  </a:lnTo>
                  <a:cubicBezTo>
                    <a:pt x="3128811" y="254000"/>
                    <a:pt x="3251200" y="376389"/>
                    <a:pt x="3251200" y="527364"/>
                  </a:cubicBezTo>
                  <a:lnTo>
                    <a:pt x="3251200" y="1707836"/>
                  </a:lnTo>
                  <a:cubicBezTo>
                    <a:pt x="3251200" y="1858811"/>
                    <a:pt x="3128811" y="1981200"/>
                    <a:pt x="2977836" y="1981200"/>
                  </a:cubicBezTo>
                  <a:lnTo>
                    <a:pt x="273364" y="1981200"/>
                  </a:lnTo>
                  <a:cubicBezTo>
                    <a:pt x="122389" y="1981200"/>
                    <a:pt x="0" y="1858811"/>
                    <a:pt x="0" y="1707836"/>
                  </a:cubicBezTo>
                  <a:lnTo>
                    <a:pt x="0" y="5273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Top Corners Rounded 22">
              <a:extLst>
                <a:ext uri="{FF2B5EF4-FFF2-40B4-BE49-F238E27FC236}">
                  <a16:creationId xmlns:a16="http://schemas.microsoft.com/office/drawing/2014/main" xmlns="" id="{6124D5F1-F435-487C-9A00-D4207B9C68A4}"/>
                </a:ext>
              </a:extLst>
            </p:cNvPr>
            <p:cNvSpPr/>
            <p:nvPr/>
          </p:nvSpPr>
          <p:spPr>
            <a:xfrm rot="5400000">
              <a:off x="2719804" y="3435310"/>
              <a:ext cx="692917" cy="667658"/>
            </a:xfrm>
            <a:prstGeom prst="round2SameRect">
              <a:avLst>
                <a:gd name="adj1" fmla="val 34058"/>
                <a:gd name="adj2" fmla="val 0"/>
              </a:avLst>
            </a:prstGeom>
            <a:solidFill>
              <a:srgbClr val="00B0F0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Graphic 23">
              <a:extLst>
                <a:ext uri="{FF2B5EF4-FFF2-40B4-BE49-F238E27FC236}">
                  <a16:creationId xmlns:a16="http://schemas.microsoft.com/office/drawing/2014/main" xmlns="" id="{217D2F2B-BFE3-4E97-82B3-47C1C6755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4489" y="3603027"/>
              <a:ext cx="356461" cy="457200"/>
            </a:xfrm>
            <a:prstGeom prst="rect">
              <a:avLst/>
            </a:prstGeom>
          </p:spPr>
        </p:pic>
        <p:sp>
          <p:nvSpPr>
            <p:cNvPr id="40" name="TextBox 24">
              <a:extLst>
                <a:ext uri="{FF2B5EF4-FFF2-40B4-BE49-F238E27FC236}">
                  <a16:creationId xmlns:a16="http://schemas.microsoft.com/office/drawing/2014/main" xmlns="" id="{244778D7-E2AB-4E4A-8EB0-D6B82B9E1BD2}"/>
                </a:ext>
              </a:extLst>
            </p:cNvPr>
            <p:cNvSpPr txBox="1"/>
            <p:nvPr/>
          </p:nvSpPr>
          <p:spPr>
            <a:xfrm>
              <a:off x="3504638" y="3274149"/>
              <a:ext cx="19579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00B0F0"/>
                  </a:solidFill>
                </a:rPr>
                <a:t>بالتَّقْوِيمِ نَعْرِفُ اليَوْمَ </a:t>
              </a:r>
              <a:r>
                <a:rPr lang="ar-SY" sz="2000" b="1" dirty="0" smtClean="0">
                  <a:solidFill>
                    <a:srgbClr val="00B0F0"/>
                  </a:solidFill>
                </a:rPr>
                <a:t>وَالتارِيخَ</a:t>
              </a:r>
              <a:endParaRPr lang="en-US" sz="2000" b="1" dirty="0">
                <a:solidFill>
                  <a:srgbClr val="00B0F0"/>
                </a:solidFill>
              </a:endParaRPr>
            </a:p>
          </p:txBody>
        </p:sp>
        <p:sp>
          <p:nvSpPr>
            <p:cNvPr id="41" name="TextBox 25">
              <a:extLst>
                <a:ext uri="{FF2B5EF4-FFF2-40B4-BE49-F238E27FC236}">
                  <a16:creationId xmlns:a16="http://schemas.microsoft.com/office/drawing/2014/main" xmlns="" id="{FEC133DB-109B-4E08-BBF5-BFFFBA6E22F9}"/>
                </a:ext>
              </a:extLst>
            </p:cNvPr>
            <p:cNvSpPr txBox="1"/>
            <p:nvPr/>
          </p:nvSpPr>
          <p:spPr>
            <a:xfrm>
              <a:off x="3355009" y="3929400"/>
              <a:ext cx="20803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42" name="Freeform: Shape 43">
            <a:extLst>
              <a:ext uri="{FF2B5EF4-FFF2-40B4-BE49-F238E27FC236}">
                <a16:creationId xmlns:a16="http://schemas.microsoft.com/office/drawing/2014/main" xmlns="" id="{A4B751D9-A1D5-4C2E-B96C-CBB0312271FA}"/>
              </a:ext>
            </a:extLst>
          </p:cNvPr>
          <p:cNvSpPr/>
          <p:nvPr/>
        </p:nvSpPr>
        <p:spPr>
          <a:xfrm rot="21264925">
            <a:off x="6016919" y="1610644"/>
            <a:ext cx="2411566" cy="2730855"/>
          </a:xfrm>
          <a:custGeom>
            <a:avLst/>
            <a:gdLst>
              <a:gd name="connsiteX0" fmla="*/ 1459067 w 2906571"/>
              <a:gd name="connsiteY0" fmla="*/ 0 h 3099560"/>
              <a:gd name="connsiteX1" fmla="*/ 1435839 w 2906571"/>
              <a:gd name="connsiteY1" fmla="*/ 713783 h 3099560"/>
              <a:gd name="connsiteX2" fmla="*/ 1494179 w 2906571"/>
              <a:gd name="connsiteY2" fmla="*/ 1248343 h 3099560"/>
              <a:gd name="connsiteX3" fmla="*/ 1512839 w 2906571"/>
              <a:gd name="connsiteY3" fmla="*/ 1344658 h 3099560"/>
              <a:gd name="connsiteX4" fmla="*/ 2662184 w 2906571"/>
              <a:gd name="connsiteY4" fmla="*/ 1555444 h 3099560"/>
              <a:gd name="connsiteX5" fmla="*/ 2906571 w 2906571"/>
              <a:gd name="connsiteY5" fmla="*/ 1799831 h 3099560"/>
              <a:gd name="connsiteX6" fmla="*/ 2906571 w 2906571"/>
              <a:gd name="connsiteY6" fmla="*/ 2855173 h 3099560"/>
              <a:gd name="connsiteX7" fmla="*/ 2662184 w 2906571"/>
              <a:gd name="connsiteY7" fmla="*/ 3099560 h 3099560"/>
              <a:gd name="connsiteX8" fmla="*/ 244388 w 2906571"/>
              <a:gd name="connsiteY8" fmla="*/ 3099560 h 3099560"/>
              <a:gd name="connsiteX9" fmla="*/ 0 w 2906571"/>
              <a:gd name="connsiteY9" fmla="*/ 2855173 h 3099560"/>
              <a:gd name="connsiteX10" fmla="*/ 0 w 2906571"/>
              <a:gd name="connsiteY10" fmla="*/ 1799831 h 3099560"/>
              <a:gd name="connsiteX11" fmla="*/ 244388 w 2906571"/>
              <a:gd name="connsiteY11" fmla="*/ 1555444 h 3099560"/>
              <a:gd name="connsiteX12" fmla="*/ 1287720 w 2906571"/>
              <a:gd name="connsiteY12" fmla="*/ 1354604 h 3099560"/>
              <a:gd name="connsiteX13" fmla="*/ 1309714 w 2906571"/>
              <a:gd name="connsiteY13" fmla="*/ 1242893 h 3099560"/>
              <a:gd name="connsiteX14" fmla="*/ 1366416 w 2906571"/>
              <a:gd name="connsiteY14" fmla="*/ 713783 h 3099560"/>
              <a:gd name="connsiteX15" fmla="*/ 1331550 w 2906571"/>
              <a:gd name="connsiteY15" fmla="*/ 1845 h 309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06571" h="3099560">
                <a:moveTo>
                  <a:pt x="1459067" y="0"/>
                </a:moveTo>
                <a:lnTo>
                  <a:pt x="1435839" y="713783"/>
                </a:lnTo>
                <a:cubicBezTo>
                  <a:pt x="1459105" y="892229"/>
                  <a:pt x="1467094" y="1069637"/>
                  <a:pt x="1494179" y="1248343"/>
                </a:cubicBezTo>
                <a:lnTo>
                  <a:pt x="1512839" y="1344658"/>
                </a:lnTo>
                <a:lnTo>
                  <a:pt x="2662184" y="1555444"/>
                </a:lnTo>
                <a:cubicBezTo>
                  <a:pt x="2797155" y="1555444"/>
                  <a:pt x="2906571" y="1664860"/>
                  <a:pt x="2906571" y="1799831"/>
                </a:cubicBezTo>
                <a:lnTo>
                  <a:pt x="2906571" y="2855173"/>
                </a:lnTo>
                <a:cubicBezTo>
                  <a:pt x="2906571" y="2990144"/>
                  <a:pt x="2797155" y="3099560"/>
                  <a:pt x="2662184" y="3099560"/>
                </a:cubicBezTo>
                <a:lnTo>
                  <a:pt x="244388" y="3099560"/>
                </a:lnTo>
                <a:cubicBezTo>
                  <a:pt x="109416" y="3099560"/>
                  <a:pt x="0" y="2990144"/>
                  <a:pt x="0" y="2855173"/>
                </a:cubicBezTo>
                <a:lnTo>
                  <a:pt x="0" y="1799831"/>
                </a:lnTo>
                <a:cubicBezTo>
                  <a:pt x="0" y="1664860"/>
                  <a:pt x="109416" y="1555444"/>
                  <a:pt x="244388" y="1555444"/>
                </a:cubicBezTo>
                <a:lnTo>
                  <a:pt x="1287720" y="1354604"/>
                </a:lnTo>
                <a:lnTo>
                  <a:pt x="1309714" y="1242893"/>
                </a:lnTo>
                <a:cubicBezTo>
                  <a:pt x="1337344" y="1062371"/>
                  <a:pt x="1343151" y="892229"/>
                  <a:pt x="1366416" y="713783"/>
                </a:cubicBezTo>
                <a:cubicBezTo>
                  <a:pt x="1335395" y="475856"/>
                  <a:pt x="1362571" y="239773"/>
                  <a:pt x="1331550" y="1845"/>
                </a:cubicBezTo>
                <a:close/>
              </a:path>
            </a:pathLst>
          </a:custGeom>
          <a:solidFill>
            <a:schemeClr val="tx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Freeform: Shape 45">
            <a:extLst>
              <a:ext uri="{FF2B5EF4-FFF2-40B4-BE49-F238E27FC236}">
                <a16:creationId xmlns:a16="http://schemas.microsoft.com/office/drawing/2014/main" xmlns="" id="{8CE77BDB-BC87-4E09-B2CF-9A2C3ED84931}"/>
              </a:ext>
            </a:extLst>
          </p:cNvPr>
          <p:cNvSpPr/>
          <p:nvPr/>
        </p:nvSpPr>
        <p:spPr>
          <a:xfrm rot="10800000">
            <a:off x="6883404" y="1654213"/>
            <a:ext cx="255547" cy="1427567"/>
          </a:xfrm>
          <a:custGeom>
            <a:avLst/>
            <a:gdLst>
              <a:gd name="connsiteX0" fmla="*/ 293804 w 293804"/>
              <a:gd name="connsiteY0" fmla="*/ 3450698 h 3450698"/>
              <a:gd name="connsiteX1" fmla="*/ 0 w 293804"/>
              <a:gd name="connsiteY1" fmla="*/ 3450698 h 3450698"/>
              <a:gd name="connsiteX2" fmla="*/ 106994 w 293804"/>
              <a:gd name="connsiteY2" fmla="*/ 1725349 h 3450698"/>
              <a:gd name="connsiteX3" fmla="*/ 0 w 293804"/>
              <a:gd name="connsiteY3" fmla="*/ 0 h 3450698"/>
              <a:gd name="connsiteX4" fmla="*/ 293804 w 293804"/>
              <a:gd name="connsiteY4" fmla="*/ 0 h 3450698"/>
              <a:gd name="connsiteX5" fmla="*/ 186810 w 293804"/>
              <a:gd name="connsiteY5" fmla="*/ 1725349 h 3450698"/>
              <a:gd name="connsiteX0" fmla="*/ 226896 w 293804"/>
              <a:gd name="connsiteY0" fmla="*/ 3446237 h 3450698"/>
              <a:gd name="connsiteX1" fmla="*/ 0 w 293804"/>
              <a:gd name="connsiteY1" fmla="*/ 3450698 h 3450698"/>
              <a:gd name="connsiteX2" fmla="*/ 106994 w 293804"/>
              <a:gd name="connsiteY2" fmla="*/ 1725349 h 3450698"/>
              <a:gd name="connsiteX3" fmla="*/ 0 w 293804"/>
              <a:gd name="connsiteY3" fmla="*/ 0 h 3450698"/>
              <a:gd name="connsiteX4" fmla="*/ 293804 w 293804"/>
              <a:gd name="connsiteY4" fmla="*/ 0 h 3450698"/>
              <a:gd name="connsiteX5" fmla="*/ 186810 w 293804"/>
              <a:gd name="connsiteY5" fmla="*/ 1725349 h 3450698"/>
              <a:gd name="connsiteX6" fmla="*/ 226896 w 293804"/>
              <a:gd name="connsiteY6" fmla="*/ 3446237 h 3450698"/>
              <a:gd name="connsiteX0" fmla="*/ 226896 w 293804"/>
              <a:gd name="connsiteY0" fmla="*/ 3446237 h 3450698"/>
              <a:gd name="connsiteX1" fmla="*/ 80289 w 293804"/>
              <a:gd name="connsiteY1" fmla="*/ 3450698 h 3450698"/>
              <a:gd name="connsiteX2" fmla="*/ 106994 w 293804"/>
              <a:gd name="connsiteY2" fmla="*/ 1725349 h 3450698"/>
              <a:gd name="connsiteX3" fmla="*/ 0 w 293804"/>
              <a:gd name="connsiteY3" fmla="*/ 0 h 3450698"/>
              <a:gd name="connsiteX4" fmla="*/ 293804 w 293804"/>
              <a:gd name="connsiteY4" fmla="*/ 0 h 3450698"/>
              <a:gd name="connsiteX5" fmla="*/ 186810 w 293804"/>
              <a:gd name="connsiteY5" fmla="*/ 1725349 h 3450698"/>
              <a:gd name="connsiteX6" fmla="*/ 226896 w 293804"/>
              <a:gd name="connsiteY6" fmla="*/ 3446237 h 3450698"/>
              <a:gd name="connsiteX0" fmla="*/ 226896 w 293804"/>
              <a:gd name="connsiteY0" fmla="*/ 3446237 h 3450698"/>
              <a:gd name="connsiteX1" fmla="*/ 80289 w 293804"/>
              <a:gd name="connsiteY1" fmla="*/ 3450698 h 3450698"/>
              <a:gd name="connsiteX2" fmla="*/ 106994 w 293804"/>
              <a:gd name="connsiteY2" fmla="*/ 1725349 h 3450698"/>
              <a:gd name="connsiteX3" fmla="*/ 0 w 293804"/>
              <a:gd name="connsiteY3" fmla="*/ 0 h 3450698"/>
              <a:gd name="connsiteX4" fmla="*/ 293804 w 293804"/>
              <a:gd name="connsiteY4" fmla="*/ 0 h 3450698"/>
              <a:gd name="connsiteX5" fmla="*/ 186810 w 293804"/>
              <a:gd name="connsiteY5" fmla="*/ 1725349 h 3450698"/>
              <a:gd name="connsiteX6" fmla="*/ 226896 w 293804"/>
              <a:gd name="connsiteY6" fmla="*/ 3446237 h 3450698"/>
              <a:gd name="connsiteX0" fmla="*/ 226896 w 293804"/>
              <a:gd name="connsiteY0" fmla="*/ 3446237 h 3450698"/>
              <a:gd name="connsiteX1" fmla="*/ 80289 w 293804"/>
              <a:gd name="connsiteY1" fmla="*/ 3450698 h 3450698"/>
              <a:gd name="connsiteX2" fmla="*/ 106994 w 293804"/>
              <a:gd name="connsiteY2" fmla="*/ 1725349 h 3450698"/>
              <a:gd name="connsiteX3" fmla="*/ 0 w 293804"/>
              <a:gd name="connsiteY3" fmla="*/ 0 h 3450698"/>
              <a:gd name="connsiteX4" fmla="*/ 293804 w 293804"/>
              <a:gd name="connsiteY4" fmla="*/ 0 h 3450698"/>
              <a:gd name="connsiteX5" fmla="*/ 186810 w 293804"/>
              <a:gd name="connsiteY5" fmla="*/ 1725349 h 3450698"/>
              <a:gd name="connsiteX6" fmla="*/ 226896 w 293804"/>
              <a:gd name="connsiteY6" fmla="*/ 3446237 h 345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804" h="3450698">
                <a:moveTo>
                  <a:pt x="226896" y="3446237"/>
                </a:moveTo>
                <a:lnTo>
                  <a:pt x="80289" y="3450698"/>
                </a:lnTo>
                <a:lnTo>
                  <a:pt x="106994" y="1725349"/>
                </a:lnTo>
                <a:cubicBezTo>
                  <a:pt x="71329" y="1150233"/>
                  <a:pt x="66888" y="579577"/>
                  <a:pt x="0" y="0"/>
                </a:cubicBezTo>
                <a:lnTo>
                  <a:pt x="293804" y="0"/>
                </a:lnTo>
                <a:cubicBezTo>
                  <a:pt x="222455" y="610800"/>
                  <a:pt x="222475" y="1150233"/>
                  <a:pt x="186810" y="1725349"/>
                </a:cubicBezTo>
                <a:cubicBezTo>
                  <a:pt x="222475" y="2300465"/>
                  <a:pt x="191231" y="2871121"/>
                  <a:pt x="226896" y="34462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6">
            <a:extLst>
              <a:ext uri="{FF2B5EF4-FFF2-40B4-BE49-F238E27FC236}">
                <a16:creationId xmlns:a16="http://schemas.microsoft.com/office/drawing/2014/main" xmlns="" id="{AABD3E67-7FF7-4181-B806-669D4FA1D4FC}"/>
              </a:ext>
            </a:extLst>
          </p:cNvPr>
          <p:cNvSpPr/>
          <p:nvPr/>
        </p:nvSpPr>
        <p:spPr>
          <a:xfrm>
            <a:off x="6883404" y="1517054"/>
            <a:ext cx="274320" cy="274320"/>
          </a:xfrm>
          <a:prstGeom prst="ellipse">
            <a:avLst/>
          </a:prstGeom>
          <a:solidFill>
            <a:srgbClr val="009999"/>
          </a:solidFill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016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15">
            <a:extLst>
              <a:ext uri="{FF2B5EF4-FFF2-40B4-BE49-F238E27FC236}">
                <a16:creationId xmlns:a16="http://schemas.microsoft.com/office/drawing/2014/main" xmlns="" id="{2BC858A3-19A5-458C-8A99-51D4330BA683}"/>
              </a:ext>
            </a:extLst>
          </p:cNvPr>
          <p:cNvGrpSpPr/>
          <p:nvPr/>
        </p:nvGrpSpPr>
        <p:grpSpPr>
          <a:xfrm>
            <a:off x="5786439" y="2982581"/>
            <a:ext cx="2769200" cy="1469779"/>
            <a:chOff x="6949246" y="2982581"/>
            <a:chExt cx="2769200" cy="1469779"/>
          </a:xfrm>
        </p:grpSpPr>
        <p:sp>
          <p:nvSpPr>
            <p:cNvPr id="47" name="Rectangle: Rounded Corners 13">
              <a:extLst>
                <a:ext uri="{FF2B5EF4-FFF2-40B4-BE49-F238E27FC236}">
                  <a16:creationId xmlns:a16="http://schemas.microsoft.com/office/drawing/2014/main" xmlns="" id="{1E3881B0-1A22-4768-AD81-3B4F49F02AEF}"/>
                </a:ext>
              </a:extLst>
            </p:cNvPr>
            <p:cNvSpPr/>
            <p:nvPr/>
          </p:nvSpPr>
          <p:spPr>
            <a:xfrm>
              <a:off x="6949247" y="2982581"/>
              <a:ext cx="2730181" cy="1442914"/>
            </a:xfrm>
            <a:custGeom>
              <a:avLst/>
              <a:gdLst>
                <a:gd name="connsiteX0" fmla="*/ 0 w 3251200"/>
                <a:gd name="connsiteY0" fmla="*/ 273364 h 1727200"/>
                <a:gd name="connsiteX1" fmla="*/ 273364 w 3251200"/>
                <a:gd name="connsiteY1" fmla="*/ 0 h 1727200"/>
                <a:gd name="connsiteX2" fmla="*/ 2977836 w 3251200"/>
                <a:gd name="connsiteY2" fmla="*/ 0 h 1727200"/>
                <a:gd name="connsiteX3" fmla="*/ 3251200 w 3251200"/>
                <a:gd name="connsiteY3" fmla="*/ 273364 h 1727200"/>
                <a:gd name="connsiteX4" fmla="*/ 3251200 w 3251200"/>
                <a:gd name="connsiteY4" fmla="*/ 1453836 h 1727200"/>
                <a:gd name="connsiteX5" fmla="*/ 2977836 w 3251200"/>
                <a:gd name="connsiteY5" fmla="*/ 1727200 h 1727200"/>
                <a:gd name="connsiteX6" fmla="*/ 273364 w 3251200"/>
                <a:gd name="connsiteY6" fmla="*/ 1727200 h 1727200"/>
                <a:gd name="connsiteX7" fmla="*/ 0 w 3251200"/>
                <a:gd name="connsiteY7" fmla="*/ 1453836 h 1727200"/>
                <a:gd name="connsiteX8" fmla="*/ 0 w 3251200"/>
                <a:gd name="connsiteY8" fmla="*/ 273364 h 1727200"/>
                <a:gd name="connsiteX0" fmla="*/ 0 w 3251200"/>
                <a:gd name="connsiteY0" fmla="*/ 280621 h 1734457"/>
                <a:gd name="connsiteX1" fmla="*/ 273364 w 3251200"/>
                <a:gd name="connsiteY1" fmla="*/ 7257 h 1734457"/>
                <a:gd name="connsiteX2" fmla="*/ 1621886 w 3251200"/>
                <a:gd name="connsiteY2" fmla="*/ 0 h 1734457"/>
                <a:gd name="connsiteX3" fmla="*/ 2977836 w 3251200"/>
                <a:gd name="connsiteY3" fmla="*/ 7257 h 1734457"/>
                <a:gd name="connsiteX4" fmla="*/ 3251200 w 3251200"/>
                <a:gd name="connsiteY4" fmla="*/ 280621 h 1734457"/>
                <a:gd name="connsiteX5" fmla="*/ 3251200 w 3251200"/>
                <a:gd name="connsiteY5" fmla="*/ 1461093 h 1734457"/>
                <a:gd name="connsiteX6" fmla="*/ 2977836 w 3251200"/>
                <a:gd name="connsiteY6" fmla="*/ 1734457 h 1734457"/>
                <a:gd name="connsiteX7" fmla="*/ 273364 w 3251200"/>
                <a:gd name="connsiteY7" fmla="*/ 1734457 h 1734457"/>
                <a:gd name="connsiteX8" fmla="*/ 0 w 3251200"/>
                <a:gd name="connsiteY8" fmla="*/ 1461093 h 1734457"/>
                <a:gd name="connsiteX9" fmla="*/ 0 w 3251200"/>
                <a:gd name="connsiteY9" fmla="*/ 280621 h 1734457"/>
                <a:gd name="connsiteX0" fmla="*/ 0 w 3251200"/>
                <a:gd name="connsiteY0" fmla="*/ 527364 h 1981200"/>
                <a:gd name="connsiteX1" fmla="*/ 273364 w 3251200"/>
                <a:gd name="connsiteY1" fmla="*/ 254000 h 1981200"/>
                <a:gd name="connsiteX2" fmla="*/ 1592857 w 3251200"/>
                <a:gd name="connsiteY2" fmla="*/ 0 h 1981200"/>
                <a:gd name="connsiteX3" fmla="*/ 2977836 w 3251200"/>
                <a:gd name="connsiteY3" fmla="*/ 254000 h 1981200"/>
                <a:gd name="connsiteX4" fmla="*/ 3251200 w 3251200"/>
                <a:gd name="connsiteY4" fmla="*/ 527364 h 1981200"/>
                <a:gd name="connsiteX5" fmla="*/ 3251200 w 3251200"/>
                <a:gd name="connsiteY5" fmla="*/ 1707836 h 1981200"/>
                <a:gd name="connsiteX6" fmla="*/ 2977836 w 3251200"/>
                <a:gd name="connsiteY6" fmla="*/ 1981200 h 1981200"/>
                <a:gd name="connsiteX7" fmla="*/ 273364 w 3251200"/>
                <a:gd name="connsiteY7" fmla="*/ 1981200 h 1981200"/>
                <a:gd name="connsiteX8" fmla="*/ 0 w 3251200"/>
                <a:gd name="connsiteY8" fmla="*/ 1707836 h 1981200"/>
                <a:gd name="connsiteX9" fmla="*/ 0 w 3251200"/>
                <a:gd name="connsiteY9" fmla="*/ 527364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51200" h="1981200">
                  <a:moveTo>
                    <a:pt x="0" y="527364"/>
                  </a:moveTo>
                  <a:cubicBezTo>
                    <a:pt x="0" y="376389"/>
                    <a:pt x="122389" y="254000"/>
                    <a:pt x="273364" y="254000"/>
                  </a:cubicBezTo>
                  <a:lnTo>
                    <a:pt x="1592857" y="0"/>
                  </a:lnTo>
                  <a:lnTo>
                    <a:pt x="2977836" y="254000"/>
                  </a:lnTo>
                  <a:cubicBezTo>
                    <a:pt x="3128811" y="254000"/>
                    <a:pt x="3251200" y="376389"/>
                    <a:pt x="3251200" y="527364"/>
                  </a:cubicBezTo>
                  <a:lnTo>
                    <a:pt x="3251200" y="1707836"/>
                  </a:lnTo>
                  <a:cubicBezTo>
                    <a:pt x="3251200" y="1858811"/>
                    <a:pt x="3128811" y="1981200"/>
                    <a:pt x="2977836" y="1981200"/>
                  </a:cubicBezTo>
                  <a:lnTo>
                    <a:pt x="273364" y="1981200"/>
                  </a:lnTo>
                  <a:cubicBezTo>
                    <a:pt x="122389" y="1981200"/>
                    <a:pt x="0" y="1858811"/>
                    <a:pt x="0" y="1707836"/>
                  </a:cubicBezTo>
                  <a:lnTo>
                    <a:pt x="0" y="5273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: Top Corners Rounded 48">
              <a:extLst>
                <a:ext uri="{FF2B5EF4-FFF2-40B4-BE49-F238E27FC236}">
                  <a16:creationId xmlns:a16="http://schemas.microsoft.com/office/drawing/2014/main" xmlns="" id="{DB379440-A885-487A-BE54-987DFB8C21D6}"/>
                </a:ext>
              </a:extLst>
            </p:cNvPr>
            <p:cNvSpPr/>
            <p:nvPr/>
          </p:nvSpPr>
          <p:spPr>
            <a:xfrm rot="5400000">
              <a:off x="6936616" y="3442984"/>
              <a:ext cx="692917" cy="667658"/>
            </a:xfrm>
            <a:prstGeom prst="round2SameRect">
              <a:avLst>
                <a:gd name="adj1" fmla="val 34058"/>
                <a:gd name="adj2" fmla="val 0"/>
              </a:avLst>
            </a:prstGeom>
            <a:solidFill>
              <a:srgbClr val="009999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Graphic 49">
              <a:extLst>
                <a:ext uri="{FF2B5EF4-FFF2-40B4-BE49-F238E27FC236}">
                  <a16:creationId xmlns:a16="http://schemas.microsoft.com/office/drawing/2014/main" xmlns="" id="{7E0BB8B3-58D7-437D-B763-B666DAE8F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7704" y="3610701"/>
              <a:ext cx="343656" cy="457200"/>
            </a:xfrm>
            <a:prstGeom prst="rect">
              <a:avLst/>
            </a:prstGeom>
          </p:spPr>
        </p:pic>
        <p:sp>
          <p:nvSpPr>
            <p:cNvPr id="50" name="TextBox 50">
              <a:extLst>
                <a:ext uri="{FF2B5EF4-FFF2-40B4-BE49-F238E27FC236}">
                  <a16:creationId xmlns:a16="http://schemas.microsoft.com/office/drawing/2014/main" xmlns="" id="{868C0F87-C38A-4627-A331-E1FAF5674F51}"/>
                </a:ext>
              </a:extLst>
            </p:cNvPr>
            <p:cNvSpPr txBox="1"/>
            <p:nvPr/>
          </p:nvSpPr>
          <p:spPr>
            <a:xfrm>
              <a:off x="7721450" y="3281823"/>
              <a:ext cx="19969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009999"/>
                  </a:solidFill>
                </a:rPr>
                <a:t>يُرْمَزُ </a:t>
              </a:r>
              <a:r>
                <a:rPr lang="ar-SY" sz="2000" b="1" dirty="0" smtClean="0">
                  <a:solidFill>
                    <a:srgbClr val="009999"/>
                  </a:solidFill>
                </a:rPr>
                <a:t>لِلسنةِ </a:t>
              </a:r>
              <a:r>
                <a:rPr lang="ar-SY" sz="2000" b="1" dirty="0">
                  <a:solidFill>
                    <a:srgbClr val="009999"/>
                  </a:solidFill>
                </a:rPr>
                <a:t>الهِجْرِيَّةِ بِحَرْفِ </a:t>
              </a:r>
              <a:r>
                <a:rPr lang="ar-SY" sz="2000" b="1" dirty="0" smtClean="0">
                  <a:solidFill>
                    <a:srgbClr val="009999"/>
                  </a:solidFill>
                </a:rPr>
                <a:t>(هـ ) وَالسنةِ</a:t>
              </a:r>
            </a:p>
            <a:p>
              <a:pPr algn="ctr"/>
              <a:r>
                <a:rPr lang="ar-SY" sz="2000" b="1" dirty="0">
                  <a:solidFill>
                    <a:srgbClr val="009999"/>
                  </a:solidFill>
                </a:rPr>
                <a:t>المِيلادِيَّةِ </a:t>
              </a:r>
              <a:r>
                <a:rPr lang="ar-SY" sz="2000" b="1" dirty="0" smtClean="0">
                  <a:solidFill>
                    <a:srgbClr val="009999"/>
                  </a:solidFill>
                </a:rPr>
                <a:t>بِحَرْفِ(م )</a:t>
              </a:r>
            </a:p>
          </p:txBody>
        </p:sp>
        <p:sp>
          <p:nvSpPr>
            <p:cNvPr id="51" name="TextBox 51">
              <a:extLst>
                <a:ext uri="{FF2B5EF4-FFF2-40B4-BE49-F238E27FC236}">
                  <a16:creationId xmlns:a16="http://schemas.microsoft.com/office/drawing/2014/main" xmlns="" id="{165792D2-6D0D-4FA8-8CAB-E5B45863F335}"/>
                </a:ext>
              </a:extLst>
            </p:cNvPr>
            <p:cNvSpPr txBox="1"/>
            <p:nvPr/>
          </p:nvSpPr>
          <p:spPr>
            <a:xfrm>
              <a:off x="7523780" y="4175361"/>
              <a:ext cx="20803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52" name="Freeform: Shape 53">
            <a:extLst>
              <a:ext uri="{FF2B5EF4-FFF2-40B4-BE49-F238E27FC236}">
                <a16:creationId xmlns:a16="http://schemas.microsoft.com/office/drawing/2014/main" xmlns="" id="{3A921057-7AA2-4C97-AF8F-512642244CE2}"/>
              </a:ext>
            </a:extLst>
          </p:cNvPr>
          <p:cNvSpPr/>
          <p:nvPr/>
        </p:nvSpPr>
        <p:spPr>
          <a:xfrm rot="10256410">
            <a:off x="9305368" y="1691265"/>
            <a:ext cx="2651037" cy="4302563"/>
          </a:xfrm>
          <a:custGeom>
            <a:avLst/>
            <a:gdLst>
              <a:gd name="connsiteX0" fmla="*/ 1391088 w 2906571"/>
              <a:gd name="connsiteY0" fmla="*/ 4597844 h 4597844"/>
              <a:gd name="connsiteX1" fmla="*/ 1416023 w 2906571"/>
              <a:gd name="connsiteY1" fmla="*/ 3088973 h 4597844"/>
              <a:gd name="connsiteX2" fmla="*/ 1353398 w 2906571"/>
              <a:gd name="connsiteY2" fmla="*/ 1958965 h 4597844"/>
              <a:gd name="connsiteX3" fmla="*/ 1332211 w 2906571"/>
              <a:gd name="connsiteY3" fmla="*/ 1743619 h 4597844"/>
              <a:gd name="connsiteX4" fmla="*/ 244387 w 2906571"/>
              <a:gd name="connsiteY4" fmla="*/ 1544116 h 4597844"/>
              <a:gd name="connsiteX5" fmla="*/ 0 w 2906571"/>
              <a:gd name="connsiteY5" fmla="*/ 1299729 h 4597844"/>
              <a:gd name="connsiteX6" fmla="*/ 0 w 2906571"/>
              <a:gd name="connsiteY6" fmla="*/ 244387 h 4597844"/>
              <a:gd name="connsiteX7" fmla="*/ 244387 w 2906571"/>
              <a:gd name="connsiteY7" fmla="*/ 0 h 4597844"/>
              <a:gd name="connsiteX8" fmla="*/ 2662184 w 2906571"/>
              <a:gd name="connsiteY8" fmla="*/ 0 h 4597844"/>
              <a:gd name="connsiteX9" fmla="*/ 2906571 w 2906571"/>
              <a:gd name="connsiteY9" fmla="*/ 244387 h 4597844"/>
              <a:gd name="connsiteX10" fmla="*/ 2906571 w 2906571"/>
              <a:gd name="connsiteY10" fmla="*/ 1299729 h 4597844"/>
              <a:gd name="connsiteX11" fmla="*/ 2662184 w 2906571"/>
              <a:gd name="connsiteY11" fmla="*/ 1544116 h 4597844"/>
              <a:gd name="connsiteX12" fmla="*/ 1573081 w 2906571"/>
              <a:gd name="connsiteY12" fmla="*/ 1753766 h 4597844"/>
              <a:gd name="connsiteX13" fmla="*/ 1551413 w 2906571"/>
              <a:gd name="connsiteY13" fmla="*/ 1970485 h 4597844"/>
              <a:gd name="connsiteX14" fmla="*/ 1490546 w 2906571"/>
              <a:gd name="connsiteY14" fmla="*/ 3088973 h 4597844"/>
              <a:gd name="connsiteX15" fmla="*/ 1527973 w 2906571"/>
              <a:gd name="connsiteY15" fmla="*/ 4593943 h 459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06571" h="4597844">
                <a:moveTo>
                  <a:pt x="1391088" y="4597844"/>
                </a:moveTo>
                <a:lnTo>
                  <a:pt x="1416023" y="3088973"/>
                </a:lnTo>
                <a:cubicBezTo>
                  <a:pt x="1391048" y="2711755"/>
                  <a:pt x="1382472" y="2336732"/>
                  <a:pt x="1353398" y="1958965"/>
                </a:cubicBezTo>
                <a:lnTo>
                  <a:pt x="1332211" y="1743619"/>
                </a:lnTo>
                <a:lnTo>
                  <a:pt x="244387" y="1544116"/>
                </a:lnTo>
                <a:cubicBezTo>
                  <a:pt x="109416" y="1544116"/>
                  <a:pt x="0" y="1434700"/>
                  <a:pt x="0" y="1299729"/>
                </a:cubicBezTo>
                <a:lnTo>
                  <a:pt x="0" y="244387"/>
                </a:lnTo>
                <a:cubicBezTo>
                  <a:pt x="0" y="109416"/>
                  <a:pt x="109416" y="0"/>
                  <a:pt x="244387" y="0"/>
                </a:cubicBezTo>
                <a:lnTo>
                  <a:pt x="2662184" y="0"/>
                </a:lnTo>
                <a:cubicBezTo>
                  <a:pt x="2797155" y="0"/>
                  <a:pt x="2906571" y="109416"/>
                  <a:pt x="2906571" y="244387"/>
                </a:cubicBezTo>
                <a:lnTo>
                  <a:pt x="2906571" y="1299729"/>
                </a:lnTo>
                <a:cubicBezTo>
                  <a:pt x="2906571" y="1434700"/>
                  <a:pt x="2797155" y="1544116"/>
                  <a:pt x="2662184" y="1544116"/>
                </a:cubicBezTo>
                <a:lnTo>
                  <a:pt x="1573081" y="1753766"/>
                </a:lnTo>
                <a:lnTo>
                  <a:pt x="1551413" y="1970485"/>
                </a:lnTo>
                <a:cubicBezTo>
                  <a:pt x="1521754" y="2352091"/>
                  <a:pt x="1515520" y="2711755"/>
                  <a:pt x="1490546" y="3088973"/>
                </a:cubicBezTo>
                <a:cubicBezTo>
                  <a:pt x="1523845" y="3591930"/>
                  <a:pt x="1494673" y="4090986"/>
                  <a:pt x="1527973" y="4593943"/>
                </a:cubicBezTo>
                <a:close/>
              </a:path>
            </a:pathLst>
          </a:custGeom>
          <a:solidFill>
            <a:schemeClr val="tx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Freeform: Shape 55">
            <a:extLst>
              <a:ext uri="{FF2B5EF4-FFF2-40B4-BE49-F238E27FC236}">
                <a16:creationId xmlns:a16="http://schemas.microsoft.com/office/drawing/2014/main" xmlns="" id="{28A5D425-2410-4A21-80EC-9F37D9DC5CD9}"/>
              </a:ext>
            </a:extLst>
          </p:cNvPr>
          <p:cNvSpPr/>
          <p:nvPr/>
        </p:nvSpPr>
        <p:spPr>
          <a:xfrm rot="10800000">
            <a:off x="10165926" y="1646540"/>
            <a:ext cx="274320" cy="3017742"/>
          </a:xfrm>
          <a:custGeom>
            <a:avLst/>
            <a:gdLst>
              <a:gd name="connsiteX0" fmla="*/ 293804 w 293804"/>
              <a:gd name="connsiteY0" fmla="*/ 3450698 h 3450698"/>
              <a:gd name="connsiteX1" fmla="*/ 0 w 293804"/>
              <a:gd name="connsiteY1" fmla="*/ 3450698 h 3450698"/>
              <a:gd name="connsiteX2" fmla="*/ 106994 w 293804"/>
              <a:gd name="connsiteY2" fmla="*/ 1725349 h 3450698"/>
              <a:gd name="connsiteX3" fmla="*/ 0 w 293804"/>
              <a:gd name="connsiteY3" fmla="*/ 0 h 3450698"/>
              <a:gd name="connsiteX4" fmla="*/ 293804 w 293804"/>
              <a:gd name="connsiteY4" fmla="*/ 0 h 3450698"/>
              <a:gd name="connsiteX5" fmla="*/ 186810 w 293804"/>
              <a:gd name="connsiteY5" fmla="*/ 1725349 h 3450698"/>
              <a:gd name="connsiteX0" fmla="*/ 226896 w 293804"/>
              <a:gd name="connsiteY0" fmla="*/ 3446237 h 3450698"/>
              <a:gd name="connsiteX1" fmla="*/ 0 w 293804"/>
              <a:gd name="connsiteY1" fmla="*/ 3450698 h 3450698"/>
              <a:gd name="connsiteX2" fmla="*/ 106994 w 293804"/>
              <a:gd name="connsiteY2" fmla="*/ 1725349 h 3450698"/>
              <a:gd name="connsiteX3" fmla="*/ 0 w 293804"/>
              <a:gd name="connsiteY3" fmla="*/ 0 h 3450698"/>
              <a:gd name="connsiteX4" fmla="*/ 293804 w 293804"/>
              <a:gd name="connsiteY4" fmla="*/ 0 h 3450698"/>
              <a:gd name="connsiteX5" fmla="*/ 186810 w 293804"/>
              <a:gd name="connsiteY5" fmla="*/ 1725349 h 3450698"/>
              <a:gd name="connsiteX6" fmla="*/ 226896 w 293804"/>
              <a:gd name="connsiteY6" fmla="*/ 3446237 h 3450698"/>
              <a:gd name="connsiteX0" fmla="*/ 226896 w 293804"/>
              <a:gd name="connsiteY0" fmla="*/ 3446237 h 3450698"/>
              <a:gd name="connsiteX1" fmla="*/ 80289 w 293804"/>
              <a:gd name="connsiteY1" fmla="*/ 3450698 h 3450698"/>
              <a:gd name="connsiteX2" fmla="*/ 106994 w 293804"/>
              <a:gd name="connsiteY2" fmla="*/ 1725349 h 3450698"/>
              <a:gd name="connsiteX3" fmla="*/ 0 w 293804"/>
              <a:gd name="connsiteY3" fmla="*/ 0 h 3450698"/>
              <a:gd name="connsiteX4" fmla="*/ 293804 w 293804"/>
              <a:gd name="connsiteY4" fmla="*/ 0 h 3450698"/>
              <a:gd name="connsiteX5" fmla="*/ 186810 w 293804"/>
              <a:gd name="connsiteY5" fmla="*/ 1725349 h 3450698"/>
              <a:gd name="connsiteX6" fmla="*/ 226896 w 293804"/>
              <a:gd name="connsiteY6" fmla="*/ 3446237 h 3450698"/>
              <a:gd name="connsiteX0" fmla="*/ 226896 w 293804"/>
              <a:gd name="connsiteY0" fmla="*/ 3446237 h 3450698"/>
              <a:gd name="connsiteX1" fmla="*/ 80289 w 293804"/>
              <a:gd name="connsiteY1" fmla="*/ 3450698 h 3450698"/>
              <a:gd name="connsiteX2" fmla="*/ 106994 w 293804"/>
              <a:gd name="connsiteY2" fmla="*/ 1725349 h 3450698"/>
              <a:gd name="connsiteX3" fmla="*/ 0 w 293804"/>
              <a:gd name="connsiteY3" fmla="*/ 0 h 3450698"/>
              <a:gd name="connsiteX4" fmla="*/ 293804 w 293804"/>
              <a:gd name="connsiteY4" fmla="*/ 0 h 3450698"/>
              <a:gd name="connsiteX5" fmla="*/ 186810 w 293804"/>
              <a:gd name="connsiteY5" fmla="*/ 1725349 h 3450698"/>
              <a:gd name="connsiteX6" fmla="*/ 226896 w 293804"/>
              <a:gd name="connsiteY6" fmla="*/ 3446237 h 3450698"/>
              <a:gd name="connsiteX0" fmla="*/ 226896 w 293804"/>
              <a:gd name="connsiteY0" fmla="*/ 3446237 h 3450698"/>
              <a:gd name="connsiteX1" fmla="*/ 80289 w 293804"/>
              <a:gd name="connsiteY1" fmla="*/ 3450698 h 3450698"/>
              <a:gd name="connsiteX2" fmla="*/ 106994 w 293804"/>
              <a:gd name="connsiteY2" fmla="*/ 1725349 h 3450698"/>
              <a:gd name="connsiteX3" fmla="*/ 0 w 293804"/>
              <a:gd name="connsiteY3" fmla="*/ 0 h 3450698"/>
              <a:gd name="connsiteX4" fmla="*/ 293804 w 293804"/>
              <a:gd name="connsiteY4" fmla="*/ 0 h 3450698"/>
              <a:gd name="connsiteX5" fmla="*/ 186810 w 293804"/>
              <a:gd name="connsiteY5" fmla="*/ 1725349 h 3450698"/>
              <a:gd name="connsiteX6" fmla="*/ 226896 w 293804"/>
              <a:gd name="connsiteY6" fmla="*/ 3446237 h 345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804" h="3450698">
                <a:moveTo>
                  <a:pt x="226896" y="3446237"/>
                </a:moveTo>
                <a:lnTo>
                  <a:pt x="80289" y="3450698"/>
                </a:lnTo>
                <a:lnTo>
                  <a:pt x="106994" y="1725349"/>
                </a:lnTo>
                <a:cubicBezTo>
                  <a:pt x="71329" y="1150233"/>
                  <a:pt x="66888" y="579577"/>
                  <a:pt x="0" y="0"/>
                </a:cubicBezTo>
                <a:lnTo>
                  <a:pt x="293804" y="0"/>
                </a:lnTo>
                <a:cubicBezTo>
                  <a:pt x="222455" y="610800"/>
                  <a:pt x="222475" y="1150233"/>
                  <a:pt x="186810" y="1725349"/>
                </a:cubicBezTo>
                <a:cubicBezTo>
                  <a:pt x="222475" y="2300465"/>
                  <a:pt x="191231" y="2871121"/>
                  <a:pt x="226896" y="34462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6">
            <a:extLst>
              <a:ext uri="{FF2B5EF4-FFF2-40B4-BE49-F238E27FC236}">
                <a16:creationId xmlns:a16="http://schemas.microsoft.com/office/drawing/2014/main" xmlns="" id="{2EA10440-A45A-45B5-B61F-468EF9338E93}"/>
              </a:ext>
            </a:extLst>
          </p:cNvPr>
          <p:cNvSpPr/>
          <p:nvPr/>
        </p:nvSpPr>
        <p:spPr>
          <a:xfrm>
            <a:off x="10165926" y="1509380"/>
            <a:ext cx="274320" cy="274320"/>
          </a:xfrm>
          <a:prstGeom prst="ellipse">
            <a:avLst/>
          </a:prstGeom>
          <a:solidFill>
            <a:srgbClr val="9900CC"/>
          </a:solidFill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016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16">
            <a:extLst>
              <a:ext uri="{FF2B5EF4-FFF2-40B4-BE49-F238E27FC236}">
                <a16:creationId xmlns:a16="http://schemas.microsoft.com/office/drawing/2014/main" xmlns="" id="{63AFDBD2-DD8F-4459-99C0-28C87548EDE0}"/>
              </a:ext>
            </a:extLst>
          </p:cNvPr>
          <p:cNvGrpSpPr/>
          <p:nvPr/>
        </p:nvGrpSpPr>
        <p:grpSpPr>
          <a:xfrm>
            <a:off x="8849799" y="4473192"/>
            <a:ext cx="2906571" cy="1771192"/>
            <a:chOff x="8849799" y="4473192"/>
            <a:chExt cx="2906571" cy="1771192"/>
          </a:xfrm>
        </p:grpSpPr>
        <p:sp>
          <p:nvSpPr>
            <p:cNvPr id="56" name="Rectangle: Rounded Corners 13">
              <a:extLst>
                <a:ext uri="{FF2B5EF4-FFF2-40B4-BE49-F238E27FC236}">
                  <a16:creationId xmlns:a16="http://schemas.microsoft.com/office/drawing/2014/main" xmlns="" id="{96C6C222-4E4F-48F9-9381-CC3942DFCC6C}"/>
                </a:ext>
              </a:extLst>
            </p:cNvPr>
            <p:cNvSpPr/>
            <p:nvPr/>
          </p:nvSpPr>
          <p:spPr>
            <a:xfrm>
              <a:off x="8849799" y="4473192"/>
              <a:ext cx="2906571" cy="1771192"/>
            </a:xfrm>
            <a:custGeom>
              <a:avLst/>
              <a:gdLst>
                <a:gd name="connsiteX0" fmla="*/ 0 w 3251200"/>
                <a:gd name="connsiteY0" fmla="*/ 273364 h 1727200"/>
                <a:gd name="connsiteX1" fmla="*/ 273364 w 3251200"/>
                <a:gd name="connsiteY1" fmla="*/ 0 h 1727200"/>
                <a:gd name="connsiteX2" fmla="*/ 2977836 w 3251200"/>
                <a:gd name="connsiteY2" fmla="*/ 0 h 1727200"/>
                <a:gd name="connsiteX3" fmla="*/ 3251200 w 3251200"/>
                <a:gd name="connsiteY3" fmla="*/ 273364 h 1727200"/>
                <a:gd name="connsiteX4" fmla="*/ 3251200 w 3251200"/>
                <a:gd name="connsiteY4" fmla="*/ 1453836 h 1727200"/>
                <a:gd name="connsiteX5" fmla="*/ 2977836 w 3251200"/>
                <a:gd name="connsiteY5" fmla="*/ 1727200 h 1727200"/>
                <a:gd name="connsiteX6" fmla="*/ 273364 w 3251200"/>
                <a:gd name="connsiteY6" fmla="*/ 1727200 h 1727200"/>
                <a:gd name="connsiteX7" fmla="*/ 0 w 3251200"/>
                <a:gd name="connsiteY7" fmla="*/ 1453836 h 1727200"/>
                <a:gd name="connsiteX8" fmla="*/ 0 w 3251200"/>
                <a:gd name="connsiteY8" fmla="*/ 273364 h 1727200"/>
                <a:gd name="connsiteX0" fmla="*/ 0 w 3251200"/>
                <a:gd name="connsiteY0" fmla="*/ 280621 h 1734457"/>
                <a:gd name="connsiteX1" fmla="*/ 273364 w 3251200"/>
                <a:gd name="connsiteY1" fmla="*/ 7257 h 1734457"/>
                <a:gd name="connsiteX2" fmla="*/ 1621886 w 3251200"/>
                <a:gd name="connsiteY2" fmla="*/ 0 h 1734457"/>
                <a:gd name="connsiteX3" fmla="*/ 2977836 w 3251200"/>
                <a:gd name="connsiteY3" fmla="*/ 7257 h 1734457"/>
                <a:gd name="connsiteX4" fmla="*/ 3251200 w 3251200"/>
                <a:gd name="connsiteY4" fmla="*/ 280621 h 1734457"/>
                <a:gd name="connsiteX5" fmla="*/ 3251200 w 3251200"/>
                <a:gd name="connsiteY5" fmla="*/ 1461093 h 1734457"/>
                <a:gd name="connsiteX6" fmla="*/ 2977836 w 3251200"/>
                <a:gd name="connsiteY6" fmla="*/ 1734457 h 1734457"/>
                <a:gd name="connsiteX7" fmla="*/ 273364 w 3251200"/>
                <a:gd name="connsiteY7" fmla="*/ 1734457 h 1734457"/>
                <a:gd name="connsiteX8" fmla="*/ 0 w 3251200"/>
                <a:gd name="connsiteY8" fmla="*/ 1461093 h 1734457"/>
                <a:gd name="connsiteX9" fmla="*/ 0 w 3251200"/>
                <a:gd name="connsiteY9" fmla="*/ 280621 h 1734457"/>
                <a:gd name="connsiteX0" fmla="*/ 0 w 3251200"/>
                <a:gd name="connsiteY0" fmla="*/ 527364 h 1981200"/>
                <a:gd name="connsiteX1" fmla="*/ 273364 w 3251200"/>
                <a:gd name="connsiteY1" fmla="*/ 254000 h 1981200"/>
                <a:gd name="connsiteX2" fmla="*/ 1592857 w 3251200"/>
                <a:gd name="connsiteY2" fmla="*/ 0 h 1981200"/>
                <a:gd name="connsiteX3" fmla="*/ 2977836 w 3251200"/>
                <a:gd name="connsiteY3" fmla="*/ 254000 h 1981200"/>
                <a:gd name="connsiteX4" fmla="*/ 3251200 w 3251200"/>
                <a:gd name="connsiteY4" fmla="*/ 527364 h 1981200"/>
                <a:gd name="connsiteX5" fmla="*/ 3251200 w 3251200"/>
                <a:gd name="connsiteY5" fmla="*/ 1707836 h 1981200"/>
                <a:gd name="connsiteX6" fmla="*/ 2977836 w 3251200"/>
                <a:gd name="connsiteY6" fmla="*/ 1981200 h 1981200"/>
                <a:gd name="connsiteX7" fmla="*/ 273364 w 3251200"/>
                <a:gd name="connsiteY7" fmla="*/ 1981200 h 1981200"/>
                <a:gd name="connsiteX8" fmla="*/ 0 w 3251200"/>
                <a:gd name="connsiteY8" fmla="*/ 1707836 h 1981200"/>
                <a:gd name="connsiteX9" fmla="*/ 0 w 3251200"/>
                <a:gd name="connsiteY9" fmla="*/ 527364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51200" h="1981200">
                  <a:moveTo>
                    <a:pt x="0" y="527364"/>
                  </a:moveTo>
                  <a:cubicBezTo>
                    <a:pt x="0" y="376389"/>
                    <a:pt x="122389" y="254000"/>
                    <a:pt x="273364" y="254000"/>
                  </a:cubicBezTo>
                  <a:lnTo>
                    <a:pt x="1592857" y="0"/>
                  </a:lnTo>
                  <a:lnTo>
                    <a:pt x="2977836" y="254000"/>
                  </a:lnTo>
                  <a:cubicBezTo>
                    <a:pt x="3128811" y="254000"/>
                    <a:pt x="3251200" y="376389"/>
                    <a:pt x="3251200" y="527364"/>
                  </a:cubicBezTo>
                  <a:lnTo>
                    <a:pt x="3251200" y="1707836"/>
                  </a:lnTo>
                  <a:cubicBezTo>
                    <a:pt x="3251200" y="1858811"/>
                    <a:pt x="3128811" y="1981200"/>
                    <a:pt x="2977836" y="1981200"/>
                  </a:cubicBezTo>
                  <a:lnTo>
                    <a:pt x="273364" y="1981200"/>
                  </a:lnTo>
                  <a:cubicBezTo>
                    <a:pt x="122389" y="1981200"/>
                    <a:pt x="0" y="1858811"/>
                    <a:pt x="0" y="1707836"/>
                  </a:cubicBezTo>
                  <a:lnTo>
                    <a:pt x="0" y="5273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: Top Corners Rounded 58">
              <a:extLst>
                <a:ext uri="{FF2B5EF4-FFF2-40B4-BE49-F238E27FC236}">
                  <a16:creationId xmlns:a16="http://schemas.microsoft.com/office/drawing/2014/main" xmlns="" id="{BC6F7A34-FFC9-4702-93F6-108F6CEB592A}"/>
                </a:ext>
              </a:extLst>
            </p:cNvPr>
            <p:cNvSpPr/>
            <p:nvPr/>
          </p:nvSpPr>
          <p:spPr>
            <a:xfrm rot="5400000">
              <a:off x="8839566" y="5278077"/>
              <a:ext cx="561413" cy="540948"/>
            </a:xfrm>
            <a:prstGeom prst="round2SameRect">
              <a:avLst>
                <a:gd name="adj1" fmla="val 34058"/>
                <a:gd name="adj2" fmla="val 0"/>
              </a:avLst>
            </a:prstGeom>
            <a:solidFill>
              <a:srgbClr val="9900CC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Graphic 59">
              <a:extLst>
                <a:ext uri="{FF2B5EF4-FFF2-40B4-BE49-F238E27FC236}">
                  <a16:creationId xmlns:a16="http://schemas.microsoft.com/office/drawing/2014/main" xmlns="" id="{CCB26B00-2320-47F6-8554-EE50794BD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649" y="5316686"/>
              <a:ext cx="352872" cy="457200"/>
            </a:xfrm>
            <a:prstGeom prst="rect">
              <a:avLst/>
            </a:prstGeom>
          </p:spPr>
        </p:pic>
        <p:sp>
          <p:nvSpPr>
            <p:cNvPr id="59" name="TextBox 60">
              <a:extLst>
                <a:ext uri="{FF2B5EF4-FFF2-40B4-BE49-F238E27FC236}">
                  <a16:creationId xmlns:a16="http://schemas.microsoft.com/office/drawing/2014/main" xmlns="" id="{1F23ED54-8136-42B5-8F75-9F9D81A04275}"/>
                </a:ext>
              </a:extLst>
            </p:cNvPr>
            <p:cNvSpPr txBox="1"/>
            <p:nvPr/>
          </p:nvSpPr>
          <p:spPr>
            <a:xfrm>
              <a:off x="9333245" y="5052399"/>
              <a:ext cx="24132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9900CC"/>
                  </a:solidFill>
                </a:rPr>
                <a:t>التَّقْوِيمُ الهِجْرِيّ هُوَ التَّقْوِيمُ المُعْتَمَدُ فِي بِلادِنا</a:t>
              </a:r>
              <a:endParaRPr lang="en-US" sz="2000" b="1" dirty="0">
                <a:solidFill>
                  <a:srgbClr val="9900CC"/>
                </a:solidFill>
              </a:endParaRPr>
            </a:p>
          </p:txBody>
        </p:sp>
        <p:sp>
          <p:nvSpPr>
            <p:cNvPr id="60" name="TextBox 61">
              <a:extLst>
                <a:ext uri="{FF2B5EF4-FFF2-40B4-BE49-F238E27FC236}">
                  <a16:creationId xmlns:a16="http://schemas.microsoft.com/office/drawing/2014/main" xmlns="" id="{6E09EC4B-A960-49C6-9F11-45F51FA14581}"/>
                </a:ext>
              </a:extLst>
            </p:cNvPr>
            <p:cNvSpPr txBox="1"/>
            <p:nvPr/>
          </p:nvSpPr>
          <p:spPr>
            <a:xfrm>
              <a:off x="9676068" y="5129343"/>
              <a:ext cx="20803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61" name="Group 68">
            <a:extLst>
              <a:ext uri="{FF2B5EF4-FFF2-40B4-BE49-F238E27FC236}">
                <a16:creationId xmlns:a16="http://schemas.microsoft.com/office/drawing/2014/main" xmlns="" id="{4320ED30-4646-457F-8AC4-014ED2A9290C}"/>
              </a:ext>
            </a:extLst>
          </p:cNvPr>
          <p:cNvGrpSpPr/>
          <p:nvPr/>
        </p:nvGrpSpPr>
        <p:grpSpPr>
          <a:xfrm>
            <a:off x="6264282" y="852431"/>
            <a:ext cx="1786884" cy="182880"/>
            <a:chOff x="4773521" y="750833"/>
            <a:chExt cx="1786884" cy="182880"/>
          </a:xfrm>
        </p:grpSpPr>
        <p:sp>
          <p:nvSpPr>
            <p:cNvPr id="62" name="Oval 63">
              <a:extLst>
                <a:ext uri="{FF2B5EF4-FFF2-40B4-BE49-F238E27FC236}">
                  <a16:creationId xmlns:a16="http://schemas.microsoft.com/office/drawing/2014/main" xmlns="" id="{626DDB3F-60E4-4FF1-808C-DBE25EEB8DF3}"/>
                </a:ext>
              </a:extLst>
            </p:cNvPr>
            <p:cNvSpPr/>
            <p:nvPr/>
          </p:nvSpPr>
          <p:spPr>
            <a:xfrm>
              <a:off x="4773521" y="750833"/>
              <a:ext cx="182880" cy="182880"/>
            </a:xfrm>
            <a:prstGeom prst="ellipse">
              <a:avLst/>
            </a:prstGeom>
            <a:solidFill>
              <a:srgbClr val="FF9900"/>
            </a:solidFill>
            <a:effectLst/>
            <a:scene3d>
              <a:camera prst="orthographicFront"/>
              <a:lightRig rig="threePt" dir="t"/>
            </a:scene3d>
            <a:sp3d contourW="101600">
              <a:bevelT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4">
              <a:extLst>
                <a:ext uri="{FF2B5EF4-FFF2-40B4-BE49-F238E27FC236}">
                  <a16:creationId xmlns:a16="http://schemas.microsoft.com/office/drawing/2014/main" xmlns="" id="{090EE471-BF8B-4B30-BC65-5BDDDB3CC617}"/>
                </a:ext>
              </a:extLst>
            </p:cNvPr>
            <p:cNvSpPr/>
            <p:nvPr/>
          </p:nvSpPr>
          <p:spPr>
            <a:xfrm>
              <a:off x="5174522" y="750833"/>
              <a:ext cx="182880" cy="182880"/>
            </a:xfrm>
            <a:prstGeom prst="ellipse">
              <a:avLst/>
            </a:prstGeom>
            <a:solidFill>
              <a:srgbClr val="00B0F0"/>
            </a:solidFill>
            <a:effectLst/>
            <a:scene3d>
              <a:camera prst="orthographicFront"/>
              <a:lightRig rig="threePt" dir="t"/>
            </a:scene3d>
            <a:sp3d contourW="101600">
              <a:bevelT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5">
              <a:extLst>
                <a:ext uri="{FF2B5EF4-FFF2-40B4-BE49-F238E27FC236}">
                  <a16:creationId xmlns:a16="http://schemas.microsoft.com/office/drawing/2014/main" xmlns="" id="{10EB6F33-7C5D-41EB-8222-56136139F22A}"/>
                </a:ext>
              </a:extLst>
            </p:cNvPr>
            <p:cNvSpPr/>
            <p:nvPr/>
          </p:nvSpPr>
          <p:spPr>
            <a:xfrm>
              <a:off x="5575523" y="750833"/>
              <a:ext cx="182880" cy="182880"/>
            </a:xfrm>
            <a:prstGeom prst="ellipse">
              <a:avLst/>
            </a:prstGeom>
            <a:solidFill>
              <a:srgbClr val="CC0066"/>
            </a:solidFill>
            <a:effectLst/>
            <a:scene3d>
              <a:camera prst="orthographicFront"/>
              <a:lightRig rig="threePt" dir="t"/>
            </a:scene3d>
            <a:sp3d contourW="101600">
              <a:bevelT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6">
              <a:extLst>
                <a:ext uri="{FF2B5EF4-FFF2-40B4-BE49-F238E27FC236}">
                  <a16:creationId xmlns:a16="http://schemas.microsoft.com/office/drawing/2014/main" xmlns="" id="{A58BFF45-0195-4010-959D-E9E09AC5FB5D}"/>
                </a:ext>
              </a:extLst>
            </p:cNvPr>
            <p:cNvSpPr/>
            <p:nvPr/>
          </p:nvSpPr>
          <p:spPr>
            <a:xfrm>
              <a:off x="5976524" y="750833"/>
              <a:ext cx="182880" cy="182880"/>
            </a:xfrm>
            <a:prstGeom prst="ellipse">
              <a:avLst/>
            </a:prstGeom>
            <a:solidFill>
              <a:srgbClr val="009999"/>
            </a:solidFill>
            <a:effectLst/>
            <a:scene3d>
              <a:camera prst="orthographicFront"/>
              <a:lightRig rig="threePt" dir="t"/>
            </a:scene3d>
            <a:sp3d contourW="101600">
              <a:bevelT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67">
              <a:extLst>
                <a:ext uri="{FF2B5EF4-FFF2-40B4-BE49-F238E27FC236}">
                  <a16:creationId xmlns:a16="http://schemas.microsoft.com/office/drawing/2014/main" xmlns="" id="{E975D66B-150A-4B53-B22B-ECF8DEB5EEF9}"/>
                </a:ext>
              </a:extLst>
            </p:cNvPr>
            <p:cNvSpPr/>
            <p:nvPr/>
          </p:nvSpPr>
          <p:spPr>
            <a:xfrm>
              <a:off x="6377525" y="750833"/>
              <a:ext cx="182880" cy="182880"/>
            </a:xfrm>
            <a:prstGeom prst="ellipse">
              <a:avLst/>
            </a:prstGeom>
            <a:solidFill>
              <a:srgbClr val="9900CC"/>
            </a:solidFill>
            <a:effectLst/>
            <a:scene3d>
              <a:camera prst="orthographicFront"/>
              <a:lightRig rig="threePt" dir="t"/>
            </a:scene3d>
            <a:sp3d contourW="101600">
              <a:bevelT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3442924" y="27793"/>
            <a:ext cx="6867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/>
              <a:t>التَّقْوِيمُ الهِجْرِي</a:t>
            </a:r>
          </a:p>
        </p:txBody>
      </p:sp>
      <p:pic>
        <p:nvPicPr>
          <p:cNvPr id="73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685" y="4743996"/>
            <a:ext cx="2666593" cy="1701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266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42" grpId="0" animBg="1"/>
      <p:bldP spid="44" grpId="0" animBg="1"/>
      <p:bldP spid="45" grpId="0" animBg="1"/>
      <p:bldP spid="52" grpId="0" animBg="1"/>
      <p:bldP spid="53" grpId="0" animBg="1"/>
      <p:bldP spid="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702491" y="2260155"/>
            <a:ext cx="1444626" cy="2322961"/>
            <a:chOff x="1921479" y="2259160"/>
            <a:chExt cx="1443431" cy="232438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3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وَقْتِي</a:t>
              </a:r>
              <a:endParaRPr lang="ar-SY" altLang="en-US" sz="1600" b="1" dirty="0" smtClean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03378" y="3682003"/>
              <a:ext cx="1079626" cy="69826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1479" y="3200730"/>
              <a:ext cx="1443431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التَّقْوِيمُ الهِجْرِي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2007554" y="8149"/>
            <a:ext cx="9392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solidFill>
                  <a:srgbClr val="C00000"/>
                </a:solidFill>
              </a:rPr>
              <a:t>نشاط </a:t>
            </a:r>
            <a:r>
              <a:rPr lang="ar-SY" sz="2800" b="1" dirty="0" smtClean="0">
                <a:solidFill>
                  <a:srgbClr val="C00000"/>
                </a:solidFill>
              </a:rPr>
              <a:t>1    </a:t>
            </a:r>
            <a:r>
              <a:rPr lang="ar-SY" sz="2800" b="1" dirty="0" smtClean="0"/>
              <a:t>أكْمِلِي </a:t>
            </a:r>
            <a:r>
              <a:rPr lang="ar-SY" sz="2800" b="1" dirty="0"/>
              <a:t>الفَراغَ فِيما يأتي:</a:t>
            </a:r>
          </a:p>
        </p:txBody>
      </p:sp>
      <p:sp>
        <p:nvSpPr>
          <p:cNvPr id="33" name="Star: 4 Points 12">
            <a:extLst>
              <a:ext uri="{FF2B5EF4-FFF2-40B4-BE49-F238E27FC236}">
                <a16:creationId xmlns:a16="http://schemas.microsoft.com/office/drawing/2014/main" xmlns="" id="{CD619AEA-6821-4A5C-B3B2-8A9FF7CBC2DC}"/>
              </a:ext>
            </a:extLst>
          </p:cNvPr>
          <p:cNvSpPr/>
          <p:nvPr/>
        </p:nvSpPr>
        <p:spPr>
          <a:xfrm>
            <a:off x="7431985" y="170100"/>
            <a:ext cx="3004337" cy="3004337"/>
          </a:xfrm>
          <a:prstGeom prst="star4">
            <a:avLst>
              <a:gd name="adj" fmla="val 5213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5">
            <a:extLst>
              <a:ext uri="{FF2B5EF4-FFF2-40B4-BE49-F238E27FC236}">
                <a16:creationId xmlns:a16="http://schemas.microsoft.com/office/drawing/2014/main" xmlns="" id="{38FE7F47-D248-4947-93AD-EFD88C6C6250}"/>
              </a:ext>
            </a:extLst>
          </p:cNvPr>
          <p:cNvSpPr/>
          <p:nvPr/>
        </p:nvSpPr>
        <p:spPr>
          <a:xfrm>
            <a:off x="5680622" y="1189028"/>
            <a:ext cx="5438915" cy="5290458"/>
          </a:xfrm>
          <a:custGeom>
            <a:avLst/>
            <a:gdLst>
              <a:gd name="connsiteX0" fmla="*/ 781368 w 5849258"/>
              <a:gd name="connsiteY0" fmla="*/ 0 h 5689601"/>
              <a:gd name="connsiteX1" fmla="*/ 5067890 w 5849258"/>
              <a:gd name="connsiteY1" fmla="*/ 0 h 5689601"/>
              <a:gd name="connsiteX2" fmla="*/ 5849258 w 5849258"/>
              <a:gd name="connsiteY2" fmla="*/ 781368 h 5689601"/>
              <a:gd name="connsiteX3" fmla="*/ 5849258 w 5849258"/>
              <a:gd name="connsiteY3" fmla="*/ 3906747 h 5689601"/>
              <a:gd name="connsiteX4" fmla="*/ 5067890 w 5849258"/>
              <a:gd name="connsiteY4" fmla="*/ 4688115 h 5689601"/>
              <a:gd name="connsiteX5" fmla="*/ 4651681 w 5849258"/>
              <a:gd name="connsiteY5" fmla="*/ 4688115 h 5689601"/>
              <a:gd name="connsiteX6" fmla="*/ 3425372 w 5849258"/>
              <a:gd name="connsiteY6" fmla="*/ 5689601 h 5689601"/>
              <a:gd name="connsiteX7" fmla="*/ 3425372 w 5849258"/>
              <a:gd name="connsiteY7" fmla="*/ 4688115 h 5689601"/>
              <a:gd name="connsiteX8" fmla="*/ 781368 w 5849258"/>
              <a:gd name="connsiteY8" fmla="*/ 4688115 h 5689601"/>
              <a:gd name="connsiteX9" fmla="*/ 0 w 5849258"/>
              <a:gd name="connsiteY9" fmla="*/ 3906747 h 5689601"/>
              <a:gd name="connsiteX10" fmla="*/ 0 w 5849258"/>
              <a:gd name="connsiteY10" fmla="*/ 781368 h 5689601"/>
              <a:gd name="connsiteX11" fmla="*/ 781368 w 5849258"/>
              <a:gd name="connsiteY11" fmla="*/ 0 h 568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49258" h="5689601">
                <a:moveTo>
                  <a:pt x="781368" y="0"/>
                </a:moveTo>
                <a:lnTo>
                  <a:pt x="5067890" y="0"/>
                </a:lnTo>
                <a:cubicBezTo>
                  <a:pt x="5499428" y="0"/>
                  <a:pt x="5849258" y="349830"/>
                  <a:pt x="5849258" y="781368"/>
                </a:cubicBezTo>
                <a:lnTo>
                  <a:pt x="5849258" y="3906747"/>
                </a:lnTo>
                <a:cubicBezTo>
                  <a:pt x="5849258" y="4338285"/>
                  <a:pt x="5499428" y="4688115"/>
                  <a:pt x="5067890" y="4688115"/>
                </a:cubicBezTo>
                <a:lnTo>
                  <a:pt x="4651681" y="4688115"/>
                </a:lnTo>
                <a:lnTo>
                  <a:pt x="3425372" y="5689601"/>
                </a:lnTo>
                <a:lnTo>
                  <a:pt x="3425372" y="4688115"/>
                </a:lnTo>
                <a:lnTo>
                  <a:pt x="781368" y="4688115"/>
                </a:lnTo>
                <a:cubicBezTo>
                  <a:pt x="349830" y="4688115"/>
                  <a:pt x="0" y="4338285"/>
                  <a:pt x="0" y="3906747"/>
                </a:cubicBezTo>
                <a:lnTo>
                  <a:pt x="0" y="781368"/>
                </a:lnTo>
                <a:cubicBezTo>
                  <a:pt x="0" y="349830"/>
                  <a:pt x="349830" y="0"/>
                  <a:pt x="781368" y="0"/>
                </a:cubicBezTo>
                <a:close/>
              </a:path>
            </a:pathLst>
          </a:custGeom>
          <a:noFill/>
          <a:ln w="244475">
            <a:solidFill>
              <a:schemeClr val="tx1">
                <a:alpha val="20000"/>
              </a:schemeClr>
            </a:solidFill>
          </a:ln>
          <a:scene3d>
            <a:camera prst="perspectiveLeft"/>
            <a:lightRig rig="brightRoom" dir="t"/>
          </a:scene3d>
          <a:sp3d prstMaterial="matte">
            <a:bevelT w="0" h="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">
            <a:extLst>
              <a:ext uri="{FF2B5EF4-FFF2-40B4-BE49-F238E27FC236}">
                <a16:creationId xmlns:a16="http://schemas.microsoft.com/office/drawing/2014/main" xmlns="" id="{05DD7B41-9B38-4767-944F-EC69296CFC48}"/>
              </a:ext>
            </a:extLst>
          </p:cNvPr>
          <p:cNvSpPr/>
          <p:nvPr/>
        </p:nvSpPr>
        <p:spPr>
          <a:xfrm>
            <a:off x="5080251" y="826171"/>
            <a:ext cx="5438915" cy="5290458"/>
          </a:xfrm>
          <a:custGeom>
            <a:avLst/>
            <a:gdLst>
              <a:gd name="connsiteX0" fmla="*/ 781368 w 5849258"/>
              <a:gd name="connsiteY0" fmla="*/ 0 h 5689601"/>
              <a:gd name="connsiteX1" fmla="*/ 5067890 w 5849258"/>
              <a:gd name="connsiteY1" fmla="*/ 0 h 5689601"/>
              <a:gd name="connsiteX2" fmla="*/ 5849258 w 5849258"/>
              <a:gd name="connsiteY2" fmla="*/ 781368 h 5689601"/>
              <a:gd name="connsiteX3" fmla="*/ 5849258 w 5849258"/>
              <a:gd name="connsiteY3" fmla="*/ 3906747 h 5689601"/>
              <a:gd name="connsiteX4" fmla="*/ 5067890 w 5849258"/>
              <a:gd name="connsiteY4" fmla="*/ 4688115 h 5689601"/>
              <a:gd name="connsiteX5" fmla="*/ 4651681 w 5849258"/>
              <a:gd name="connsiteY5" fmla="*/ 4688115 h 5689601"/>
              <a:gd name="connsiteX6" fmla="*/ 3425372 w 5849258"/>
              <a:gd name="connsiteY6" fmla="*/ 5689601 h 5689601"/>
              <a:gd name="connsiteX7" fmla="*/ 3425372 w 5849258"/>
              <a:gd name="connsiteY7" fmla="*/ 4688115 h 5689601"/>
              <a:gd name="connsiteX8" fmla="*/ 781368 w 5849258"/>
              <a:gd name="connsiteY8" fmla="*/ 4688115 h 5689601"/>
              <a:gd name="connsiteX9" fmla="*/ 0 w 5849258"/>
              <a:gd name="connsiteY9" fmla="*/ 3906747 h 5689601"/>
              <a:gd name="connsiteX10" fmla="*/ 0 w 5849258"/>
              <a:gd name="connsiteY10" fmla="*/ 781368 h 5689601"/>
              <a:gd name="connsiteX11" fmla="*/ 781368 w 5849258"/>
              <a:gd name="connsiteY11" fmla="*/ 0 h 568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49258" h="5689601">
                <a:moveTo>
                  <a:pt x="781368" y="0"/>
                </a:moveTo>
                <a:lnTo>
                  <a:pt x="5067890" y="0"/>
                </a:lnTo>
                <a:cubicBezTo>
                  <a:pt x="5499428" y="0"/>
                  <a:pt x="5849258" y="349830"/>
                  <a:pt x="5849258" y="781368"/>
                </a:cubicBezTo>
                <a:lnTo>
                  <a:pt x="5849258" y="3906747"/>
                </a:lnTo>
                <a:cubicBezTo>
                  <a:pt x="5849258" y="4338285"/>
                  <a:pt x="5499428" y="4688115"/>
                  <a:pt x="5067890" y="4688115"/>
                </a:cubicBezTo>
                <a:lnTo>
                  <a:pt x="4651681" y="4688115"/>
                </a:lnTo>
                <a:lnTo>
                  <a:pt x="3425372" y="5689601"/>
                </a:lnTo>
                <a:lnTo>
                  <a:pt x="3425372" y="4688115"/>
                </a:lnTo>
                <a:lnTo>
                  <a:pt x="781368" y="4688115"/>
                </a:lnTo>
                <a:cubicBezTo>
                  <a:pt x="349830" y="4688115"/>
                  <a:pt x="0" y="4338285"/>
                  <a:pt x="0" y="3906747"/>
                </a:cubicBezTo>
                <a:lnTo>
                  <a:pt x="0" y="781368"/>
                </a:lnTo>
                <a:cubicBezTo>
                  <a:pt x="0" y="349830"/>
                  <a:pt x="349830" y="0"/>
                  <a:pt x="781368" y="0"/>
                </a:cubicBezTo>
                <a:close/>
              </a:path>
            </a:pathLst>
          </a:custGeom>
          <a:noFill/>
          <a:ln w="152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4000">
                  <a:schemeClr val="bg1"/>
                </a:gs>
                <a:gs pos="6000">
                  <a:schemeClr val="bg1"/>
                </a:gs>
                <a:gs pos="78000">
                  <a:srgbClr val="FFFFFF"/>
                </a:gs>
                <a:gs pos="87000">
                  <a:srgbClr val="FFFFFF"/>
                </a:gs>
                <a:gs pos="91000">
                  <a:schemeClr val="bg1">
                    <a:lumMod val="95000"/>
                  </a:schemeClr>
                </a:gs>
                <a:gs pos="98000">
                  <a:schemeClr val="bg1"/>
                </a:gs>
              </a:gsLst>
              <a:lin ang="18900000" scaled="1"/>
              <a:tileRect/>
            </a:gradFill>
          </a:ln>
          <a:scene3d>
            <a:camera prst="perspectiveLeft"/>
            <a:lightRig rig="twoPt" dir="t"/>
          </a:scene3d>
          <a:sp3d prstMaterial="powder">
            <a:bevelT w="0" h="6477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tar: 4 Points 15">
            <a:extLst>
              <a:ext uri="{FF2B5EF4-FFF2-40B4-BE49-F238E27FC236}">
                <a16:creationId xmlns:a16="http://schemas.microsoft.com/office/drawing/2014/main" xmlns="" id="{257FE520-07FF-4347-91DB-CA354BBC2FFA}"/>
              </a:ext>
            </a:extLst>
          </p:cNvPr>
          <p:cNvSpPr/>
          <p:nvPr/>
        </p:nvSpPr>
        <p:spPr>
          <a:xfrm>
            <a:off x="6577927" y="3513800"/>
            <a:ext cx="3227864" cy="3227864"/>
          </a:xfrm>
          <a:prstGeom prst="star4">
            <a:avLst>
              <a:gd name="adj" fmla="val 5213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tar: 4 Points 16">
            <a:extLst>
              <a:ext uri="{FF2B5EF4-FFF2-40B4-BE49-F238E27FC236}">
                <a16:creationId xmlns:a16="http://schemas.microsoft.com/office/drawing/2014/main" xmlns="" id="{350D6AFD-4C02-4906-937B-C3011CB2581B}"/>
              </a:ext>
            </a:extLst>
          </p:cNvPr>
          <p:cNvSpPr/>
          <p:nvPr/>
        </p:nvSpPr>
        <p:spPr>
          <a:xfrm>
            <a:off x="9287292" y="3881817"/>
            <a:ext cx="2336413" cy="2336413"/>
          </a:xfrm>
          <a:prstGeom prst="star4">
            <a:avLst>
              <a:gd name="adj" fmla="val 6271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1">
            <a:extLst>
              <a:ext uri="{FF2B5EF4-FFF2-40B4-BE49-F238E27FC236}">
                <a16:creationId xmlns:a16="http://schemas.microsoft.com/office/drawing/2014/main" xmlns="" id="{6FE97CA9-EEB8-4F25-905F-F46466192B23}"/>
              </a:ext>
            </a:extLst>
          </p:cNvPr>
          <p:cNvGrpSpPr/>
          <p:nvPr/>
        </p:nvGrpSpPr>
        <p:grpSpPr>
          <a:xfrm>
            <a:off x="6624051" y="1262121"/>
            <a:ext cx="3627272" cy="1344950"/>
            <a:chOff x="4392542" y="1219721"/>
            <a:chExt cx="3627272" cy="1344950"/>
          </a:xfrm>
        </p:grpSpPr>
        <p:sp>
          <p:nvSpPr>
            <p:cNvPr id="45" name="TextBox 6">
              <a:extLst>
                <a:ext uri="{FF2B5EF4-FFF2-40B4-BE49-F238E27FC236}">
                  <a16:creationId xmlns:a16="http://schemas.microsoft.com/office/drawing/2014/main" xmlns="" id="{85F6043C-396C-498A-A0A0-BA201A7ADC10}"/>
                </a:ext>
              </a:extLst>
            </p:cNvPr>
            <p:cNvSpPr txBox="1"/>
            <p:nvPr/>
          </p:nvSpPr>
          <p:spPr>
            <a:xfrm>
              <a:off x="4847771" y="1465943"/>
              <a:ext cx="22642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000" dirty="0">
                <a:latin typeface="Arial Nova" panose="020B0504020202020204" pitchFamily="34" charset="0"/>
                <a:ea typeface="Verdana" panose="020B060403050404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TextBox 7">
              <a:extLst>
                <a:ext uri="{FF2B5EF4-FFF2-40B4-BE49-F238E27FC236}">
                  <a16:creationId xmlns:a16="http://schemas.microsoft.com/office/drawing/2014/main" xmlns="" id="{52C665CB-E2B3-49D8-A1A8-3DFF8AD9800D}"/>
                </a:ext>
              </a:extLst>
            </p:cNvPr>
            <p:cNvSpPr txBox="1"/>
            <p:nvPr/>
          </p:nvSpPr>
          <p:spPr>
            <a:xfrm>
              <a:off x="4392542" y="1364342"/>
              <a:ext cx="8326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200" dirty="0"/>
            </a:p>
          </p:txBody>
        </p:sp>
        <p:sp>
          <p:nvSpPr>
            <p:cNvPr id="47" name="TextBox 8">
              <a:extLst>
                <a:ext uri="{FF2B5EF4-FFF2-40B4-BE49-F238E27FC236}">
                  <a16:creationId xmlns:a16="http://schemas.microsoft.com/office/drawing/2014/main" xmlns="" id="{D60F5F48-A5B2-4A46-8D88-01279B6641FE}"/>
                </a:ext>
              </a:extLst>
            </p:cNvPr>
            <p:cNvSpPr txBox="1"/>
            <p:nvPr/>
          </p:nvSpPr>
          <p:spPr>
            <a:xfrm>
              <a:off x="6844157" y="1219721"/>
              <a:ext cx="1175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200" dirty="0"/>
            </a:p>
          </p:txBody>
        </p:sp>
      </p:grpSp>
      <p:sp>
        <p:nvSpPr>
          <p:cNvPr id="48" name="TextBox 9">
            <a:extLst>
              <a:ext uri="{FF2B5EF4-FFF2-40B4-BE49-F238E27FC236}">
                <a16:creationId xmlns:a16="http://schemas.microsoft.com/office/drawing/2014/main" xmlns="" id="{393E9811-67FC-4C3C-B752-072534E2A030}"/>
              </a:ext>
            </a:extLst>
          </p:cNvPr>
          <p:cNvSpPr txBox="1"/>
          <p:nvPr/>
        </p:nvSpPr>
        <p:spPr>
          <a:xfrm>
            <a:off x="5680622" y="2544304"/>
            <a:ext cx="4877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latin typeface="Open Sans" panose="020B0606030504020204" pitchFamily="34" charset="0"/>
              </a:rPr>
              <a:t>في العام الهجري </a:t>
            </a:r>
            <a:r>
              <a:rPr lang="ar-SY" sz="2000" b="1" dirty="0" smtClean="0">
                <a:solidFill>
                  <a:srgbClr val="C00000"/>
                </a:solidFill>
                <a:latin typeface="Open Sans" panose="020B0606030504020204" pitchFamily="34" charset="0"/>
              </a:rPr>
              <a:t>12 شهراً </a:t>
            </a:r>
            <a:r>
              <a:rPr lang="ar-SY" sz="2000" b="1" dirty="0" smtClean="0">
                <a:latin typeface="Open Sans" panose="020B0606030504020204" pitchFamily="34" charset="0"/>
              </a:rPr>
              <a:t>و </a:t>
            </a:r>
            <a:r>
              <a:rPr lang="ar-SY" sz="2000" b="1" dirty="0" smtClean="0">
                <a:latin typeface="Open Sans" panose="020B0606030504020204" pitchFamily="34" charset="0"/>
              </a:rPr>
              <a:t>تاريخ اليوم هو /  </a:t>
            </a:r>
            <a:r>
              <a:rPr lang="ar-SY" sz="2000" b="1" dirty="0" smtClean="0">
                <a:latin typeface="Open Sans" panose="020B0606030504020204" pitchFamily="34" charset="0"/>
              </a:rPr>
              <a:t>/ 14 </a:t>
            </a:r>
            <a:r>
              <a:rPr lang="ar-SY" sz="2000" b="1" dirty="0" smtClean="0">
                <a:latin typeface="Open Sans" panose="020B0606030504020204" pitchFamily="34" charset="0"/>
              </a:rPr>
              <a:t>هـ</a:t>
            </a:r>
            <a:endParaRPr lang="ar-SY" b="1" dirty="0" smtClean="0"/>
          </a:p>
        </p:txBody>
      </p:sp>
      <p:sp>
        <p:nvSpPr>
          <p:cNvPr id="27" name="مربع نص 26"/>
          <p:cNvSpPr txBox="1"/>
          <p:nvPr/>
        </p:nvSpPr>
        <p:spPr>
          <a:xfrm>
            <a:off x="5803306" y="2945862"/>
            <a:ext cx="19964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24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</a:rPr>
              <a:t>متروك للطالبة</a:t>
            </a:r>
            <a:endParaRPr lang="ar-SY" sz="24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28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956" y="1508343"/>
            <a:ext cx="4774876" cy="954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141" y="3471400"/>
            <a:ext cx="2666593" cy="1565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22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9" grpId="0" animBg="1"/>
      <p:bldP spid="40" grpId="0" animBg="1"/>
      <p:bldP spid="41" grpId="0" animBg="1"/>
      <p:bldP spid="41" grpId="1" animBg="1"/>
      <p:bldP spid="42" grpId="0" animBg="1"/>
      <p:bldP spid="42" grpId="1" animBg="1"/>
      <p:bldP spid="48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562300" y="2260155"/>
            <a:ext cx="1817412" cy="2322961"/>
            <a:chOff x="1781404" y="2259160"/>
            <a:chExt cx="1815909" cy="232438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3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وَقْتِي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23663" y="3687938"/>
              <a:ext cx="1039078" cy="6720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1404" y="3152260"/>
              <a:ext cx="1815909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التَّقْوِيمُ الهِجْرِي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8378111" y="244802"/>
            <a:ext cx="3285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C00000"/>
                </a:solidFill>
              </a:rPr>
              <a:t>صغيرتي !!!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6743814" y="1476844"/>
            <a:ext cx="3428014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2">
            <a:extLst>
              <a:ext uri="{FF2B5EF4-FFF2-40B4-BE49-F238E27FC236}">
                <a16:creationId xmlns:a16="http://schemas.microsoft.com/office/drawing/2014/main" xmlns="" id="{A399D4D5-423F-446A-BC08-BD9572F7FFE0}"/>
              </a:ext>
            </a:extLst>
          </p:cNvPr>
          <p:cNvSpPr/>
          <p:nvPr/>
        </p:nvSpPr>
        <p:spPr>
          <a:xfrm>
            <a:off x="6313714" y="1333893"/>
            <a:ext cx="5480775" cy="657231"/>
          </a:xfrm>
          <a:prstGeom prst="roundRect">
            <a:avLst>
              <a:gd name="adj" fmla="val 2394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60">
            <a:extLst>
              <a:ext uri="{FF2B5EF4-FFF2-40B4-BE49-F238E27FC236}">
                <a16:creationId xmlns:a16="http://schemas.microsoft.com/office/drawing/2014/main" xmlns="" id="{13F6EF0A-E56E-4AA9-A20C-13FBFADA2B5C}"/>
              </a:ext>
            </a:extLst>
          </p:cNvPr>
          <p:cNvGrpSpPr/>
          <p:nvPr/>
        </p:nvGrpSpPr>
        <p:grpSpPr>
          <a:xfrm>
            <a:off x="4267200" y="1452002"/>
            <a:ext cx="7527289" cy="461665"/>
            <a:chOff x="-350361" y="1881724"/>
            <a:chExt cx="8028968" cy="461665"/>
          </a:xfrm>
        </p:grpSpPr>
        <p:sp>
          <p:nvSpPr>
            <p:cNvPr id="22" name="TextBox 13">
              <a:extLst>
                <a:ext uri="{FF2B5EF4-FFF2-40B4-BE49-F238E27FC236}">
                  <a16:creationId xmlns:a16="http://schemas.microsoft.com/office/drawing/2014/main" xmlns="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3" name="TextBox 14">
              <a:extLst>
                <a:ext uri="{FF2B5EF4-FFF2-40B4-BE49-F238E27FC236}">
                  <a16:creationId xmlns:a16="http://schemas.microsoft.com/office/drawing/2014/main" xmlns="" id="{8BAC45BA-CA7A-4AEE-94B2-AC4CD7A9171A}"/>
                </a:ext>
              </a:extLst>
            </p:cNvPr>
            <p:cNvSpPr txBox="1"/>
            <p:nvPr/>
          </p:nvSpPr>
          <p:spPr>
            <a:xfrm>
              <a:off x="-350361" y="1881724"/>
              <a:ext cx="80289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لِمَ سُميتِ السنةُ القمريةُ </a:t>
              </a:r>
              <a:r>
                <a:rPr lang="ar-SY" sz="2400" b="1" dirty="0" smtClean="0"/>
                <a:t>(</a:t>
              </a:r>
              <a:r>
                <a:rPr lang="ar-SY" sz="2400" b="1" dirty="0" smtClean="0">
                  <a:solidFill>
                    <a:srgbClr val="00B050"/>
                  </a:solidFill>
                </a:rPr>
                <a:t>الهجريةُ</a:t>
              </a:r>
              <a:r>
                <a:rPr lang="ar-SY" sz="2400" b="1" dirty="0" smtClean="0"/>
                <a:t>) بهذا </a:t>
              </a:r>
              <a:r>
                <a:rPr lang="ar-SY" sz="2400" b="1" dirty="0"/>
                <a:t>الاسم؟</a:t>
              </a:r>
            </a:p>
          </p:txBody>
        </p:sp>
      </p:grpSp>
      <p:sp>
        <p:nvSpPr>
          <p:cNvPr id="24" name="TextBox 59">
            <a:extLst>
              <a:ext uri="{FF2B5EF4-FFF2-40B4-BE49-F238E27FC236}">
                <a16:creationId xmlns:a16="http://schemas.microsoft.com/office/drawing/2014/main" xmlns="" id="{D641E5B2-6EBA-4B0F-9280-86826A8A15D8}"/>
              </a:ext>
            </a:extLst>
          </p:cNvPr>
          <p:cNvSpPr txBox="1"/>
          <p:nvPr/>
        </p:nvSpPr>
        <p:spPr>
          <a:xfrm>
            <a:off x="6044864" y="2921874"/>
            <a:ext cx="5618997" cy="46166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نسبة إلى هجرة النبي محمد صلى الله عليه و سلم</a:t>
            </a:r>
            <a:endParaRPr lang="en-US" sz="36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pic>
        <p:nvPicPr>
          <p:cNvPr id="26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903" y="2260155"/>
            <a:ext cx="2666593" cy="1701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731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702491" y="2260155"/>
            <a:ext cx="1444626" cy="2322961"/>
            <a:chOff x="1921479" y="2259160"/>
            <a:chExt cx="1443431" cy="232438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3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وَقْتِي</a:t>
              </a:r>
              <a:endParaRPr lang="ar-SY" altLang="en-US" sz="1600" b="1" dirty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72883" y="3698078"/>
              <a:ext cx="940619" cy="6083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1479" y="3216392"/>
              <a:ext cx="1443431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التَّقْوِيمُ الهِجْرِي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8200570" y="78075"/>
            <a:ext cx="3413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/>
              <a:t>لِلتَّقْوِيمِ أَشْكال مُتَعَدِّدة:</a:t>
            </a:r>
            <a:r>
              <a:rPr lang="ar-SY" sz="2000" b="1" dirty="0" smtClean="0"/>
              <a:t> </a:t>
            </a:r>
            <a:endParaRPr lang="ar-SY" sz="2800" b="1" dirty="0"/>
          </a:p>
        </p:txBody>
      </p:sp>
      <p:pic>
        <p:nvPicPr>
          <p:cNvPr id="130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228" y="85710"/>
            <a:ext cx="3929900" cy="23509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1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771" y="240318"/>
            <a:ext cx="2140481" cy="24052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2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902" y="2471283"/>
            <a:ext cx="4158681" cy="26858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3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668" y="2645603"/>
            <a:ext cx="2468888" cy="31666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5" name="TextBox 59">
            <a:extLst>
              <a:ext uri="{FF2B5EF4-FFF2-40B4-BE49-F238E27FC236}">
                <a16:creationId xmlns:a16="http://schemas.microsoft.com/office/drawing/2014/main" xmlns="" id="{D641E5B2-6EBA-4B0F-9280-86826A8A15D8}"/>
              </a:ext>
            </a:extLst>
          </p:cNvPr>
          <p:cNvSpPr txBox="1"/>
          <p:nvPr/>
        </p:nvSpPr>
        <p:spPr>
          <a:xfrm>
            <a:off x="8838128" y="1210101"/>
            <a:ext cx="3261464" cy="40011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يُسْتَعْمَلُ التَّقْوِيمُ مُدةَ عامٍ كاملٍ.</a:t>
            </a:r>
            <a:endParaRPr lang="en-US" sz="32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136" name="TextBox 59">
            <a:extLst>
              <a:ext uri="{FF2B5EF4-FFF2-40B4-BE49-F238E27FC236}">
                <a16:creationId xmlns:a16="http://schemas.microsoft.com/office/drawing/2014/main" xmlns="" id="{D641E5B2-6EBA-4B0F-9280-86826A8A15D8}"/>
              </a:ext>
            </a:extLst>
          </p:cNvPr>
          <p:cNvSpPr txBox="1"/>
          <p:nvPr/>
        </p:nvSpPr>
        <p:spPr>
          <a:xfrm>
            <a:off x="8838128" y="2585858"/>
            <a:ext cx="3261464" cy="40011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بَعْضُ التَّقاوِيمِ تُخَصِّصُ وَرَقةً لِكُلِّ يَوْمٍ</a:t>
            </a:r>
            <a:endParaRPr lang="en-US" sz="32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137" name="TextBox 59">
            <a:extLst>
              <a:ext uri="{FF2B5EF4-FFF2-40B4-BE49-F238E27FC236}">
                <a16:creationId xmlns:a16="http://schemas.microsoft.com/office/drawing/2014/main" xmlns="" id="{D641E5B2-6EBA-4B0F-9280-86826A8A15D8}"/>
              </a:ext>
            </a:extLst>
          </p:cNvPr>
          <p:cNvSpPr txBox="1"/>
          <p:nvPr/>
        </p:nvSpPr>
        <p:spPr>
          <a:xfrm>
            <a:off x="8838128" y="3988197"/>
            <a:ext cx="3261464" cy="40011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فِي التَّقْوِيمِ تُعرَضُ أَوْقاتُ الصَّلاةِ</a:t>
            </a:r>
            <a:endParaRPr lang="en-US" sz="32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185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  <p:bldP spid="1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560440" y="2260155"/>
            <a:ext cx="1799084" cy="2322961"/>
            <a:chOff x="1779546" y="2259160"/>
            <a:chExt cx="1797596" cy="232438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3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وَقْتِي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83542" y="3693328"/>
              <a:ext cx="957370" cy="61919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9546" y="3209378"/>
              <a:ext cx="1797596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التَّقْوِيمُ الهِجْرِي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7" name="Graphic 86">
            <a:extLst>
              <a:ext uri="{FF2B5EF4-FFF2-40B4-BE49-F238E27FC236}">
                <a16:creationId xmlns="" xmlns:a16="http://schemas.microsoft.com/office/drawing/2014/main" id="{B374C174-712E-460D-9DF0-243F17674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974" y="2512865"/>
            <a:ext cx="8408831" cy="1180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4" name="TextBox 59">
            <a:extLst>
              <a:ext uri="{FF2B5EF4-FFF2-40B4-BE49-F238E27FC236}">
                <a16:creationId xmlns:a16="http://schemas.microsoft.com/office/drawing/2014/main" xmlns="" id="{D641E5B2-6EBA-4B0F-9280-86826A8A15D8}"/>
              </a:ext>
            </a:extLst>
          </p:cNvPr>
          <p:cNvSpPr txBox="1"/>
          <p:nvPr/>
        </p:nvSpPr>
        <p:spPr>
          <a:xfrm>
            <a:off x="6099808" y="1163935"/>
            <a:ext cx="5618997" cy="461665"/>
          </a:xfrm>
          <a:prstGeom prst="rect">
            <a:avLst/>
          </a:prstGeom>
          <a:gradFill flip="none" rotWithShape="1">
            <a:gsLst>
              <a:gs pos="0">
                <a:srgbClr val="D60093">
                  <a:tint val="66000"/>
                  <a:satMod val="160000"/>
                </a:srgbClr>
              </a:gs>
              <a:gs pos="50000">
                <a:srgbClr val="D60093">
                  <a:tint val="44500"/>
                  <a:satMod val="160000"/>
                </a:srgbClr>
              </a:gs>
              <a:gs pos="100000">
                <a:srgbClr val="D60093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كيفَ كانَ القدماءُ يعرفونَ تاريخَ الأيامِ والشهور؟</a:t>
            </a:r>
          </a:p>
        </p:txBody>
      </p:sp>
      <p:sp>
        <p:nvSpPr>
          <p:cNvPr id="17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8378111" y="244802"/>
            <a:ext cx="3285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C00000"/>
                </a:solidFill>
              </a:rPr>
              <a:t>صغيرتي !!!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4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646234" y="2260155"/>
            <a:ext cx="1627496" cy="2322961"/>
            <a:chOff x="1865270" y="2259160"/>
            <a:chExt cx="1626151" cy="232438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3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وَقْتِي</a:t>
              </a:r>
              <a:endParaRPr lang="ar-SY" altLang="en-US" sz="1600" b="1" dirty="0" smtClean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72883" y="3761273"/>
              <a:ext cx="940619" cy="6083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5270" y="3198454"/>
              <a:ext cx="1626151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التَّقْوِيمُ الهِجْرِي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7124160" y="244802"/>
            <a:ext cx="4136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C00000"/>
                </a:solidFill>
              </a:rPr>
              <a:t>صغيرتي !!!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9784083" y="2750268"/>
            <a:ext cx="402869" cy="580708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62">
            <a:extLst>
              <a:ext uri="{FF2B5EF4-FFF2-40B4-BE49-F238E27FC236}">
                <a16:creationId xmlns="" xmlns:a16="http://schemas.microsoft.com/office/drawing/2014/main" id="{0897287A-7DEC-47F9-A968-0D58A5DDFF62}"/>
              </a:ext>
            </a:extLst>
          </p:cNvPr>
          <p:cNvGrpSpPr/>
          <p:nvPr/>
        </p:nvGrpSpPr>
        <p:grpSpPr>
          <a:xfrm>
            <a:off x="6204823" y="1577975"/>
            <a:ext cx="2869919" cy="3549387"/>
            <a:chOff x="6591499" y="705675"/>
            <a:chExt cx="2138086" cy="2228601"/>
          </a:xfrm>
        </p:grpSpPr>
        <p:sp>
          <p:nvSpPr>
            <p:cNvPr id="38" name="Rectangle: Top Corners One Rounded and One Snipped 7">
              <a:extLst>
                <a:ext uri="{FF2B5EF4-FFF2-40B4-BE49-F238E27FC236}">
                  <a16:creationId xmlns="" xmlns:a16="http://schemas.microsoft.com/office/drawing/2014/main" id="{0FEE847C-470F-4AB7-8765-22CE5089EF14}"/>
                </a:ext>
              </a:extLst>
            </p:cNvPr>
            <p:cNvSpPr/>
            <p:nvPr/>
          </p:nvSpPr>
          <p:spPr>
            <a:xfrm rot="5643224">
              <a:off x="6704426" y="909117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: Folded Corner 39">
              <a:extLst>
                <a:ext uri="{FF2B5EF4-FFF2-40B4-BE49-F238E27FC236}">
                  <a16:creationId xmlns="" xmlns:a16="http://schemas.microsoft.com/office/drawing/2014/main" id="{56042200-DE88-4E56-B872-46C30280CFDE}"/>
                </a:ext>
              </a:extLst>
            </p:cNvPr>
            <p:cNvSpPr/>
            <p:nvPr/>
          </p:nvSpPr>
          <p:spPr>
            <a:xfrm rot="254868">
              <a:off x="6591499" y="705675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FFE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48">
              <a:extLst>
                <a:ext uri="{FF2B5EF4-FFF2-40B4-BE49-F238E27FC236}">
                  <a16:creationId xmlns="" xmlns:a16="http://schemas.microsoft.com/office/drawing/2014/main" id="{79812243-DFF3-432F-9294-054B66B41E24}"/>
                </a:ext>
              </a:extLst>
            </p:cNvPr>
            <p:cNvSpPr txBox="1"/>
            <p:nvPr/>
          </p:nvSpPr>
          <p:spPr>
            <a:xfrm rot="420206">
              <a:off x="6659577" y="1478766"/>
              <a:ext cx="1940649" cy="521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7030A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التخطيط للإجازات و تدوين المواعيد المهّمة</a:t>
              </a:r>
              <a:endParaRPr lang="en-US" sz="2400" b="1" dirty="0">
                <a:solidFill>
                  <a:srgbClr val="7030A0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41" name="TextBox 55">
              <a:extLst>
                <a:ext uri="{FF2B5EF4-FFF2-40B4-BE49-F238E27FC236}">
                  <a16:creationId xmlns="" xmlns:a16="http://schemas.microsoft.com/office/drawing/2014/main" id="{074CA648-CF1E-4406-817E-C6E1C2BDBF04}"/>
                </a:ext>
              </a:extLst>
            </p:cNvPr>
            <p:cNvSpPr txBox="1"/>
            <p:nvPr/>
          </p:nvSpPr>
          <p:spPr>
            <a:xfrm rot="326294">
              <a:off x="6685767" y="820842"/>
              <a:ext cx="1887641" cy="521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>
                  <a:latin typeface="Hand Of Sean" panose="02000500000000000000" pitchFamily="2" charset="-128"/>
                  <a:ea typeface="Hand Of Sean" panose="02000500000000000000" pitchFamily="2" charset="-128"/>
                </a:rPr>
                <a:t>استفيدي من مفكرة ورقة التقويم في :</a:t>
              </a:r>
              <a:endParaRPr lang="en-US" sz="24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42" name="Group 40">
            <a:extLst>
              <a:ext uri="{FF2B5EF4-FFF2-40B4-BE49-F238E27FC236}">
                <a16:creationId xmlns="" xmlns:a16="http://schemas.microsoft.com/office/drawing/2014/main" id="{4900EB7E-1540-47E0-8812-097E85526131}"/>
              </a:ext>
            </a:extLst>
          </p:cNvPr>
          <p:cNvGrpSpPr/>
          <p:nvPr/>
        </p:nvGrpSpPr>
        <p:grpSpPr>
          <a:xfrm flipH="1">
            <a:off x="7379349" y="1356705"/>
            <a:ext cx="291829" cy="610054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4" name="Rectangle 41">
              <a:extLst>
                <a:ext uri="{FF2B5EF4-FFF2-40B4-BE49-F238E27FC236}">
                  <a16:creationId xmlns="" xmlns:a16="http://schemas.microsoft.com/office/drawing/2014/main" id="{490AF6D3-F096-4EA7-89B7-2D5E1B2D2955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2">
              <a:extLst>
                <a:ext uri="{FF2B5EF4-FFF2-40B4-BE49-F238E27FC236}">
                  <a16:creationId xmlns="" xmlns:a16="http://schemas.microsoft.com/office/drawing/2014/main" id="{E9389BE3-738A-4C3F-8612-A713FEC8AF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rapezoid 10">
              <a:extLst>
                <a:ext uri="{FF2B5EF4-FFF2-40B4-BE49-F238E27FC236}">
                  <a16:creationId xmlns="" xmlns:a16="http://schemas.microsoft.com/office/drawing/2014/main" id="{49C2C018-11BB-4E56-AA3D-49D8DFB952CC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4">
              <a:extLst>
                <a:ext uri="{FF2B5EF4-FFF2-40B4-BE49-F238E27FC236}">
                  <a16:creationId xmlns="" xmlns:a16="http://schemas.microsoft.com/office/drawing/2014/main" id="{DEFDA5A5-E6FE-4C34-BEEC-E1460D4740E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114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605644" y="2260155"/>
            <a:ext cx="1638314" cy="2322961"/>
            <a:chOff x="1824712" y="2259160"/>
            <a:chExt cx="1636959" cy="232438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712" y="2259160"/>
              <a:ext cx="1636959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3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وَقْتِي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30057" y="3721278"/>
              <a:ext cx="923109" cy="5970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1480" y="3152260"/>
              <a:ext cx="1443431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التَّقْوِيمُ الهِجْرِي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: Rounded Corners 16">
            <a:extLst>
              <a:ext uri="{FF2B5EF4-FFF2-40B4-BE49-F238E27FC236}">
                <a16:creationId xmlns:a16="http://schemas.microsoft.com/office/drawing/2014/main" xmlns="" id="{221EFBA9-B765-43F5-B990-2F1BB1C0C649}"/>
              </a:ext>
            </a:extLst>
          </p:cNvPr>
          <p:cNvSpPr/>
          <p:nvPr/>
        </p:nvSpPr>
        <p:spPr>
          <a:xfrm rot="220048">
            <a:off x="6863386" y="2147720"/>
            <a:ext cx="4228387" cy="785837"/>
          </a:xfrm>
          <a:prstGeom prst="roundRect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7">
            <a:extLst>
              <a:ext uri="{FF2B5EF4-FFF2-40B4-BE49-F238E27FC236}">
                <a16:creationId xmlns:a16="http://schemas.microsoft.com/office/drawing/2014/main" xmlns="" id="{C7A27F80-1A2E-4539-A4B5-655DDD31578C}"/>
              </a:ext>
            </a:extLst>
          </p:cNvPr>
          <p:cNvSpPr/>
          <p:nvPr/>
        </p:nvSpPr>
        <p:spPr>
          <a:xfrm>
            <a:off x="4339771" y="1694032"/>
            <a:ext cx="7075715" cy="1012874"/>
          </a:xfrm>
          <a:prstGeom prst="roundRect">
            <a:avLst/>
          </a:prstGeom>
          <a:gradFill flip="none" rotWithShape="1">
            <a:gsLst>
              <a:gs pos="0">
                <a:srgbClr val="00CC99"/>
              </a:gs>
              <a:gs pos="100000">
                <a:srgbClr val="008080"/>
              </a:gs>
            </a:gsLst>
            <a:lin ang="0" scaled="1"/>
            <a:tileRect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18">
            <a:extLst>
              <a:ext uri="{FF2B5EF4-FFF2-40B4-BE49-F238E27FC236}">
                <a16:creationId xmlns:a16="http://schemas.microsoft.com/office/drawing/2014/main" xmlns="" id="{A28828EA-657D-488D-A736-987288368F2D}"/>
              </a:ext>
            </a:extLst>
          </p:cNvPr>
          <p:cNvSpPr/>
          <p:nvPr/>
        </p:nvSpPr>
        <p:spPr>
          <a:xfrm>
            <a:off x="4706739" y="1536161"/>
            <a:ext cx="508000" cy="1349830"/>
          </a:xfrm>
          <a:prstGeom prst="roundRect">
            <a:avLst/>
          </a:prstGeom>
          <a:gradFill flip="none" rotWithShape="1">
            <a:gsLst>
              <a:gs pos="100000">
                <a:schemeClr val="tx1"/>
              </a:gs>
              <a:gs pos="18000">
                <a:schemeClr val="bg1">
                  <a:lumMod val="65000"/>
                </a:schemeClr>
              </a:gs>
              <a:gs pos="49000">
                <a:schemeClr val="bg1"/>
              </a:gs>
              <a:gs pos="85000">
                <a:schemeClr val="bg1">
                  <a:lumMod val="65000"/>
                </a:schemeClr>
              </a:gs>
              <a:gs pos="1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powder">
            <a:contourClr>
              <a:srgbClr val="66006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: Rounded Corners 22">
            <a:extLst>
              <a:ext uri="{FF2B5EF4-FFF2-40B4-BE49-F238E27FC236}">
                <a16:creationId xmlns:a16="http://schemas.microsoft.com/office/drawing/2014/main" xmlns="" id="{EAC4A0E4-4CBD-49AB-BD49-ABF90A4C4862}"/>
              </a:ext>
            </a:extLst>
          </p:cNvPr>
          <p:cNvSpPr/>
          <p:nvPr/>
        </p:nvSpPr>
        <p:spPr>
          <a:xfrm rot="220048">
            <a:off x="6863386" y="3921119"/>
            <a:ext cx="4228387" cy="785837"/>
          </a:xfrm>
          <a:prstGeom prst="roundRect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3">
            <a:extLst>
              <a:ext uri="{FF2B5EF4-FFF2-40B4-BE49-F238E27FC236}">
                <a16:creationId xmlns:a16="http://schemas.microsoft.com/office/drawing/2014/main" xmlns="" id="{C372AA08-D913-4B9D-BFE0-4FF63C86C802}"/>
              </a:ext>
            </a:extLst>
          </p:cNvPr>
          <p:cNvSpPr/>
          <p:nvPr/>
        </p:nvSpPr>
        <p:spPr>
          <a:xfrm>
            <a:off x="4317000" y="3467431"/>
            <a:ext cx="7075715" cy="1012874"/>
          </a:xfrm>
          <a:prstGeom prst="roundRect">
            <a:avLst/>
          </a:prstGeom>
          <a:gradFill flip="none" rotWithShape="1">
            <a:gsLst>
              <a:gs pos="0">
                <a:srgbClr val="FFCC66"/>
              </a:gs>
              <a:gs pos="100000">
                <a:srgbClr val="FF5050"/>
              </a:gs>
            </a:gsLst>
            <a:lin ang="0" scaled="1"/>
            <a:tileRect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4">
            <a:extLst>
              <a:ext uri="{FF2B5EF4-FFF2-40B4-BE49-F238E27FC236}">
                <a16:creationId xmlns:a16="http://schemas.microsoft.com/office/drawing/2014/main" xmlns="" id="{67BBCFFB-4337-49AD-A54C-21E7FBAF47F7}"/>
              </a:ext>
            </a:extLst>
          </p:cNvPr>
          <p:cNvSpPr/>
          <p:nvPr/>
        </p:nvSpPr>
        <p:spPr>
          <a:xfrm>
            <a:off x="4695431" y="3342762"/>
            <a:ext cx="508000" cy="1349830"/>
          </a:xfrm>
          <a:prstGeom prst="roundRect">
            <a:avLst/>
          </a:prstGeom>
          <a:gradFill flip="none" rotWithShape="1">
            <a:gsLst>
              <a:gs pos="100000">
                <a:schemeClr val="tx1"/>
              </a:gs>
              <a:gs pos="18000">
                <a:schemeClr val="bg1">
                  <a:lumMod val="65000"/>
                </a:schemeClr>
              </a:gs>
              <a:gs pos="49000">
                <a:schemeClr val="bg1"/>
              </a:gs>
              <a:gs pos="85000">
                <a:schemeClr val="bg1">
                  <a:lumMod val="65000"/>
                </a:schemeClr>
              </a:gs>
              <a:gs pos="1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powder">
            <a:contourClr>
              <a:srgbClr val="66006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1" name="Group 46">
            <a:extLst>
              <a:ext uri="{FF2B5EF4-FFF2-40B4-BE49-F238E27FC236}">
                <a16:creationId xmlns:a16="http://schemas.microsoft.com/office/drawing/2014/main" xmlns="" id="{72B2D40A-3D9C-43D4-8380-3BF5D04000B7}"/>
              </a:ext>
            </a:extLst>
          </p:cNvPr>
          <p:cNvGrpSpPr/>
          <p:nvPr/>
        </p:nvGrpSpPr>
        <p:grpSpPr>
          <a:xfrm>
            <a:off x="5138447" y="1738213"/>
            <a:ext cx="5640691" cy="830997"/>
            <a:chOff x="-704800" y="1193345"/>
            <a:chExt cx="5640691" cy="830997"/>
          </a:xfrm>
        </p:grpSpPr>
        <p:sp>
          <p:nvSpPr>
            <p:cNvPr id="32" name="TextBox 47">
              <a:extLst>
                <a:ext uri="{FF2B5EF4-FFF2-40B4-BE49-F238E27FC236}">
                  <a16:creationId xmlns:a16="http://schemas.microsoft.com/office/drawing/2014/main" xmlns="" id="{97EAC3C0-D354-4FCD-87A5-6095AF8A02D8}"/>
                </a:ext>
              </a:extLst>
            </p:cNvPr>
            <p:cNvSpPr txBox="1"/>
            <p:nvPr/>
          </p:nvSpPr>
          <p:spPr>
            <a:xfrm>
              <a:off x="1420495" y="1196910"/>
              <a:ext cx="314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3" name="TextBox 48">
              <a:extLst>
                <a:ext uri="{FF2B5EF4-FFF2-40B4-BE49-F238E27FC236}">
                  <a16:creationId xmlns:a16="http://schemas.microsoft.com/office/drawing/2014/main" xmlns="" id="{0DB16EC3-D11C-455D-93BA-195F52123095}"/>
                </a:ext>
              </a:extLst>
            </p:cNvPr>
            <p:cNvSpPr txBox="1"/>
            <p:nvPr/>
          </p:nvSpPr>
          <p:spPr>
            <a:xfrm>
              <a:off x="-704800" y="1193345"/>
              <a:ext cx="56406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بَعضُ التقاويمِ تَحْتَوِي عَلى آياتٍ وَأَحادِيثَ فَلا تَرْمِيها</a:t>
              </a:r>
            </a:p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بَلِ اسْتَفِيدِي مِنْها لِلْمَدْرَسةِ</a:t>
              </a:r>
            </a:p>
          </p:txBody>
        </p:sp>
      </p:grpSp>
      <p:grpSp>
        <p:nvGrpSpPr>
          <p:cNvPr id="34" name="Group 49">
            <a:extLst>
              <a:ext uri="{FF2B5EF4-FFF2-40B4-BE49-F238E27FC236}">
                <a16:creationId xmlns:a16="http://schemas.microsoft.com/office/drawing/2014/main" xmlns="" id="{E968BE6A-FD52-4F17-B17A-04F54C547E24}"/>
              </a:ext>
            </a:extLst>
          </p:cNvPr>
          <p:cNvGrpSpPr/>
          <p:nvPr/>
        </p:nvGrpSpPr>
        <p:grpSpPr>
          <a:xfrm>
            <a:off x="5214740" y="3542196"/>
            <a:ext cx="5833074" cy="890979"/>
            <a:chOff x="-1873911" y="1196910"/>
            <a:chExt cx="7201213" cy="890979"/>
          </a:xfrm>
        </p:grpSpPr>
        <p:sp>
          <p:nvSpPr>
            <p:cNvPr id="35" name="TextBox 50">
              <a:extLst>
                <a:ext uri="{FF2B5EF4-FFF2-40B4-BE49-F238E27FC236}">
                  <a16:creationId xmlns:a16="http://schemas.microsoft.com/office/drawing/2014/main" xmlns="" id="{55888999-B950-498E-B6AD-766E07FA9BFB}"/>
                </a:ext>
              </a:extLst>
            </p:cNvPr>
            <p:cNvSpPr txBox="1"/>
            <p:nvPr/>
          </p:nvSpPr>
          <p:spPr>
            <a:xfrm>
              <a:off x="1420495" y="1196910"/>
              <a:ext cx="314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" name="TextBox 51">
              <a:extLst>
                <a:ext uri="{FF2B5EF4-FFF2-40B4-BE49-F238E27FC236}">
                  <a16:creationId xmlns:a16="http://schemas.microsoft.com/office/drawing/2014/main" xmlns="" id="{75A28EC1-40C8-4858-A175-95A31B65BBEF}"/>
                </a:ext>
              </a:extLst>
            </p:cNvPr>
            <p:cNvSpPr txBox="1"/>
            <p:nvPr/>
          </p:nvSpPr>
          <p:spPr>
            <a:xfrm>
              <a:off x="-1873911" y="1256892"/>
              <a:ext cx="72012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بَعْضُ التَّقاوِيمِ تَحْتَوي عَلى مَواعِيدِ الصَّلاةِ فَاحْرِصِي</a:t>
              </a:r>
            </a:p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عَلى أَدائِها فِي وَقْتِها.</a:t>
              </a:r>
            </a:p>
          </p:txBody>
        </p:sp>
      </p:grpSp>
      <p:grpSp>
        <p:nvGrpSpPr>
          <p:cNvPr id="40" name="Group 9">
            <a:extLst>
              <a:ext uri="{FF2B5EF4-FFF2-40B4-BE49-F238E27FC236}">
                <a16:creationId xmlns:a16="http://schemas.microsoft.com/office/drawing/2014/main" xmlns="" id="{80DC600E-44EC-4026-BDAF-18EFA8362B34}"/>
              </a:ext>
            </a:extLst>
          </p:cNvPr>
          <p:cNvGrpSpPr/>
          <p:nvPr/>
        </p:nvGrpSpPr>
        <p:grpSpPr>
          <a:xfrm>
            <a:off x="10813143" y="1616231"/>
            <a:ext cx="612354" cy="594846"/>
            <a:chOff x="10767881" y="1071362"/>
            <a:chExt cx="657616" cy="643925"/>
          </a:xfrm>
        </p:grpSpPr>
        <p:sp>
          <p:nvSpPr>
            <p:cNvPr id="41" name="Freeform: Shape 63">
              <a:extLst>
                <a:ext uri="{FF2B5EF4-FFF2-40B4-BE49-F238E27FC236}">
                  <a16:creationId xmlns:a16="http://schemas.microsoft.com/office/drawing/2014/main" xmlns="" id="{73BA2458-DEC9-4F62-94E2-CF1B91784DCC}"/>
                </a:ext>
              </a:extLst>
            </p:cNvPr>
            <p:cNvSpPr/>
            <p:nvPr/>
          </p:nvSpPr>
          <p:spPr>
            <a:xfrm>
              <a:off x="10767881" y="1128718"/>
              <a:ext cx="657616" cy="586569"/>
            </a:xfrm>
            <a:custGeom>
              <a:avLst/>
              <a:gdLst>
                <a:gd name="connsiteX0" fmla="*/ 2001 w 794395"/>
                <a:gd name="connsiteY0" fmla="*/ 0 h 692550"/>
                <a:gd name="connsiteX1" fmla="*/ 625579 w 794395"/>
                <a:gd name="connsiteY1" fmla="*/ 0 h 692550"/>
                <a:gd name="connsiteX2" fmla="*/ 794395 w 794395"/>
                <a:gd name="connsiteY2" fmla="*/ 168816 h 692550"/>
                <a:gd name="connsiteX3" fmla="*/ 794395 w 794395"/>
                <a:gd name="connsiteY3" fmla="*/ 689439 h 692550"/>
                <a:gd name="connsiteX4" fmla="*/ 759664 w 794395"/>
                <a:gd name="connsiteY4" fmla="*/ 692550 h 692550"/>
                <a:gd name="connsiteX5" fmla="*/ 0 w 794395"/>
                <a:gd name="connsiteY5" fmla="*/ 17635 h 69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395" h="692550">
                  <a:moveTo>
                    <a:pt x="2001" y="0"/>
                  </a:moveTo>
                  <a:lnTo>
                    <a:pt x="625579" y="0"/>
                  </a:lnTo>
                  <a:cubicBezTo>
                    <a:pt x="718814" y="0"/>
                    <a:pt x="794395" y="75581"/>
                    <a:pt x="794395" y="168816"/>
                  </a:cubicBezTo>
                  <a:lnTo>
                    <a:pt x="794395" y="689439"/>
                  </a:lnTo>
                  <a:lnTo>
                    <a:pt x="759664" y="692550"/>
                  </a:lnTo>
                  <a:cubicBezTo>
                    <a:pt x="340113" y="692550"/>
                    <a:pt x="0" y="390380"/>
                    <a:pt x="0" y="176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0">
              <a:solidFill>
                <a:schemeClr val="bg1"/>
              </a:solidFill>
            </a:ln>
            <a:effectLst>
              <a:innerShdw blurRad="63500" dist="1143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TextBox 67">
              <a:extLst>
                <a:ext uri="{FF2B5EF4-FFF2-40B4-BE49-F238E27FC236}">
                  <a16:creationId xmlns:a16="http://schemas.microsoft.com/office/drawing/2014/main" xmlns="" id="{038B1342-972F-402F-91F3-7FEF1C9B0D7D}"/>
                </a:ext>
              </a:extLst>
            </p:cNvPr>
            <p:cNvSpPr txBox="1"/>
            <p:nvPr/>
          </p:nvSpPr>
          <p:spPr>
            <a:xfrm>
              <a:off x="10917497" y="1071362"/>
              <a:ext cx="50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1</a:t>
              </a:r>
              <a:endParaRPr lang="en-US" sz="32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44" name="Group 8">
            <a:extLst>
              <a:ext uri="{FF2B5EF4-FFF2-40B4-BE49-F238E27FC236}">
                <a16:creationId xmlns:a16="http://schemas.microsoft.com/office/drawing/2014/main" xmlns="" id="{C74A9D79-B75C-4CC7-B012-1B4A6E281982}"/>
              </a:ext>
            </a:extLst>
          </p:cNvPr>
          <p:cNvGrpSpPr/>
          <p:nvPr/>
        </p:nvGrpSpPr>
        <p:grpSpPr>
          <a:xfrm>
            <a:off x="10813143" y="3345808"/>
            <a:ext cx="646917" cy="616592"/>
            <a:chOff x="10813143" y="2800940"/>
            <a:chExt cx="646917" cy="616592"/>
          </a:xfrm>
        </p:grpSpPr>
        <p:sp>
          <p:nvSpPr>
            <p:cNvPr id="45" name="Freeform: Shape 62">
              <a:extLst>
                <a:ext uri="{FF2B5EF4-FFF2-40B4-BE49-F238E27FC236}">
                  <a16:creationId xmlns:a16="http://schemas.microsoft.com/office/drawing/2014/main" xmlns="" id="{289ACBD1-4A5B-4C39-AF50-72835288932A}"/>
                </a:ext>
              </a:extLst>
            </p:cNvPr>
            <p:cNvSpPr/>
            <p:nvPr/>
          </p:nvSpPr>
          <p:spPr>
            <a:xfrm>
              <a:off x="10813143" y="2935483"/>
              <a:ext cx="602343" cy="482049"/>
            </a:xfrm>
            <a:custGeom>
              <a:avLst/>
              <a:gdLst>
                <a:gd name="connsiteX0" fmla="*/ 2001 w 794395"/>
                <a:gd name="connsiteY0" fmla="*/ 0 h 692550"/>
                <a:gd name="connsiteX1" fmla="*/ 625579 w 794395"/>
                <a:gd name="connsiteY1" fmla="*/ 0 h 692550"/>
                <a:gd name="connsiteX2" fmla="*/ 794395 w 794395"/>
                <a:gd name="connsiteY2" fmla="*/ 168816 h 692550"/>
                <a:gd name="connsiteX3" fmla="*/ 794395 w 794395"/>
                <a:gd name="connsiteY3" fmla="*/ 689439 h 692550"/>
                <a:gd name="connsiteX4" fmla="*/ 759664 w 794395"/>
                <a:gd name="connsiteY4" fmla="*/ 692550 h 692550"/>
                <a:gd name="connsiteX5" fmla="*/ 0 w 794395"/>
                <a:gd name="connsiteY5" fmla="*/ 17635 h 69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395" h="692550">
                  <a:moveTo>
                    <a:pt x="2001" y="0"/>
                  </a:moveTo>
                  <a:lnTo>
                    <a:pt x="625579" y="0"/>
                  </a:lnTo>
                  <a:cubicBezTo>
                    <a:pt x="718814" y="0"/>
                    <a:pt x="794395" y="75581"/>
                    <a:pt x="794395" y="168816"/>
                  </a:cubicBezTo>
                  <a:lnTo>
                    <a:pt x="794395" y="689439"/>
                  </a:lnTo>
                  <a:lnTo>
                    <a:pt x="759664" y="692550"/>
                  </a:lnTo>
                  <a:cubicBezTo>
                    <a:pt x="340113" y="692550"/>
                    <a:pt x="0" y="390380"/>
                    <a:pt x="0" y="176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0">
              <a:solidFill>
                <a:schemeClr val="bg1"/>
              </a:solidFill>
            </a:ln>
            <a:effectLst>
              <a:innerShdw blurRad="63500" dist="1143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TextBox 68">
              <a:extLst>
                <a:ext uri="{FF2B5EF4-FFF2-40B4-BE49-F238E27FC236}">
                  <a16:creationId xmlns:a16="http://schemas.microsoft.com/office/drawing/2014/main" xmlns="" id="{924F436A-0992-46DF-AAB2-F9C27ABA603D}"/>
                </a:ext>
              </a:extLst>
            </p:cNvPr>
            <p:cNvSpPr txBox="1"/>
            <p:nvPr/>
          </p:nvSpPr>
          <p:spPr>
            <a:xfrm>
              <a:off x="10952060" y="2800940"/>
              <a:ext cx="50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2</a:t>
              </a:r>
              <a:endParaRPr lang="en-US" sz="32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sp>
        <p:nvSpPr>
          <p:cNvPr id="50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4524871" y="55231"/>
            <a:ext cx="6867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/>
              <a:t>إرْشَاداتٌ </a:t>
            </a:r>
            <a:r>
              <a:rPr lang="ar-SY" sz="2800" b="1" dirty="0"/>
              <a:t>عامَّة</a:t>
            </a:r>
          </a:p>
        </p:txBody>
      </p:sp>
    </p:spTree>
    <p:extLst>
      <p:ext uri="{BB962C8B-B14F-4D97-AF65-F5344CB8AC3E}">
        <p14:creationId xmlns:p14="http://schemas.microsoft.com/office/powerpoint/2010/main" val="384047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"/>
                            </p:stCondLst>
                            <p:childTnLst>
                              <p:par>
                                <p:cTn id="3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"/>
                            </p:stCondLst>
                            <p:childTnLst>
                              <p:par>
                                <p:cTn id="6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xmlns="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xmlns="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xmlns="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xmlns="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xmlns="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xmlns="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xmlns="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xmlns="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xmlns="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xmlns="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xmlns="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xmlns="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xmlns="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xmlns="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xmlns="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xmlns="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xmlns="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xmlns="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xmlns="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xmlns="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xmlns="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xmlns="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xmlns="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xmlns="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xmlns="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xmlns="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xmlns="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xmlns="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xmlns="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xmlns="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xmlns="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xmlns="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xmlns="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xmlns="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xmlns="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xmlns="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xmlns="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xmlns="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xmlns="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xmlns="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xmlns="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xmlns="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xmlns="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xmlns="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xmlns="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xmlns="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xmlns="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xmlns="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xmlns="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xmlns="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xmlns="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xmlns="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xmlns="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xmlns="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xmlns="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xmlns="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xmlns="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xmlns="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xmlns="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xmlns="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xmlns="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xmlns="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xmlns="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xmlns="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xmlns="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xmlns="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xmlns="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xmlns="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xmlns="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xmlns="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xmlns="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xmlns="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xmlns="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xmlns="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xmlns="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xmlns="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xmlns="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xmlns="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xmlns="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xmlns="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xmlns="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xmlns="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xmlns="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xmlns="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xmlns="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xmlns="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xmlns="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xmlns="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xmlns="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xmlns="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xmlns="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xmlns="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xmlns="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xmlns="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xmlns="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xmlns="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xmlns="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xmlns="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xmlns="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xmlns="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xmlns="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xmlns="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xmlns="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xmlns="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xmlns="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xmlns="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xmlns="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xmlns="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xmlns="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xmlns="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xmlns="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xmlns="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xmlns="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xmlns="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xmlns="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xmlns="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xmlns="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xmlns="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xmlns="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xmlns="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xmlns="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xmlns="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xmlns="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xmlns="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xmlns="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xmlns="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xmlns="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xmlns="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xmlns="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xmlns="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xmlns="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xmlns="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xmlns="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xmlns="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xmlns="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xmlns="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xmlns="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xmlns="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xmlns="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xmlns="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xmlns="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xmlns="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xmlns="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xmlns="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xmlns="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xmlns="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xmlns="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xmlns="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xmlns="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xmlns="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xmlns="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xmlns="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xmlns="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xmlns="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xmlns="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xmlns="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xmlns="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xmlns="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xmlns="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xmlns="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xmlns="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xmlns="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xmlns="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xmlns="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xmlns="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xmlns="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xmlns="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xmlns="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xmlns="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xmlns="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xmlns="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xmlns="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xmlns="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xmlns="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xmlns="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xmlns="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xmlns="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xmlns="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xmlns="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xmlns="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xmlns="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xmlns="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xmlns="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xmlns="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xmlns="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xmlns="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xmlns="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xmlns="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xmlns="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971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6875</TotalTime>
  <Words>185</Words>
  <Application>Microsoft Office PowerPoint</Application>
  <PresentationFormat>مخصص</PresentationFormat>
  <Paragraphs>58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4953</cp:revision>
  <dcterms:created xsi:type="dcterms:W3CDTF">2020-10-10T04:32:51Z</dcterms:created>
  <dcterms:modified xsi:type="dcterms:W3CDTF">2021-04-25T14:08:40Z</dcterms:modified>
</cp:coreProperties>
</file>