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33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30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31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32.xml"/>
  <Override ContentType="application/vnd.openxmlformats-officedocument.presentationml.slideMaster+xml" PartName="/ppt/slideMasters/slideMaster3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5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theme+xml" PartName="/ppt/theme/theme4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81" r:id="rId3"/>
    <p:sldMasterId id="2147483682" r:id="rId4"/>
    <p:sldMasterId id="2147483683" r:id="rId5"/>
  </p:sldMasterIdLst>
  <p:notesMasterIdLst>
    <p:notesMasterId r:id="rId6"/>
  </p:notesMasterIdLst>
  <p:sldIdLst>
    <p:sldId id="256" r:id="rId7"/>
    <p:sldId id="257" r:id="rId8"/>
    <p:sldId id="258" r:id="rId9"/>
    <p:sldId id="259" r:id="rId10"/>
    <p:sldId id="260" r:id="rId11"/>
  </p:sldIdLst>
  <p:sldSz cy="6858000" cx="9144000"/>
  <p:notesSz cx="6858000" cy="9144000"/>
  <p:embeddedFontLst>
    <p:embeddedFont>
      <p:font typeface="Book Antiqua"/>
      <p:regular r:id="rId12"/>
      <p:bold r:id="rId13"/>
      <p:italic r:id="rId14"/>
      <p:boldItalic r:id="rId15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5.xml"/><Relationship Id="rId10" Type="http://schemas.openxmlformats.org/officeDocument/2006/relationships/slide" Target="slides/slide4.xml"/><Relationship Id="rId13" Type="http://schemas.openxmlformats.org/officeDocument/2006/relationships/font" Target="fonts/BookAntiqua-bold.fntdata"/><Relationship Id="rId12" Type="http://schemas.openxmlformats.org/officeDocument/2006/relationships/font" Target="fonts/BookAntiqua-regular.fntdata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3.xml"/><Relationship Id="rId15" Type="http://schemas.openxmlformats.org/officeDocument/2006/relationships/font" Target="fonts/BookAntiqua-boldItalic.fntdata"/><Relationship Id="rId14" Type="http://schemas.openxmlformats.org/officeDocument/2006/relationships/font" Target="fonts/BookAntiqua-italic.fntdata"/><Relationship Id="rId5" Type="http://schemas.openxmlformats.org/officeDocument/2006/relationships/slideMaster" Target="slideMasters/slideMaster3.xml"/><Relationship Id="rId6" Type="http://schemas.openxmlformats.org/officeDocument/2006/relationships/notesMaster" Target="notesMasters/notesMaster1.xml"/><Relationship Id="rId7" Type="http://schemas.openxmlformats.org/officeDocument/2006/relationships/slide" Target="slides/slide1.xml"/><Relationship Id="rId8" Type="http://schemas.openxmlformats.org/officeDocument/2006/relationships/slide" Target="slides/slide2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6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8" name="Google Shape;248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5" name="Google Shape;255;p6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8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0" name="Google Shape;260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65" name="Google Shape;265;p10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8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0" name="Google Shape;270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Slide" showMasterSp="0" type="title">
  <p:cSld name="TITLE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7" name="Google Shape;17;p2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8" name="Google Shape;18;p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9" name="Google Shape;19;p2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20" name="Google Shape;20;p2"/>
          <p:cNvSpPr txBox="1"/>
          <p:nvPr>
            <p:ph idx="1" type="subTitle"/>
          </p:nvPr>
        </p:nvSpPr>
        <p:spPr>
          <a:xfrm>
            <a:off x="1473795" y="5052545"/>
            <a:ext cx="5637010" cy="882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l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2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20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ct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ct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ct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ct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1" name="Google Shape;21;p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2" name="Google Shape;22;p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3" name="Google Shape;23;p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4" name="Google Shape;24;p2"/>
          <p:cNvSpPr txBox="1"/>
          <p:nvPr>
            <p:ph type="ctrTitle"/>
          </p:nvPr>
        </p:nvSpPr>
        <p:spPr>
          <a:xfrm>
            <a:off x="817581" y="3132290"/>
            <a:ext cx="7175351" cy="179316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62280" lvl="0" marL="64008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6912"/>
              <a:buFont typeface="Georgia"/>
              <a:buChar char="*"/>
              <a:defRPr b="1" i="0" sz="5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Vertical Text" type="vertTx">
  <p:cSld name="VERTICAL_TEXT"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6" name="Google Shape;86;p11"/>
          <p:cNvSpPr txBox="1"/>
          <p:nvPr>
            <p:ph idx="1" type="body"/>
          </p:nvPr>
        </p:nvSpPr>
        <p:spPr>
          <a:xfrm rot="5400000">
            <a:off x="3368040" y="-731521"/>
            <a:ext cx="3474720" cy="6400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7" name="Google Shape;87;p1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8" name="Google Shape;88;p1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9" name="Google Shape;89;p1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Vertical Title and Text" type="vertTitleAndTx">
  <p:cSld name="VERTICAL_TITLE_AND_VERTICAL_TEXT"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2"/>
          <p:cNvSpPr txBox="1"/>
          <p:nvPr>
            <p:ph type="title"/>
          </p:nvPr>
        </p:nvSpPr>
        <p:spPr>
          <a:xfrm rot="5400000">
            <a:off x="-436711" y="1966986"/>
            <a:ext cx="5238339" cy="2057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92" name="Google Shape;92;p12"/>
          <p:cNvSpPr txBox="1"/>
          <p:nvPr>
            <p:ph idx="1" type="body"/>
          </p:nvPr>
        </p:nvSpPr>
        <p:spPr>
          <a:xfrm rot="5400000">
            <a:off x="3291392" y="764240"/>
            <a:ext cx="4894729" cy="482928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3" name="Google Shape;93;p12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4" name="Google Shape;94;p12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95" name="Google Shape;95;p12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Google Shape;103;p14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04" name="Google Shape;104;p14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5" name="Google Shape;105;p1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6" name="Google Shape;106;p1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7" name="Google Shape;107;p1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0" name="Google Shape;110;p1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1" name="Google Shape;111;p1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2" name="Google Shape;112;p1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3" name="Google Shape;113;p1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14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16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16" name="Google Shape;116;p16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7" name="Google Shape;117;p1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8" name="Google Shape;118;p1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19" name="Google Shape;119;p1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20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" name="Google Shape;121;p1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2" name="Google Shape;122;p17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3" name="Google Shape;123;p17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4" name="Google Shape;124;p1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5" name="Google Shape;125;p1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26" name="Google Shape;126;p1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8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29" name="Google Shape;129;p18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0" name="Google Shape;130;p18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1" name="Google Shape;131;p18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2" name="Google Shape;132;p18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3" name="Google Shape;133;p1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4" name="Google Shape;134;p1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5" name="Google Shape;135;p1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136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1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38" name="Google Shape;138;p1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39" name="Google Shape;139;p1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0" name="Google Shape;140;p1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2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3" name="Google Shape;143;p2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4" name="Google Shape;144;p2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145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1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47" name="Google Shape;147;p21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8" name="Google Shape;148;p21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49" name="Google Shape;149;p2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0" name="Google Shape;150;p2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1" name="Google Shape;151;p2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and Content" type="obj">
  <p:cSld name="OBJECT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3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7" name="Google Shape;27;p3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28" name="Google Shape;28;p3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29" name="Google Shape;29;p3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0" name="Google Shape;30;p3"/>
          <p:cNvSpPr txBox="1"/>
          <p:nvPr>
            <p:ph idx="1" type="body"/>
          </p:nvPr>
        </p:nvSpPr>
        <p:spPr>
          <a:xfrm>
            <a:off x="1143000" y="73152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152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153;p22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54" name="Google Shape;154;p22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5" name="Google Shape;155;p22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6" name="Google Shape;156;p2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7" name="Google Shape;157;p2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58" name="Google Shape;158;p2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159" name="Shape 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" name="Google Shape;160;p2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1" name="Google Shape;161;p23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2" name="Google Shape;162;p2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3" name="Google Shape;163;p2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4" name="Google Shape;164;p2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165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24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67" name="Google Shape;167;p24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8" name="Google Shape;168;p2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69" name="Google Shape;169;p2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0" name="Google Shape;170;p2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شريحة عنوان" showMasterSp="0" type="title">
  <p:cSld name="TITLE">
    <p:spTree>
      <p:nvGrpSpPr>
        <p:cNvPr id="177" name="Shape 1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" name="Google Shape;178;p26"/>
          <p:cNvSpPr txBox="1"/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9" name="Google Shape;179;p26"/>
          <p:cNvSpPr txBox="1"/>
          <p:nvPr>
            <p:ph idx="1" type="subTitle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3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2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2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0" name="Google Shape;180;p2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1" name="Google Shape;181;p2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2" name="Google Shape;182;p2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محتوى" showMasterSp="0" type="obj">
  <p:cSld name="OBJECT">
    <p:spTree>
      <p:nvGrpSpPr>
        <p:cNvPr id="183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27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85" name="Google Shape;185;p27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6" name="Google Shape;186;p27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7" name="Google Shape;187;p27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88" name="Google Shape;188;p27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المقطع" showMasterSp="0" type="secHead">
  <p:cSld name="SECTION_HEADER">
    <p:spTree>
      <p:nvGrpSpPr>
        <p:cNvPr id="189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p28"/>
          <p:cNvSpPr txBox="1"/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4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1" name="Google Shape;191;p28"/>
          <p:cNvSpPr txBox="1"/>
          <p:nvPr>
            <p:ph idx="1" type="body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3200"/>
              <a:buFont typeface="Arial"/>
              <a:buNone/>
              <a:defRPr b="0" i="0" sz="20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2800"/>
              <a:buFont typeface="Arial"/>
              <a:buNone/>
              <a:defRPr b="0" i="0" sz="18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2400"/>
              <a:buFont typeface="Arial"/>
              <a:buNone/>
              <a:defRPr b="0" i="0" sz="16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2000"/>
              <a:buFont typeface="Arial"/>
              <a:buNone/>
              <a:defRPr b="0" i="0" sz="14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2" name="Google Shape;192;p28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3" name="Google Shape;193;p28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4" name="Google Shape;194;p28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يين" showMasterSp="0" type="twoObj">
  <p:cSld name="TWO_OBJECTS">
    <p:spTree>
      <p:nvGrpSpPr>
        <p:cNvPr id="195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9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97" name="Google Shape;197;p29"/>
          <p:cNvSpPr txBox="1"/>
          <p:nvPr>
            <p:ph idx="1" type="body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8" name="Google Shape;198;p29"/>
          <p:cNvSpPr txBox="1"/>
          <p:nvPr>
            <p:ph idx="2" type="body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06400" lvl="0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81000" lvl="1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–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55600" lvl="2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42900" lvl="3" marL="1828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–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42900" lvl="4" marL="22860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»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42900" lvl="5" marL="27432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42900" lvl="6" marL="32004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42900" lvl="7" marL="3657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42900" lvl="8" marL="41148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99" name="Google Shape;199;p29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0" name="Google Shape;200;p29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1" name="Google Shape;201;p29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قارنة" showMasterSp="0" type="twoTxTwoObj">
  <p:cSld name="TWO_OBJECTS_WITH_TEXT"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30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04" name="Google Shape;204;p30"/>
          <p:cNvSpPr txBox="1"/>
          <p:nvPr>
            <p:ph idx="1" type="body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5" name="Google Shape;205;p30"/>
          <p:cNvSpPr txBox="1"/>
          <p:nvPr>
            <p:ph idx="2" type="body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6" name="Google Shape;206;p30"/>
          <p:cNvSpPr txBox="1"/>
          <p:nvPr>
            <p:ph idx="3" type="body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1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1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1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7" name="Google Shape;207;p30"/>
          <p:cNvSpPr txBox="1"/>
          <p:nvPr>
            <p:ph idx="4" type="body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81000" lvl="0" marL="4572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355600" lvl="1" marL="914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42900" lvl="2" marL="1371600" marR="0" rtl="1" algn="r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30200" lvl="3" marL="1828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–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30200" lvl="4" marL="22860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»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30200" lvl="5" marL="27432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30200" lvl="6" marL="32004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30200" lvl="7" marL="36576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30200" lvl="8" marL="4114800" marR="0" rtl="1" algn="r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Font typeface="Arial"/>
              <a:buChar char="•"/>
              <a:defRPr b="0" i="0" sz="16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8" name="Google Shape;208;p30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09" name="Google Shape;209;p30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0" name="Google Shape;210;p30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فقط" showMasterSp="0" type="titleOnly">
  <p:cSld name="TITLE_ONLY"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1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13" name="Google Shape;213;p31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4" name="Google Shape;214;p31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5" name="Google Shape;215;p31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فارغ" showMasterSp="0" type="blank">
  <p:cSld name="BLANK"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p32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8" name="Google Shape;218;p32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19" name="Google Shape;219;p32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Section Header" type="secHead">
  <p:cSld name="SECTION_HEADER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Google Shape;32;p4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3" name="Google Shape;33;p4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4" name="Google Shape;34;p4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5" name="Google Shape;35;p4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36" name="Google Shape;36;p4"/>
          <p:cNvSpPr txBox="1"/>
          <p:nvPr>
            <p:ph type="title"/>
          </p:nvPr>
        </p:nvSpPr>
        <p:spPr>
          <a:xfrm>
            <a:off x="2033195" y="2172648"/>
            <a:ext cx="5966666" cy="2423346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37" name="Google Shape;37;p4"/>
          <p:cNvSpPr txBox="1"/>
          <p:nvPr>
            <p:ph idx="1" type="body"/>
          </p:nvPr>
        </p:nvSpPr>
        <p:spPr>
          <a:xfrm>
            <a:off x="2022438" y="4607511"/>
            <a:ext cx="5970494" cy="83546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2000" u="none" cap="none" strike="noStrike">
                <a:solidFill>
                  <a:schemeClr val="dk2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8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6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1400" u="none" cap="none" strike="noStrike">
                <a:solidFill>
                  <a:srgbClr val="888888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8" name="Google Shape;38;p4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39" name="Google Shape;39;p4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0" name="Google Shape;40;p4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محتوى ذو تسمية توضيحية" showMasterSp="0" type="objTx">
  <p:cSld name="OBJECT_WITH_CAPTION_TEXT"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Google Shape;221;p33"/>
          <p:cNvSpPr txBox="1"/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2" name="Google Shape;222;p33"/>
          <p:cNvSpPr txBox="1"/>
          <p:nvPr>
            <p:ph idx="1" type="body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3" name="Google Shape;223;p33"/>
          <p:cNvSpPr txBox="1"/>
          <p:nvPr>
            <p:ph idx="2" type="body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4" name="Google Shape;224;p3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5" name="Google Shape;225;p3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26" name="Google Shape;226;p3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صورة ذو تسمية توضيحية" showMasterSp="0" type="picTx">
  <p:cSld name="PICTURE_WITH_CAPTION_TEXT">
    <p:spTree>
      <p:nvGrpSpPr>
        <p:cNvPr id="227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Google Shape;228;p34"/>
          <p:cNvSpPr txBox="1"/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1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29" name="Google Shape;229;p34"/>
          <p:cNvSpPr/>
          <p:nvPr>
            <p:ph idx="2" type="pic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0" lvl="0" marL="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Arial"/>
              <a:buNone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0" name="Google Shape;230;p34"/>
          <p:cNvSpPr txBox="1"/>
          <p:nvPr>
            <p:ph idx="1" type="body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228600" lvl="1" marL="914400" marR="0" rtl="1" algn="r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b="0" i="0" sz="1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228600" lvl="2" marL="1371600" marR="0" rtl="1" algn="r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b="0" i="0" sz="1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228600" lvl="3" marL="1828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228600" lvl="4" marL="22860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228600" lvl="5" marL="27432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228600" lvl="6" marL="32004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228600" lvl="7" marL="36576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228600" lvl="8" marL="4114800" marR="0" rtl="1" algn="r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b="0" i="0" sz="9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1" name="Google Shape;231;p34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2" name="Google Shape;232;p34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3" name="Google Shape;233;p34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" showMasterSp="0" type="vertTx">
  <p:cSld name="VERTICAL_TEXT">
    <p:spTree>
      <p:nvGrpSpPr>
        <p:cNvPr id="234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36" name="Google Shape;236;p35"/>
          <p:cNvSpPr txBox="1"/>
          <p:nvPr>
            <p:ph idx="1" type="body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7" name="Google Shape;237;p3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8" name="Google Shape;238;p3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39" name="Google Shape;239;p3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عنوان ونص عموديان" showMasterSp="0" type="vertTitleAndTx">
  <p:cSld name="VERTICAL_TITLE_AND_VERTICAL_TEXT">
    <p:spTree>
      <p:nvGrpSpPr>
        <p:cNvPr id="240" name="Shape 2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Google Shape;241;p36"/>
          <p:cNvSpPr txBox="1"/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242" name="Google Shape;242;p36"/>
          <p:cNvSpPr txBox="1"/>
          <p:nvPr>
            <p:ph idx="1" type="body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3" name="Google Shape;243;p36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4" name="Google Shape;244;p36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245" name="Google Shape;245;p36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wo Content" type="twoObj">
  <p:cSld name="TWO_OBJECT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5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3" name="Google Shape;43;p5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4" name="Google Shape;44;p5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45" name="Google Shape;45;p5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46" name="Google Shape;46;p5"/>
          <p:cNvSpPr txBox="1"/>
          <p:nvPr>
            <p:ph idx="1" type="body"/>
          </p:nvPr>
        </p:nvSpPr>
        <p:spPr>
          <a:xfrm>
            <a:off x="1142999" y="731519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47" name="Google Shape;47;p5"/>
          <p:cNvSpPr txBox="1"/>
          <p:nvPr>
            <p:ph idx="2" type="body"/>
          </p:nvPr>
        </p:nvSpPr>
        <p:spPr>
          <a:xfrm>
            <a:off x="4645152" y="731520"/>
            <a:ext cx="3346704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mparison" type="twoTxTwoObj">
  <p:cSld name="TWO_OBJECTS_WITH_TEXT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6"/>
          <p:cNvSpPr txBox="1"/>
          <p:nvPr>
            <p:ph idx="1" type="body"/>
          </p:nvPr>
        </p:nvSpPr>
        <p:spPr>
          <a:xfrm>
            <a:off x="1143000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0" name="Google Shape;50;p6"/>
          <p:cNvSpPr txBox="1"/>
          <p:nvPr>
            <p:ph idx="2" type="body"/>
          </p:nvPr>
        </p:nvSpPr>
        <p:spPr>
          <a:xfrm>
            <a:off x="1156447" y="1400327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1" name="Google Shape;51;p6"/>
          <p:cNvSpPr txBox="1"/>
          <p:nvPr>
            <p:ph idx="3" type="body"/>
          </p:nvPr>
        </p:nvSpPr>
        <p:spPr>
          <a:xfrm>
            <a:off x="4647302" y="731520"/>
            <a:ext cx="3346704" cy="63976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457200" marR="0" rtl="1" algn="ct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1" i="0" sz="24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1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1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1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2" name="Google Shape;52;p6"/>
          <p:cNvSpPr txBox="1"/>
          <p:nvPr>
            <p:ph idx="4" type="body"/>
          </p:nvPr>
        </p:nvSpPr>
        <p:spPr>
          <a:xfrm>
            <a:off x="4645025" y="1399032"/>
            <a:ext cx="3346704" cy="2743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77190" lvl="0" marL="4572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77190" lvl="1" marL="9144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60680" lvl="2" marL="1371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60679" lvl="4" marL="22860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60679" lvl="5" marL="2743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60679" lvl="6" marL="32004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60679" lvl="7" marL="36576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60679" lvl="8" marL="4114800" marR="0" rtl="1" algn="r">
              <a:spcBef>
                <a:spcPts val="320"/>
              </a:spcBef>
              <a:spcAft>
                <a:spcPts val="30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3" name="Google Shape;53;p6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4" name="Google Shape;54;p6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55" name="Google Shape;55;p6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56" name="Google Shape;56;p6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Title Only" type="titleOnly">
  <p:cSld name="TITLE_ONLY">
    <p:spTree>
      <p:nvGrpSpPr>
        <p:cNvPr id="57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7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59" name="Google Shape;59;p7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0" name="Google Shape;60;p7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1" name="Google Shape;61;p7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Blank" type="blank">
  <p:cSld name="BLANK">
    <p:spTree>
      <p:nvGrpSpPr>
        <p:cNvPr id="62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8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4" name="Google Shape;64;p8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5" name="Google Shape;65;p8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Content with Caption" type="objTx">
  <p:cSld name="OBJECT_WITH_CAPTION_TEXT">
    <p:spTree>
      <p:nvGrpSpPr>
        <p:cNvPr id="66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p9"/>
          <p:cNvSpPr txBox="1"/>
          <p:nvPr>
            <p:ph type="title"/>
          </p:nvPr>
        </p:nvSpPr>
        <p:spPr>
          <a:xfrm>
            <a:off x="839095" y="2209800"/>
            <a:ext cx="3636085" cy="125849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228600" lvl="0" marL="22860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3584"/>
              <a:buFont typeface="Georgia"/>
              <a:buChar char="*"/>
              <a:defRPr b="1" i="0" sz="2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68" name="Google Shape;68;p9"/>
          <p:cNvSpPr txBox="1"/>
          <p:nvPr>
            <p:ph idx="1" type="body"/>
          </p:nvPr>
        </p:nvSpPr>
        <p:spPr>
          <a:xfrm>
            <a:off x="4593515" y="731520"/>
            <a:ext cx="4017085" cy="489473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93700" lvl="5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93700" lvl="6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93700" lvl="7" marL="3657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93700" lvl="8" marL="41148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69" name="Google Shape;69;p9"/>
          <p:cNvSpPr txBox="1"/>
          <p:nvPr>
            <p:ph idx="2" type="body"/>
          </p:nvPr>
        </p:nvSpPr>
        <p:spPr>
          <a:xfrm>
            <a:off x="1075765" y="3497802"/>
            <a:ext cx="3388660" cy="2139518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228600" lvl="0" marL="457200" marR="0" rtl="1" algn="r">
              <a:spcBef>
                <a:spcPts val="28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None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0" name="Google Shape;70;p9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1" name="Google Shape;71;p9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2" name="Google Shape;72;p9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matchingName="Picture with Caption" showMasterSp="0" type="picTx">
  <p:cSld name="PICTURE_WITH_CAPTION_TEXT"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rgbClr val="FFFFFF">
                  <a:alpha val="91764"/>
                </a:srgbClr>
              </a:gs>
              <a:gs pos="37000">
                <a:srgbClr val="FFFFFF">
                  <a:alpha val="76862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5" name="Google Shape;75;p10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>
            <a:gsLst>
              <a:gs pos="0">
                <a:srgbClr val="FFFFFF">
                  <a:alpha val="89803"/>
                </a:srgbClr>
              </a:gs>
              <a:gs pos="48000">
                <a:srgbClr val="FFFFFF">
                  <a:alpha val="62745"/>
                </a:srgbClr>
              </a:gs>
              <a:gs pos="100000">
                <a:srgbClr val="B4DCFA">
                  <a:alpha val="8000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6" name="Google Shape;76;p10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7" name="Google Shape;77;p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4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8" name="Google Shape;78;p10"/>
          <p:cNvSpPr/>
          <p:nvPr>
            <p:ph idx="2" type="pic"/>
          </p:nvPr>
        </p:nvSpPr>
        <p:spPr>
          <a:xfrm>
            <a:off x="4475175" y="1143000"/>
            <a:ext cx="4114800" cy="3127806"/>
          </a:xfrm>
          <a:prstGeom prst="roundRect">
            <a:avLst>
              <a:gd fmla="val 4230" name="adj"/>
            </a:avLst>
          </a:prstGeom>
          <a:solidFill>
            <a:srgbClr val="8BC9F7"/>
          </a:solidFill>
          <a:ln>
            <a:noFill/>
          </a:ln>
          <a:effectLst>
            <a:reflection blurRad="0" dir="0" dist="0" endA="300" endPos="28000" fadeDir="5400000" kx="0" rotWithShape="0" algn="bl" stA="23000" stPos="0" sy="-100000" ky="0"/>
          </a:effectLst>
        </p:spPr>
        <p:txBody>
          <a:bodyPr anchorCtr="0" anchor="t" bIns="91425" lIns="91425" spcFirstLastPara="1" rIns="91425" wrap="square" tIns="91425"/>
          <a:lstStyle>
            <a:lvl1pPr indent="0" lvl="0" marL="0" marR="0" rtl="1" algn="ct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56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48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400"/>
              </a:spcBef>
              <a:spcAft>
                <a:spcPts val="300"/>
              </a:spcAft>
              <a:buClr>
                <a:srgbClr val="C3260C"/>
              </a:buClr>
              <a:buSzPts val="1400"/>
              <a:buFont typeface="Georgia"/>
              <a:buNone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79" name="Google Shape;79;p10"/>
          <p:cNvSpPr txBox="1"/>
          <p:nvPr>
            <p:ph idx="1" type="body"/>
          </p:nvPr>
        </p:nvSpPr>
        <p:spPr>
          <a:xfrm>
            <a:off x="877887" y="1010486"/>
            <a:ext cx="3694114" cy="216302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60680" lvl="0" marL="4572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228600" lvl="1" marL="914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None/>
              <a:defRPr b="0" i="0" sz="1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228600" lvl="2" marL="1371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None/>
              <a:defRPr b="0" i="0" sz="1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228600" lvl="3" marL="18288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22860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22860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22860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22860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22860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None/>
              <a:defRPr b="0" i="0" sz="9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0" name="Google Shape;80;p10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1" name="Google Shape;81;p10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82" name="Google Shape;82;p10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  <p:sp>
        <p:nvSpPr>
          <p:cNvPr id="83" name="Google Shape;83;p10"/>
          <p:cNvSpPr txBox="1"/>
          <p:nvPr>
            <p:ph type="title"/>
          </p:nvPr>
        </p:nvSpPr>
        <p:spPr>
          <a:xfrm>
            <a:off x="727268" y="4464421"/>
            <a:ext cx="6383538" cy="114300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spcFirstLastPara="1" rIns="91425" wrap="square" tIns="91425"/>
          <a:lstStyle>
            <a:lvl1pPr indent="-320040" lvl="0" marL="320040" marR="0" rtl="1" algn="l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0.xml"/><Relationship Id="rId13" Type="http://schemas.openxmlformats.org/officeDocument/2006/relationships/theme" Target="../theme/theme1.xml"/><Relationship Id="rId12" Type="http://schemas.openxmlformats.org/officeDocument/2006/relationships/slideLayout" Target="../slideLayouts/slideLayout22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2.xml"/><Relationship Id="rId3" Type="http://schemas.openxmlformats.org/officeDocument/2006/relationships/slideLayout" Target="../slideLayouts/slideLayout13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Relationship Id="rId5" Type="http://schemas.openxmlformats.org/officeDocument/2006/relationships/slideLayout" Target="../slideLayouts/slideLayout15.xml"/><Relationship Id="rId6" Type="http://schemas.openxmlformats.org/officeDocument/2006/relationships/slideLayout" Target="../slideLayouts/slideLayout16.xml"/><Relationship Id="rId7" Type="http://schemas.openxmlformats.org/officeDocument/2006/relationships/slideLayout" Target="../slideLayouts/slideLayout17.xml"/><Relationship Id="rId8" Type="http://schemas.openxmlformats.org/officeDocument/2006/relationships/slideLayout" Target="../slideLayouts/slideLayout18.xml"/></Relationships>
</file>

<file path=ppt/slideMasters/_rels/slideMaster3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32.xml"/><Relationship Id="rId10" Type="http://schemas.openxmlformats.org/officeDocument/2006/relationships/slideLayout" Target="../slideLayouts/slideLayout31.xml"/><Relationship Id="rId13" Type="http://schemas.openxmlformats.org/officeDocument/2006/relationships/theme" Target="../theme/theme2.xml"/><Relationship Id="rId12" Type="http://schemas.openxmlformats.org/officeDocument/2006/relationships/slideLayout" Target="../slideLayouts/slideLayout33.xml"/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gradFill>
          <a:gsLst>
            <a:gs pos="0">
              <a:srgbClr val="99D4FE"/>
            </a:gs>
            <a:gs pos="60000">
              <a:srgbClr val="FFFFFF"/>
            </a:gs>
            <a:gs pos="100000">
              <a:srgbClr val="54BDFF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rgbClr val="FFFFFF">
                  <a:alpha val="90980"/>
                </a:srgbClr>
              </a:gs>
              <a:gs pos="37000">
                <a:srgbClr val="FFFFFF">
                  <a:alpha val="75686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7" name="Google Shape;7;p1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>
            <a:gsLst>
              <a:gs pos="0">
                <a:srgbClr val="FFFFFF">
                  <a:alpha val="88627"/>
                </a:srgbClr>
              </a:gs>
              <a:gs pos="48000">
                <a:srgbClr val="FFFFFF">
                  <a:alpha val="61960"/>
                </a:srgbClr>
              </a:gs>
              <a:gs pos="100000">
                <a:srgbClr val="B4DCFA">
                  <a:alpha val="78823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8" name="Google Shape;8;p1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>
            <a:gsLst>
              <a:gs pos="0">
                <a:srgbClr val="FFFFFF">
                  <a:alpha val="0"/>
                </a:srgbClr>
              </a:gs>
              <a:gs pos="29000">
                <a:srgbClr val="FFFFFF">
                  <a:alpha val="29803"/>
                </a:srgbClr>
              </a:gs>
              <a:gs pos="45000">
                <a:srgbClr val="B4DCFA">
                  <a:alpha val="40000"/>
                </a:srgbClr>
              </a:gs>
              <a:gs pos="55000">
                <a:srgbClr val="FFFFFF">
                  <a:alpha val="25882"/>
                </a:srgbClr>
              </a:gs>
              <a:gs pos="65000">
                <a:srgbClr val="B4DCFA">
                  <a:alpha val="60000"/>
                </a:srgbClr>
              </a:gs>
              <a:gs pos="100000">
                <a:srgbClr val="FFFFFF">
                  <a:alpha val="0"/>
                </a:srgbClr>
              </a:gs>
            </a:gsLst>
            <a:lin ang="5400000" scaled="0"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9" name="Google Shape;9;p1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>
            <a:gsLst>
              <a:gs pos="0">
                <a:schemeClr val="lt1"/>
              </a:gs>
              <a:gs pos="56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b="50%" l="50%" r="50%" t="50%"/>
            </a:path>
            <a:tileRect/>
          </a:gradFill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800" u="none" cap="none" strike="noStrike">
              <a:solidFill>
                <a:schemeClr val="lt1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sp>
        <p:nvSpPr>
          <p:cNvPr id="10" name="Google Shape;10;p1"/>
          <p:cNvSpPr txBox="1"/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320040" lvl="0" marL="320040" marR="0" rtl="1" algn="r">
              <a:spcBef>
                <a:spcPts val="0"/>
              </a:spcBef>
              <a:spcAft>
                <a:spcPts val="0"/>
              </a:spcAft>
              <a:buClr>
                <a:srgbClr val="C3260C"/>
              </a:buClr>
              <a:buSzPts val="5888"/>
              <a:buFont typeface="Georgia"/>
              <a:buChar char="*"/>
              <a:defRPr b="1" i="0" sz="46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2pPr>
            <a:lvl3pPr indent="0" lvl="2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3pPr>
            <a:lvl4pPr indent="0" lvl="3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4pPr>
            <a:lvl5pPr indent="0" lvl="4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5pPr>
            <a:lvl6pPr indent="0" lvl="5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6pPr>
            <a:lvl7pPr indent="0" lvl="6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7pPr>
            <a:lvl8pPr indent="0" lvl="7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8pPr>
            <a:lvl9pPr indent="0" lvl="8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11" name="Google Shape;11;p1"/>
          <p:cNvSpPr txBox="1"/>
          <p:nvPr>
            <p:ph idx="1" type="body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10210" lvl="0" marL="457200" marR="0" rtl="1" algn="r">
              <a:spcBef>
                <a:spcPts val="440"/>
              </a:spcBef>
              <a:spcAft>
                <a:spcPts val="0"/>
              </a:spcAft>
              <a:buClr>
                <a:srgbClr val="C3260C"/>
              </a:buClr>
              <a:buSzPts val="2860"/>
              <a:buFont typeface="Georgia"/>
              <a:buChar char="*"/>
              <a:defRPr b="0" i="0" sz="22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-393700" lvl="1" marL="914400" marR="0" rtl="1" algn="r">
              <a:spcBef>
                <a:spcPts val="400"/>
              </a:spcBef>
              <a:spcAft>
                <a:spcPts val="0"/>
              </a:spcAft>
              <a:buClr>
                <a:srgbClr val="C3260C"/>
              </a:buClr>
              <a:buSzPts val="2600"/>
              <a:buFont typeface="Georgia"/>
              <a:buChar char="*"/>
              <a:defRPr b="0" i="0" sz="20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-377189" lvl="2" marL="1371600" marR="0" rtl="1" algn="r">
              <a:spcBef>
                <a:spcPts val="360"/>
              </a:spcBef>
              <a:spcAft>
                <a:spcPts val="0"/>
              </a:spcAft>
              <a:buClr>
                <a:srgbClr val="C3260C"/>
              </a:buClr>
              <a:buSzPts val="2340"/>
              <a:buFont typeface="Georgia"/>
              <a:buChar char="*"/>
              <a:defRPr b="0" i="0" sz="18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-360680" lvl="3" marL="1828800" marR="0" rtl="1" algn="r">
              <a:spcBef>
                <a:spcPts val="320"/>
              </a:spcBef>
              <a:spcAft>
                <a:spcPts val="0"/>
              </a:spcAft>
              <a:buClr>
                <a:srgbClr val="C3260C"/>
              </a:buClr>
              <a:buSzPts val="2080"/>
              <a:buFont typeface="Georgia"/>
              <a:buChar char="*"/>
              <a:defRPr b="0" i="0" sz="16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-344170" lvl="4" marL="22860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-344170" lvl="5" marL="27432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-344170" lvl="6" marL="32004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-344170" lvl="7" marL="3657600" marR="0" rtl="1" algn="r">
              <a:spcBef>
                <a:spcPts val="300"/>
              </a:spcBef>
              <a:spcAft>
                <a:spcPts val="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-344170" lvl="8" marL="4114800" marR="0" rtl="1" algn="r">
              <a:spcBef>
                <a:spcPts val="300"/>
              </a:spcBef>
              <a:spcAft>
                <a:spcPts val="300"/>
              </a:spcAft>
              <a:buClr>
                <a:srgbClr val="C3260C"/>
              </a:buClr>
              <a:buSzPts val="1820"/>
              <a:buFont typeface="Georgia"/>
              <a:buChar char="*"/>
              <a:defRPr b="0" i="0" sz="1400" u="none" cap="none" strike="noStrike">
                <a:solidFill>
                  <a:srgbClr val="3F3F3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2" name="Google Shape;12;p1"/>
          <p:cNvSpPr txBox="1"/>
          <p:nvPr>
            <p:ph idx="10" type="dt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3" name="Google Shape;13;p1"/>
          <p:cNvSpPr txBox="1"/>
          <p:nvPr>
            <p:ph idx="11" type="ftr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l">
              <a:spcBef>
                <a:spcPts val="0"/>
              </a:spcBef>
              <a:spcAft>
                <a:spcPts val="0"/>
              </a:spcAft>
              <a:buSzPts val="1400"/>
              <a:buNone/>
              <a:defRPr b="1" i="0" sz="11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/>
        </p:txBody>
      </p:sp>
      <p:sp>
        <p:nvSpPr>
          <p:cNvPr id="14" name="Google Shape;14;p1"/>
          <p:cNvSpPr txBox="1"/>
          <p:nvPr>
            <p:ph idx="12" type="sldNum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1pPr>
            <a:lvl2pPr indent="0" lvl="1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2pPr>
            <a:lvl3pPr indent="0" lvl="2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3pPr>
            <a:lvl4pPr indent="0" lvl="3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4pPr>
            <a:lvl5pPr indent="0" lvl="4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5pPr>
            <a:lvl6pPr indent="0" lvl="5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6pPr>
            <a:lvl7pPr indent="0" lvl="6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7pPr>
            <a:lvl8pPr indent="0" lvl="7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8pPr>
            <a:lvl9pPr indent="0" lvl="8" marL="0" marR="0" rtl="1" algn="ctr">
              <a:spcBef>
                <a:spcPts val="0"/>
              </a:spcBef>
              <a:buNone/>
              <a:defRPr b="1" i="0" sz="1200" u="none" cap="none" strike="noStrike">
                <a:solidFill>
                  <a:srgbClr val="7F7F7F"/>
                </a:solidFill>
                <a:latin typeface="Book Antiqua"/>
                <a:ea typeface="Book Antiqua"/>
                <a:cs typeface="Book Antiqua"/>
                <a:sym typeface="Book Antiqua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13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98" name="Google Shape;98;p13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99" name="Google Shape;99;p13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0" name="Google Shape;100;p13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01" name="Google Shape;101;p13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2"/>
    <p:sldLayoutId id="2147483660" r:id="rId3"/>
    <p:sldLayoutId id="2147483661" r:id="rId4"/>
    <p:sldLayoutId id="2147483662" r:id="rId5"/>
    <p:sldLayoutId id="2147483663" r:id="rId6"/>
    <p:sldLayoutId id="2147483664" r:id="rId7"/>
    <p:sldLayoutId id="2147483665" r:id="rId8"/>
    <p:sldLayoutId id="2147483666" r:id="rId9"/>
    <p:sldLayoutId id="2147483667" r:id="rId10"/>
    <p:sldLayoutId id="2147483668" r:id="rId11"/>
    <p:sldLayoutId id="2147483669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1">
            <a:alphaModFix/>
          </a:blip>
          <a:stretch>
            <a:fillRect b="-999" l="-999" r="-999" t="-999"/>
          </a:stretch>
        </a:blipFill>
      </p:bgPr>
    </p:bg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25"/>
          <p:cNvSpPr txBox="1"/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alibri"/>
              <a:buNone/>
              <a:defRPr b="0" i="0" sz="4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indent="0"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indent="0"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indent="0"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indent="0"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indent="0"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indent="0"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indent="0"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/>
        </p:txBody>
      </p:sp>
      <p:sp>
        <p:nvSpPr>
          <p:cNvPr id="173" name="Google Shape;173;p25"/>
          <p:cNvSpPr txBox="1"/>
          <p:nvPr>
            <p:ph idx="1"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/>
          <a:lstStyle>
            <a:lvl1pPr indent="-431800" lvl="0" marL="457200" marR="0" rtl="1" algn="r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b="0" i="0" sz="32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-406400" lvl="1" marL="914400" marR="0" rtl="1" algn="r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b="0" i="0" sz="2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-381000" lvl="2" marL="1371600" marR="0" rtl="1" algn="r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-355600" lvl="3" marL="1828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-355600" lvl="4" marL="22860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-355600" lvl="5" marL="27432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-355600" lvl="6" marL="32004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-355600" lvl="7" marL="36576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-355600" lvl="8" marL="4114800" marR="0" rtl="1" algn="r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4" name="Google Shape;174;p25"/>
          <p:cNvSpPr txBox="1"/>
          <p:nvPr>
            <p:ph idx="10" type="dt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5" name="Google Shape;175;p25"/>
          <p:cNvSpPr txBox="1"/>
          <p:nvPr>
            <p:ph idx="11" type="ftr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/>
          <a:lstStyle>
            <a:lvl1pPr indent="0" lvl="0" marL="0" marR="0" rtl="1" algn="ct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457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914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1371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18288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22860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27432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32004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3657600" marR="0" rtl="1" algn="r">
              <a:spcBef>
                <a:spcPts val="0"/>
              </a:spcBef>
              <a:spcAft>
                <a:spcPts val="0"/>
              </a:spcAft>
              <a:buSzPts val="1400"/>
              <a:buNone/>
              <a:defRPr b="0" i="0" sz="18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/>
        </p:txBody>
      </p:sp>
      <p:sp>
        <p:nvSpPr>
          <p:cNvPr id="176" name="Google Shape;176;p25"/>
          <p:cNvSpPr txBox="1"/>
          <p:nvPr>
            <p:ph idx="12" type="sldNum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>
            <a:lvl1pPr indent="0" lvl="0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1" algn="l">
              <a:spcBef>
                <a:spcPts val="0"/>
              </a:spcBef>
              <a:buNone/>
              <a:defRPr b="0" i="0" sz="1200" u="none" cap="none" strike="noStrik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ar-EG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2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6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blipFill rotWithShape="1">
          <a:blip r:embed="rId3">
            <a:alphaModFix/>
          </a:blip>
          <a:stretch>
            <a:fillRect b="0" l="0" r="0" t="0"/>
          </a:stretch>
        </a:blipFill>
      </p:bgPr>
    </p:bg>
    <p:spTree>
      <p:nvGrpSpPr>
        <p:cNvPr id="249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37"/>
          <p:cNvSpPr/>
          <p:nvPr/>
        </p:nvSpPr>
        <p:spPr>
          <a:xfrm>
            <a:off x="434250" y="3429000"/>
            <a:ext cx="7923964" cy="132343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1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i="0" lang="ar-EG" sz="8000" u="none" cap="none" strike="noStrike">
                <a:solidFill>
                  <a:srgbClr val="FF0000"/>
                </a:solidFill>
                <a:latin typeface="Book Antiqua"/>
                <a:ea typeface="Book Antiqua"/>
                <a:cs typeface="Book Antiqua"/>
                <a:sym typeface="Book Antiqua"/>
              </a:rPr>
              <a:t>التعريف بسورة هود</a:t>
            </a:r>
            <a:endParaRPr b="1" i="0" sz="8000" u="none" cap="none" strike="noStrike">
              <a:solidFill>
                <a:srgbClr val="FF0000"/>
              </a:solidFill>
              <a:latin typeface="Book Antiqua"/>
              <a:ea typeface="Book Antiqua"/>
              <a:cs typeface="Book Antiqua"/>
              <a:sym typeface="Book Antiqua"/>
            </a:endParaRPr>
          </a:p>
        </p:txBody>
      </p:sp>
      <p:pic>
        <p:nvPicPr>
          <p:cNvPr id="251" name="Google Shape;251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-559821" y="-243408"/>
            <a:ext cx="4191000" cy="31432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52" name="Google Shape;252;p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3488" y="0"/>
            <a:ext cx="4191000" cy="314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slow">
    <p:fade thruBlk="1"/>
  </p:transition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23" presetSubtype="16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dur="500"/>
                                        <p:tgtEl>
                                          <p:spTgt spid="2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fmla="" tm="0">
                                          <p:val>
                                            <p:strVal val="0"/>
                                          </p:val>
                                        </p:tav>
                                        <p:tav fmla=""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56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7" name="Google Shape;257;p3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33375" y="571481"/>
            <a:ext cx="8477250" cy="571504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2" name="Google Shape;262;p3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00025" y="1285860"/>
            <a:ext cx="8743950" cy="428628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7" name="Google Shape;267;p4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85787" y="428604"/>
            <a:ext cx="7572428" cy="6000792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Sp="0">
  <p:cSld>
    <p:spTree>
      <p:nvGrpSpPr>
        <p:cNvPr id="271" name="Shape 2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2" name="Google Shape;272;p41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000102" y="428606"/>
            <a:ext cx="7143798" cy="6000790"/>
          </a:xfrm>
          <a:prstGeom prst="rect">
            <a:avLst/>
          </a:prstGeom>
          <a:noFill/>
          <a:ln cap="sq" cmpd="thickThin" w="88900">
            <a:solidFill>
              <a:srgbClr val="FF0000"/>
            </a:solidFill>
            <a:prstDash val="solid"/>
            <a:miter lim="800000"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1_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سمة Offic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5_Slipstream">
  <a:themeElements>
    <a:clrScheme name="Slipstream">
      <a:dk1>
        <a:srgbClr val="000000"/>
      </a:dk1>
      <a:lt1>
        <a:srgbClr val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4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