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450" r:id="rId3"/>
    <p:sldId id="441" r:id="rId4"/>
    <p:sldId id="442" r:id="rId5"/>
    <p:sldId id="335" r:id="rId6"/>
    <p:sldId id="443" r:id="rId7"/>
    <p:sldId id="451" r:id="rId8"/>
    <p:sldId id="444" r:id="rId9"/>
    <p:sldId id="446" r:id="rId10"/>
    <p:sldId id="438" r:id="rId11"/>
    <p:sldId id="449" r:id="rId12"/>
    <p:sldId id="411" r:id="rId1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15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D60093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1536"/>
      </p:cViewPr>
      <p:guideLst>
        <p:guide orient="horz" pos="2183"/>
        <p:guide pos="3840"/>
        <p:guide orient="horz" pos="3015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002655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290933" y="3143558"/>
              <a:ext cx="5676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صفَةُ الصلاَةِ ( 1)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0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38049" y="1942553"/>
              <a:ext cx="1717122" cy="602631"/>
              <a:chOff x="3549688" y="5400344"/>
              <a:chExt cx="1717122" cy="60263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الرابع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49688" y="5682779"/>
                <a:ext cx="1717122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صفَةُ الصَّلاَةِ ( 1 )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171174" y="-2237180"/>
            <a:ext cx="4741412" cy="7701915"/>
            <a:chOff x="7774691" y="-1752649"/>
            <a:chExt cx="5029652" cy="5562969"/>
          </a:xfrm>
          <a:solidFill>
            <a:srgbClr val="FFC000"/>
          </a:solidFill>
        </p:grpSpPr>
        <p:grpSp>
          <p:nvGrpSpPr>
            <p:cNvPr id="2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562969"/>
              <a:chOff x="2000433" y="-2898749"/>
              <a:chExt cx="8318662" cy="9200725"/>
            </a:xfrm>
            <a:grpFill/>
          </p:grpSpPr>
          <p:sp>
            <p:nvSpPr>
              <p:cNvPr id="2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3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8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636" y="1518849"/>
              <a:ext cx="3984572" cy="219180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6965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38049" y="1942553"/>
              <a:ext cx="1717122" cy="602631"/>
              <a:chOff x="3549688" y="5400344"/>
              <a:chExt cx="1717122" cy="60263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الرابع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49688" y="5682779"/>
                <a:ext cx="1717122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صفَةُ الصَّلاَةِ ( 1 )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171174" y="-2237180"/>
            <a:ext cx="4741412" cy="7701915"/>
            <a:chOff x="7774691" y="-1752649"/>
            <a:chExt cx="5029652" cy="5562969"/>
          </a:xfrm>
          <a:solidFill>
            <a:srgbClr val="FFC000"/>
          </a:solidFill>
        </p:grpSpPr>
        <p:grpSp>
          <p:nvGrpSpPr>
            <p:cNvPr id="2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562969"/>
              <a:chOff x="2000433" y="-2898749"/>
              <a:chExt cx="8318662" cy="9200725"/>
            </a:xfrm>
            <a:grpFill/>
          </p:grpSpPr>
          <p:sp>
            <p:nvSpPr>
              <p:cNvPr id="2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3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8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9693" y="1518849"/>
              <a:ext cx="3854460" cy="219180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68906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6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69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72018" y="1942553"/>
              <a:ext cx="1991367" cy="674804"/>
              <a:chOff x="3383657" y="5400344"/>
              <a:chExt cx="1991367" cy="67480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الرابع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83657" y="5779583"/>
                <a:ext cx="1991367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صفَةُ الصَّلاَةِ ( 1 )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6297364" y="34207"/>
            <a:ext cx="3291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latin typeface="Century Gothic" panose="020B0502020202020204" pitchFamily="34" charset="0"/>
              </a:rPr>
              <a:t>صفَةُ الصَّلاَةِ ( 1 )</a:t>
            </a:r>
          </a:p>
        </p:txBody>
      </p:sp>
      <p:grpSp>
        <p:nvGrpSpPr>
          <p:cNvPr id="3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715024" y="0"/>
            <a:ext cx="2727552" cy="6472198"/>
            <a:chOff x="7774691" y="-3452884"/>
            <a:chExt cx="5029652" cy="7263204"/>
          </a:xfrm>
          <a:solidFill>
            <a:srgbClr val="7030A0"/>
          </a:solidFill>
        </p:grpSpPr>
        <p:grpSp>
          <p:nvGrpSpPr>
            <p:cNvPr id="4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452884"/>
              <a:ext cx="5029652" cy="7263204"/>
              <a:chOff x="2000433" y="-5710807"/>
              <a:chExt cx="8318662" cy="12012783"/>
            </a:xfrm>
            <a:grpFill/>
          </p:grpSpPr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4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710807"/>
                <a:ext cx="113235" cy="752851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629" y="1657406"/>
              <a:ext cx="4255571" cy="1729878"/>
            </a:xfrm>
            <a:prstGeom prst="rect">
              <a:avLst/>
            </a:prstGeom>
            <a:grpFill/>
          </p:spPr>
        </p:pic>
      </p:grpSp>
      <p:sp>
        <p:nvSpPr>
          <p:cNvPr id="53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7480581" y="805141"/>
            <a:ext cx="4711419" cy="774358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المُسلِمُونَ يُؤدُّونَ الصلاَةَ علَى ِصفَةٍ واحِدَةٍ</a:t>
            </a:r>
          </a:p>
        </p:txBody>
      </p:sp>
      <p:grpSp>
        <p:nvGrpSpPr>
          <p:cNvPr id="54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>
            <a:off x="7204004" y="2311228"/>
            <a:ext cx="3597920" cy="3212403"/>
            <a:chOff x="6449790" y="705675"/>
            <a:chExt cx="2279795" cy="2228601"/>
          </a:xfrm>
        </p:grpSpPr>
        <p:sp>
          <p:nvSpPr>
            <p:cNvPr id="55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FFE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420206">
              <a:off x="6449790" y="1340491"/>
              <a:ext cx="2168469" cy="576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/>
                <a:t>قَالَ الرَّسولُ صلى الله عليه و سلم :</a:t>
              </a:r>
            </a:p>
            <a:p>
              <a:pPr algn="ctr"/>
              <a:r>
                <a:rPr lang="ar-SY" sz="2400" b="1" dirty="0"/>
                <a:t>« صلُّوا كَمَا رأَيْتُمُونِي أُصلِّي</a:t>
              </a:r>
              <a:r>
                <a:rPr lang="ar-SY" sz="2800" dirty="0"/>
                <a:t>»</a:t>
              </a:r>
              <a:endParaRPr lang="en-US" sz="28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61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8448752" y="2253382"/>
            <a:ext cx="423733" cy="586859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88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75665" y="1942553"/>
              <a:ext cx="1762948" cy="602176"/>
              <a:chOff x="3487304" y="5400344"/>
              <a:chExt cx="1762948" cy="602176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الرابع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87304" y="5706955"/>
                <a:ext cx="1762948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صفَةُ الصَّلاَةِ ( 1 )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757432" y="-515758"/>
            <a:ext cx="2410006" cy="4549964"/>
            <a:chOff x="7774691" y="-1752649"/>
            <a:chExt cx="5029652" cy="5562969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562969"/>
              <a:chOff x="2000433" y="-2898749"/>
              <a:chExt cx="8318662" cy="9200725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96567" y="1817700"/>
                <a:ext cx="926391" cy="510278"/>
                <a:chOff x="5696567" y="1817700"/>
                <a:chExt cx="926391" cy="510278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96567" y="1817700"/>
                  <a:ext cx="926391" cy="348722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5092" y="1630941"/>
              <a:ext cx="3945953" cy="1874554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8795657" y="1839116"/>
            <a:ext cx="3366611" cy="774358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1- أَستَقْبِلُ القِبْلَةَ</a:t>
            </a:r>
          </a:p>
        </p:txBody>
      </p:sp>
    </p:spTree>
    <p:extLst>
      <p:ext uri="{BB962C8B-B14F-4D97-AF65-F5344CB8AC3E}">
        <p14:creationId xmlns:p14="http://schemas.microsoft.com/office/powerpoint/2010/main" val="1301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26835" y="1942553"/>
              <a:ext cx="1623846" cy="582658"/>
              <a:chOff x="3538474" y="5400344"/>
              <a:chExt cx="1623846" cy="582658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الرابع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38474" y="5687437"/>
                <a:ext cx="1623846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صفَةُ الصَّلاَةِ ( 1 )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621138" y="-632534"/>
            <a:ext cx="2410006" cy="4549964"/>
            <a:chOff x="7774691" y="-1752649"/>
            <a:chExt cx="5029652" cy="5562969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562969"/>
              <a:chOff x="2000433" y="-2898749"/>
              <a:chExt cx="8318662" cy="9200725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027" y="1521836"/>
              <a:ext cx="3604645" cy="2059534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6749143" y="2045673"/>
            <a:ext cx="5413126" cy="854865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2- أُكَبر تَكْبِيرةَ الإحْرامِ  قَائِلاً: ( اللّهُ َأكْبَر )</a:t>
            </a:r>
          </a:p>
        </p:txBody>
      </p:sp>
    </p:spTree>
    <p:extLst>
      <p:ext uri="{BB962C8B-B14F-4D97-AF65-F5344CB8AC3E}">
        <p14:creationId xmlns:p14="http://schemas.microsoft.com/office/powerpoint/2010/main" val="321127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8632FB7-5CD1-43A2-83E1-3C8326110D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89BCB8F4-DAB1-4D48-B160-A4CD32F92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C91A8413-425A-4446-A9CA-635FE856E9BB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BEDF4FA-BCFA-4877-9801-E0E7768EAEC0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D6FBC39B-2513-4A3D-80A6-642EF257C1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4671" y="1942553"/>
              <a:ext cx="1828759" cy="604215"/>
              <a:chOff x="3476310" y="5400344"/>
              <a:chExt cx="1828759" cy="604215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الرابع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6310" y="5708994"/>
                <a:ext cx="1828759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صفَةُ الصَّلاَةِ ( 1 )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757432" y="-745617"/>
            <a:ext cx="2410006" cy="4549964"/>
            <a:chOff x="7774691" y="-1752649"/>
            <a:chExt cx="5029652" cy="5562969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562969"/>
              <a:chOff x="2000433" y="-2898749"/>
              <a:chExt cx="8318662" cy="9200725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5659" y="1507020"/>
              <a:ext cx="3574354" cy="2152369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6400800" y="2045673"/>
            <a:ext cx="5761469" cy="854865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3- أَضعُ يَدي اليُمْنَى علَى اليُسرى على َصدْري</a:t>
            </a:r>
          </a:p>
        </p:txBody>
      </p:sp>
    </p:spTree>
    <p:extLst>
      <p:ext uri="{BB962C8B-B14F-4D97-AF65-F5344CB8AC3E}">
        <p14:creationId xmlns:p14="http://schemas.microsoft.com/office/powerpoint/2010/main" val="37313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69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72018" y="1942553"/>
              <a:ext cx="1991367" cy="674804"/>
              <a:chOff x="3383657" y="5400344"/>
              <a:chExt cx="1991367" cy="67480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الرابع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83657" y="5779583"/>
                <a:ext cx="1991367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صفَةُ الصَّلاَةِ ( 1 )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394859" y="67600"/>
            <a:ext cx="2727552" cy="6472198"/>
            <a:chOff x="7774691" y="-3452884"/>
            <a:chExt cx="5029652" cy="7263204"/>
          </a:xfrm>
          <a:solidFill>
            <a:srgbClr val="7030A0"/>
          </a:solidFill>
        </p:grpSpPr>
        <p:grpSp>
          <p:nvGrpSpPr>
            <p:cNvPr id="4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452884"/>
              <a:ext cx="5029652" cy="7263204"/>
              <a:chOff x="2000433" y="-5710807"/>
              <a:chExt cx="8318662" cy="12012783"/>
            </a:xfrm>
            <a:grpFill/>
          </p:grpSpPr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4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710807"/>
                <a:ext cx="113235" cy="752851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74" y="1657405"/>
              <a:ext cx="3693512" cy="1866623"/>
            </a:xfrm>
            <a:prstGeom prst="rect">
              <a:avLst/>
            </a:prstGeom>
            <a:grpFill/>
          </p:spPr>
        </p:pic>
      </p:grpSp>
      <p:sp>
        <p:nvSpPr>
          <p:cNvPr id="53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8789376" y="805141"/>
            <a:ext cx="3402624" cy="774358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4- أَقْرَأ دُعَاءَ الاستِفْتَاحِ :</a:t>
            </a:r>
          </a:p>
        </p:txBody>
      </p:sp>
      <p:grpSp>
        <p:nvGrpSpPr>
          <p:cNvPr id="54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>
            <a:off x="6572318" y="2387866"/>
            <a:ext cx="3882538" cy="3888647"/>
            <a:chOff x="6591499" y="705675"/>
            <a:chExt cx="2138086" cy="2228601"/>
          </a:xfrm>
        </p:grpSpPr>
        <p:sp>
          <p:nvSpPr>
            <p:cNvPr id="55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FFE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420206">
              <a:off x="6736610" y="1328987"/>
              <a:ext cx="1714251" cy="68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سبْحَانَكَ اللَّهُمَّ وَبِحَمْدِكَ </a:t>
              </a:r>
              <a:r>
                <a:rPr lang="ar-SY" b="1" dirty="0"/>
                <a:t>، </a:t>
              </a:r>
              <a:endParaRPr lang="ar-SY" sz="2400" dirty="0"/>
            </a:p>
            <a:p>
              <a:pPr algn="r"/>
              <a:r>
                <a:rPr lang="ar-SY" sz="2400" b="1" dirty="0"/>
                <a:t>وتبَاَرَكَ اسمُكَ، وَتَعَالَى جَدُّكَ، ولاَ إلَهَ غَيْرُكَ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61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7791073" y="2133352"/>
            <a:ext cx="487559" cy="710399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271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34337" y="1942553"/>
              <a:ext cx="1689427" cy="590524"/>
              <a:chOff x="3545976" y="5400344"/>
              <a:chExt cx="1689427" cy="59052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الرابع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45976" y="5695303"/>
                <a:ext cx="1689427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صفَةُ الصَّلاَةِ ( 1 )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260320" y="0"/>
            <a:ext cx="2410006" cy="4549964"/>
            <a:chOff x="7774691" y="-1752649"/>
            <a:chExt cx="5029652" cy="5562969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562969"/>
              <a:chOff x="2000433" y="-2898749"/>
              <a:chExt cx="8318662" cy="9200725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709" y="1556962"/>
              <a:ext cx="3473615" cy="2022510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6487887" y="2045673"/>
            <a:ext cx="5674382" cy="854865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5- أَقْرَأ الفَاتِحةَ ، ثُمَّ أَقْرَأ مِمَّا أحَفَظُ مِنَ القُرآنِ الكَرِيمِ</a:t>
            </a:r>
          </a:p>
        </p:txBody>
      </p:sp>
    </p:spTree>
    <p:extLst>
      <p:ext uri="{BB962C8B-B14F-4D97-AF65-F5344CB8AC3E}">
        <p14:creationId xmlns:p14="http://schemas.microsoft.com/office/powerpoint/2010/main" val="149764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58196" y="1942553"/>
              <a:ext cx="1641710" cy="591670"/>
              <a:chOff x="3569835" y="5400344"/>
              <a:chExt cx="1641710" cy="59167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الرابع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69835" y="5696449"/>
                <a:ext cx="1641710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صفَةُ الصَّلاَةِ ( 1 )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087634" y="109246"/>
            <a:ext cx="2410006" cy="4549964"/>
            <a:chOff x="7774691" y="-1752649"/>
            <a:chExt cx="5029652" cy="5562969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562969"/>
              <a:chOff x="2000433" y="-2898749"/>
              <a:chExt cx="8318662" cy="9200725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3519" y="1518849"/>
              <a:ext cx="3541697" cy="2078370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7866743" y="2045673"/>
            <a:ext cx="4295526" cy="854865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5- أَنْظُرُ إلى مَكانِ سجُودي</a:t>
            </a:r>
          </a:p>
        </p:txBody>
      </p:sp>
    </p:spTree>
    <p:extLst>
      <p:ext uri="{BB962C8B-B14F-4D97-AF65-F5344CB8AC3E}">
        <p14:creationId xmlns:p14="http://schemas.microsoft.com/office/powerpoint/2010/main" val="14578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171</Words>
  <Application>Microsoft Office PowerPoint</Application>
  <PresentationFormat>شاشة عريضة</PresentationFormat>
  <Paragraphs>51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Cooper Black</vt:lpstr>
      <vt:lpstr>Hand Of Sean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1225</cp:revision>
  <dcterms:created xsi:type="dcterms:W3CDTF">2020-10-10T04:32:51Z</dcterms:created>
  <dcterms:modified xsi:type="dcterms:W3CDTF">2021-02-06T15:36:05Z</dcterms:modified>
</cp:coreProperties>
</file>