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6858000" cy="9144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231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714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855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793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669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179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757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85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287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81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807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811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08F71-F309-492C-8C20-E5E883FCDF00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722E3-1D8A-4287-9228-20BC09187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833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07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1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6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83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436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54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26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71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2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79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72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0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7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08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196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19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89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26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08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54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56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08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20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9972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85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9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805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3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484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594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566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19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858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2564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102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779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45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012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624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3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789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2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35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371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3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8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943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430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عرض على الشاشة (3:4)‏</PresentationFormat>
  <Paragraphs>0</Paragraphs>
  <Slides>41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lap</dc:creator>
  <cp:lastModifiedBy>lap</cp:lastModifiedBy>
  <cp:revision>1</cp:revision>
  <dcterms:created xsi:type="dcterms:W3CDTF">2015-02-10T12:21:42Z</dcterms:created>
  <dcterms:modified xsi:type="dcterms:W3CDTF">2015-02-10T12:21:43Z</dcterms:modified>
</cp:coreProperties>
</file>