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2.jpg" ContentType="image/jpeg"/>
  <Override PartName="/ppt/media/image3.jpg" ContentType="image/jpeg"/>
  <Override PartName="/ppt/media/image7.jpg" ContentType="image/jpeg"/>
  <Override PartName="/ppt/media/image8.jpg" ContentType="image/jpeg"/>
  <Override PartName="/ppt/media/image9.jpg" ContentType="image/jpeg"/>
  <Override PartName="/ppt/media/image10.jpg" ContentType="image/jpeg"/>
  <Override PartName="/ppt/media/image11.jpg" ContentType="image/jpeg"/>
  <Override PartName="/ppt/media/image14.jpg" ContentType="image/gif"/>
  <Override PartName="/ppt/media/image16.jpg" ContentType="image/jpeg"/>
  <Override PartName="/ppt/media/image19.jpg" ContentType="image/png"/>
  <Override PartName="/ppt/media/image21.jpg" ContentType="image/jpeg"/>
  <Override PartName="/ppt/media/image22.jpg" ContentType="image/jpeg"/>
  <Override PartName="/ppt/media/image24.jpg" ContentType="image/jpeg"/>
  <Override PartName="/ppt/media/image26.jpg" ContentType="image/jpeg"/>
  <Override PartName="/ppt/media/image29.jpg" ContentType="image/jpeg"/>
  <Override PartName="/ppt/media/image31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1"/>
  </p:notes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6" r:id="rId29"/>
    <p:sldId id="285" r:id="rId3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59" d="100"/>
          <a:sy n="59" d="100"/>
        </p:scale>
        <p:origin x="72" y="2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C2F52B7-1906-4C03-8654-7EC90DEC9476}" type="datetimeFigureOut">
              <a:rPr lang="ar-SA" smtClean="0"/>
              <a:t>11/03/42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5F8BB98-7BB5-412C-852E-D0F17EF304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0346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1BDC8A9-42C5-435E-AA8B-D1FA8A2DF0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FCC0151-F31F-4C2D-A122-CC14A344B8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5E4F221-5C4C-4596-A7BE-C77DC1FEE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5470-BF2D-4B98-8ADD-3408823EAB8E}" type="datetimeFigureOut">
              <a:rPr lang="ar-SA" smtClean="0"/>
              <a:t>11/03/42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8EBAC87-4938-4950-BD0E-56A51BAF8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D5B27EC-E260-417B-8CDC-2CD7D7EC9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E393-CA5A-471D-8F71-D722335070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370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9C3129D-E16F-4180-A96B-A329236F8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CA26A5B-8C5C-4753-96B5-EFC90A550E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D421B17-3A35-4739-A514-5CF2A3B3D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5470-BF2D-4B98-8ADD-3408823EAB8E}" type="datetimeFigureOut">
              <a:rPr lang="ar-SA" smtClean="0"/>
              <a:t>11/03/42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C0A428D-8BCF-4C68-8AA6-B7F8A4940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EFE7536-8AF5-4724-8FB9-A4EE1E020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E393-CA5A-471D-8F71-D722335070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61815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E976B13D-38E8-426A-B20C-F0D4CB6E33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0A45DF7-EC3A-4971-9328-38426FCFB2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90ED67A-34C9-4B7E-B9B2-458FEABB5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5470-BF2D-4B98-8ADD-3408823EAB8E}" type="datetimeFigureOut">
              <a:rPr lang="ar-SA" smtClean="0"/>
              <a:t>11/03/42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B6B183F-A71E-4C1F-A330-823FA9567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73C4644-6EDC-4E0A-820C-84089CB2D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E393-CA5A-471D-8F71-D722335070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7295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02598E4-997E-45AF-9B52-AD9C2F786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85BF038-584F-4967-8D94-A763D51E4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240984B-813E-464F-BA73-933FDD52D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5470-BF2D-4B98-8ADD-3408823EAB8E}" type="datetimeFigureOut">
              <a:rPr lang="ar-SA" smtClean="0"/>
              <a:t>11/03/42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41EADDD-5644-4EDA-B652-A0AF78FC9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B4A1F91-9147-42FF-803B-AA592F88D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E393-CA5A-471D-8F71-D722335070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164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BAB5A89-003D-40A5-9278-7FEDF6C3A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27ED87D-4429-4B42-98B3-C83AA348CA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A9C0E09-C1CD-4F6F-A553-40C8BD8C9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5470-BF2D-4B98-8ADD-3408823EAB8E}" type="datetimeFigureOut">
              <a:rPr lang="ar-SA" smtClean="0"/>
              <a:t>11/03/42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35A88EE-26A6-4CD8-948B-6D14FD91E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C9AD343-5783-4F2D-A3A7-9898BB1DE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E393-CA5A-471D-8F71-D722335070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9731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490CF77-2BC9-4135-B2F8-837057009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C795ED5-9A2E-4161-A6D2-57086D005F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CC7F139-D61F-4B4B-9955-86C8AD8550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C9ECC09-81D3-420A-A639-3F7772AAC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5470-BF2D-4B98-8ADD-3408823EAB8E}" type="datetimeFigureOut">
              <a:rPr lang="ar-SA" smtClean="0"/>
              <a:t>11/03/42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D749ED5-FD8C-4E26-83B4-C15807039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12A408C-F71A-45C5-8701-B1A19CC74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E393-CA5A-471D-8F71-D722335070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41923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BDF1BEC-F86B-455B-AF6F-A9207EFDD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A8A47D7-1A04-4DBC-93F1-5590E2488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D5E0620-3059-4613-8C5B-0406911C91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C5AB78E-2DC9-45BE-8C2F-B1827F59BF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F5804310-5840-4700-8513-16C15C216A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D68C00E9-0E29-41AB-B2E6-6C6CF4E26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5470-BF2D-4B98-8ADD-3408823EAB8E}" type="datetimeFigureOut">
              <a:rPr lang="ar-SA" smtClean="0"/>
              <a:t>11/03/42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F4F53E79-FC10-4124-97FE-6E6414C2C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AF08FA9A-716E-458F-A3E1-F3D8B11E0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E393-CA5A-471D-8F71-D722335070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10072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472FB78-4062-4759-90D4-9718D4A97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1B233B4-A7CF-4BDD-A56C-AA1DCBEA4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5470-BF2D-4B98-8ADD-3408823EAB8E}" type="datetimeFigureOut">
              <a:rPr lang="ar-SA" smtClean="0"/>
              <a:t>11/03/42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C072B4DC-821A-4A0D-9A02-35624D81D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6913ED6C-1A05-4C9D-A9C5-751687D7D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E393-CA5A-471D-8F71-D722335070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2148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3BBF464-9BA3-4C45-901B-3B7BBF249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5470-BF2D-4B98-8ADD-3408823EAB8E}" type="datetimeFigureOut">
              <a:rPr lang="ar-SA" smtClean="0"/>
              <a:t>11/03/42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BB03481-D1B7-474D-8748-BFD5080E8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2B241F3-2418-4768-A871-4AE4DD810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E393-CA5A-471D-8F71-D722335070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0407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47FCD26-53DA-4BCF-A7C0-074139056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27CA022-9A98-4E0A-B40C-EF5F8A242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DEC3AEA-C331-42D8-9CA1-BCC9E51678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F7966A6-660E-48F1-81AE-DBD212267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5470-BF2D-4B98-8ADD-3408823EAB8E}" type="datetimeFigureOut">
              <a:rPr lang="ar-SA" smtClean="0"/>
              <a:t>11/03/42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D0E9427-76B9-4816-A6B6-577D86AA2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3FA79C8-6E5E-464A-A095-4FFA1ADCF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E393-CA5A-471D-8F71-D722335070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7591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FBA0196-21AF-4278-8BC6-E64A52AD8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57300864-AB86-4EE6-B0AC-2014813E7B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65C9751-312C-4501-BC06-4DE6BABE65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10B9B5B-F1EA-4FFA-98DC-7671AD5CE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5470-BF2D-4B98-8ADD-3408823EAB8E}" type="datetimeFigureOut">
              <a:rPr lang="ar-SA" smtClean="0"/>
              <a:t>11/03/42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37FA763-A7E2-4D7C-A284-69206D768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44396D1-F9D9-4B03-AAC3-397859190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E393-CA5A-471D-8F71-D722335070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271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AE4B6E95-482D-4966-AF64-56960EC98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4EA40F6-AD46-4758-B3F7-0B8AE650F0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C2903FD-17A9-47CC-98D8-3A1112B5F4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25470-BF2D-4B98-8ADD-3408823EAB8E}" type="datetimeFigureOut">
              <a:rPr lang="ar-SA" smtClean="0"/>
              <a:t>11/03/42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FC1116E-CB00-4661-9C21-77F8F384A3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CC56BAC-C5D5-4E7D-A9C9-E5E2E7BB03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8E393-CA5A-471D-8F71-D722335070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487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t.me/zadalmoale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conarchive.com/show/noto-emoji-food-drink-icons-by-google/32362-ear-of-corn-icon.html" TargetMode="External"/><Relationship Id="rId5" Type="http://schemas.openxmlformats.org/officeDocument/2006/relationships/image" Target="../media/image12.png"/><Relationship Id="rId4" Type="http://schemas.openxmlformats.org/officeDocument/2006/relationships/hyperlink" Target="https://openclipart.org/detail/108961/button-cance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afeaa.blogspot.com/2016/12/blog-post_72.html" TargetMode="External"/><Relationship Id="rId5" Type="http://schemas.openxmlformats.org/officeDocument/2006/relationships/image" Target="../media/image13.png"/><Relationship Id="rId4" Type="http://schemas.openxmlformats.org/officeDocument/2006/relationships/hyperlink" Target="https://openclipart.org/detail/108961/button-cance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lipartion.com/free-clipart-giraffe-clipart/" TargetMode="External"/><Relationship Id="rId5" Type="http://schemas.openxmlformats.org/officeDocument/2006/relationships/image" Target="../media/image14.jpg"/><Relationship Id="rId4" Type="http://schemas.openxmlformats.org/officeDocument/2006/relationships/hyperlink" Target="https://openclipart.org/detail/108961/button-cance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ixabay.com/en/clock-square-time-instrument-alarm-34597/" TargetMode="External"/><Relationship Id="rId5" Type="http://schemas.openxmlformats.org/officeDocument/2006/relationships/image" Target="../media/image15.png"/><Relationship Id="rId4" Type="http://schemas.openxmlformats.org/officeDocument/2006/relationships/hyperlink" Target="https://openclipart.org/detail/108961/button-cance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epositphotos.com/vector-images/smiley.html" TargetMode="External"/><Relationship Id="rId5" Type="http://schemas.openxmlformats.org/officeDocument/2006/relationships/image" Target="../media/image16.jpg"/><Relationship Id="rId4" Type="http://schemas.openxmlformats.org/officeDocument/2006/relationships/hyperlink" Target="https://openclipart.org/detail/108961/button-cance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ixabay.com/en/ship-space-spacecraft-1414822/" TargetMode="External"/><Relationship Id="rId5" Type="http://schemas.openxmlformats.org/officeDocument/2006/relationships/image" Target="../media/image17.png"/><Relationship Id="rId4" Type="http://schemas.openxmlformats.org/officeDocument/2006/relationships/hyperlink" Target="https://openclipart.org/detail/108961/button-cance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ixabay.com/en/frog-amphibian-education-kids-1177282/" TargetMode="External"/><Relationship Id="rId5" Type="http://schemas.openxmlformats.org/officeDocument/2006/relationships/image" Target="../media/image18.png"/><Relationship Id="rId4" Type="http://schemas.openxmlformats.org/officeDocument/2006/relationships/hyperlink" Target="https://openclipart.org/detail/108961/button-cance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lipground.com/merak-clipart.html" TargetMode="External"/><Relationship Id="rId5" Type="http://schemas.openxmlformats.org/officeDocument/2006/relationships/image" Target="../media/image19.jpg"/><Relationship Id="rId4" Type="http://schemas.openxmlformats.org/officeDocument/2006/relationships/hyperlink" Target="https://openclipart.org/detail/108961/button-cance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ixabay.com/id/surat-mail-email-kotak-surat-147697/" TargetMode="External"/><Relationship Id="rId5" Type="http://schemas.openxmlformats.org/officeDocument/2006/relationships/image" Target="../media/image20.png"/><Relationship Id="rId4" Type="http://schemas.openxmlformats.org/officeDocument/2006/relationships/hyperlink" Target="https://openclipart.org/detail/108961/button-cance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liparting.com/free-grapes-clipart-38325/" TargetMode="External"/><Relationship Id="rId5" Type="http://schemas.openxmlformats.org/officeDocument/2006/relationships/image" Target="../media/image21.jpg"/><Relationship Id="rId4" Type="http://schemas.openxmlformats.org/officeDocument/2006/relationships/hyperlink" Target="https://openclipart.org/detail/108961/button-cance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penclipart.org/detail/108961/button-cancel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printonic.ru/kartinki/priroda/givotnie/zveri/lev/item-9457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lipart-library.com/gazelle-shadow-clipart.html" TargetMode="External"/><Relationship Id="rId5" Type="http://schemas.openxmlformats.org/officeDocument/2006/relationships/image" Target="../media/image22.jpg"/><Relationship Id="rId4" Type="http://schemas.openxmlformats.org/officeDocument/2006/relationships/hyperlink" Target="https://openclipart.org/detail/108961/button-cance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ixabay.com/en/strawberry-holidays-fragaria-vesca-2269525/" TargetMode="External"/><Relationship Id="rId5" Type="http://schemas.openxmlformats.org/officeDocument/2006/relationships/image" Target="../media/image23.png"/><Relationship Id="rId4" Type="http://schemas.openxmlformats.org/officeDocument/2006/relationships/hyperlink" Target="https://openclipart.org/detail/108961/button-cance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ebay.co.uk/itm/Moon-Smiling-Moon-Cartoon-Sticker-Decal-Graphic-Vinyl-Label-/121584740135" TargetMode="External"/><Relationship Id="rId5" Type="http://schemas.openxmlformats.org/officeDocument/2006/relationships/image" Target="../media/image24.jpg"/><Relationship Id="rId4" Type="http://schemas.openxmlformats.org/officeDocument/2006/relationships/hyperlink" Target="https://openclipart.org/detail/108961/button-cance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hyperlink" Target="https://openclipart.org/detail/108961/button-cance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ixabay.com/ko/%EB%A0%88%EB%AA%AC-%EA%B3%BC%EC%9D%BC-%EA%B7%B8%EB%A6%B0-%EB%85%B8%EB%9E%80%EC%83%89-%EA%B0%90%EA%B7%A4-%EB%A5%98-%EC%9D%8C%EC%8B%9D-%EB%B9%84%ED%83%80%EB%AF%BC-c-%EC%82%B0-%EC%84%B1-2740454/" TargetMode="External"/><Relationship Id="rId5" Type="http://schemas.openxmlformats.org/officeDocument/2006/relationships/image" Target="../media/image26.jpg"/><Relationship Id="rId4" Type="http://schemas.openxmlformats.org/officeDocument/2006/relationships/hyperlink" Target="https://openclipart.org/detail/108961/button-cancel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ixabay.com/en/bananas-food-fruit-fresh-yellow-306094/" TargetMode="External"/><Relationship Id="rId5" Type="http://schemas.openxmlformats.org/officeDocument/2006/relationships/image" Target="../media/image27.png"/><Relationship Id="rId4" Type="http://schemas.openxmlformats.org/officeDocument/2006/relationships/hyperlink" Target="https://openclipart.org/detail/108961/button-cancel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hyperlink" Target="https://openclipart.org/detail/108961/button-cancel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3detsamar.wordpress.com/2015/05/24/%D9%87%D8%AF%D9%8A%D8%A9-%D8%A7%D9%86%D9%87%D8%A7%D8%B1%D8%AF%D8%A9-%D9%A1/" TargetMode="External"/><Relationship Id="rId5" Type="http://schemas.openxmlformats.org/officeDocument/2006/relationships/image" Target="../media/image29.jpg"/><Relationship Id="rId4" Type="http://schemas.openxmlformats.org/officeDocument/2006/relationships/hyperlink" Target="https://openclipart.org/detail/108961/button-cancel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gif"/><Relationship Id="rId4" Type="http://schemas.openxmlformats.org/officeDocument/2006/relationships/hyperlink" Target="https://openclipart.org/detail/108961/button-cancel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orobanarab.com/p/blog-page_6794.html" TargetMode="External"/><Relationship Id="rId5" Type="http://schemas.openxmlformats.org/officeDocument/2006/relationships/image" Target="../media/image31.JPG"/><Relationship Id="rId4" Type="http://schemas.openxmlformats.org/officeDocument/2006/relationships/hyperlink" Target="https://openclipart.org/detail/108961/button-cance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penclipart.org/detail/108961/button-cancel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ts.wikipedia.org/wiki/File:House_image_icon.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ixabay.com/en/red-apple-fruit-tree-sweet-304675/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s://openclipart.org/detail/108961/button-cance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hutterstock.com/search/fox+clipart" TargetMode="External"/><Relationship Id="rId5" Type="http://schemas.openxmlformats.org/officeDocument/2006/relationships/image" Target="../media/image7.jpg"/><Relationship Id="rId4" Type="http://schemas.openxmlformats.org/officeDocument/2006/relationships/hyperlink" Target="https://openclipart.org/detail/108961/button-cance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reepik.com/premium-vector/illustration-cute-funny-camel_2703055.htm" TargetMode="External"/><Relationship Id="rId5" Type="http://schemas.openxmlformats.org/officeDocument/2006/relationships/image" Target="../media/image8.jpg"/><Relationship Id="rId4" Type="http://schemas.openxmlformats.org/officeDocument/2006/relationships/hyperlink" Target="https://openclipart.org/detail/108961/button-cance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lipartix.com/donkey-clipart/" TargetMode="External"/><Relationship Id="rId5" Type="http://schemas.openxmlformats.org/officeDocument/2006/relationships/image" Target="../media/image9.jpg"/><Relationship Id="rId4" Type="http://schemas.openxmlformats.org/officeDocument/2006/relationships/hyperlink" Target="https://openclipart.org/detail/108961/button-cance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nipic.com/show/3/90/2bc586ff9b581309.html" TargetMode="External"/><Relationship Id="rId5" Type="http://schemas.openxmlformats.org/officeDocument/2006/relationships/image" Target="../media/image10.jpg"/><Relationship Id="rId4" Type="http://schemas.openxmlformats.org/officeDocument/2006/relationships/hyperlink" Target="https://openclipart.org/detail/108961/button-cance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r.pngtree.com/freepng/zodiac-chicken_2525369.html" TargetMode="External"/><Relationship Id="rId5" Type="http://schemas.openxmlformats.org/officeDocument/2006/relationships/image" Target="../media/image11.jpg"/><Relationship Id="rId4" Type="http://schemas.openxmlformats.org/officeDocument/2006/relationships/hyperlink" Target="https://openclipart.org/detail/108961/button-cance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BD810D80-D5BF-49B3-9095-9AE1B7C6F171}"/>
              </a:ext>
            </a:extLst>
          </p:cNvPr>
          <p:cNvGrpSpPr/>
          <p:nvPr/>
        </p:nvGrpSpPr>
        <p:grpSpPr>
          <a:xfrm>
            <a:off x="3095625" y="1553800"/>
            <a:ext cx="6000750" cy="4408499"/>
            <a:chOff x="1953680" y="1507305"/>
            <a:chExt cx="6000750" cy="4408499"/>
          </a:xfrm>
        </p:grpSpPr>
        <p:sp>
          <p:nvSpPr>
            <p:cNvPr id="5" name="object 3">
              <a:extLst>
                <a:ext uri="{FF2B5EF4-FFF2-40B4-BE49-F238E27FC236}">
                  <a16:creationId xmlns:a16="http://schemas.microsoft.com/office/drawing/2014/main" id="{31D76F78-D34B-4CCE-A6F9-3D73AB285819}"/>
                </a:ext>
              </a:extLst>
            </p:cNvPr>
            <p:cNvSpPr txBox="1"/>
            <p:nvPr/>
          </p:nvSpPr>
          <p:spPr>
            <a:xfrm>
              <a:off x="2406218" y="5341764"/>
              <a:ext cx="4989830" cy="574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sz="3600" u="heavy" spc="-5" dirty="0">
                  <a:solidFill>
                    <a:srgbClr val="0462C1"/>
                  </a:solidFill>
                  <a:uFill>
                    <a:solidFill>
                      <a:srgbClr val="0462C1"/>
                    </a:solidFill>
                  </a:uFill>
                  <a:latin typeface="Carlito"/>
                  <a:cs typeface="Carlito"/>
                  <a:hlinkClick r:id="rId2"/>
                </a:rPr>
                <a:t>https://t.me/zadalmoalem</a:t>
              </a:r>
              <a:endParaRPr sz="3600" dirty="0">
                <a:latin typeface="Carlito"/>
                <a:cs typeface="Carlito"/>
              </a:endParaRPr>
            </a:p>
          </p:txBody>
        </p:sp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0FEE2155-81A8-49F2-A99F-544C64DB0E06}"/>
                </a:ext>
              </a:extLst>
            </p:cNvPr>
            <p:cNvSpPr/>
            <p:nvPr/>
          </p:nvSpPr>
          <p:spPr>
            <a:xfrm>
              <a:off x="3780917" y="2784182"/>
              <a:ext cx="2346276" cy="220403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ctr"/>
              <a:endParaRPr dirty="0"/>
            </a:p>
          </p:txBody>
        </p:sp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BADC6E1D-552C-479D-94DD-35F129CBB604}"/>
                </a:ext>
              </a:extLst>
            </p:cNvPr>
            <p:cNvSpPr txBox="1"/>
            <p:nvPr/>
          </p:nvSpPr>
          <p:spPr>
            <a:xfrm>
              <a:off x="1953680" y="1507305"/>
              <a:ext cx="6000750" cy="92333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5400" dirty="0">
                  <a:solidFill>
                    <a:srgbClr val="C00000"/>
                  </a:solidFill>
                  <a:cs typeface="AL-Fares" pitchFamily="2" charset="-78"/>
                </a:rPr>
                <a:t>اختر الحرف المناسب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8342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AE9D44F7-E1E6-46E5-B976-4EF5636B470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مستطيل 2">
              <a:extLst>
                <a:ext uri="{FF2B5EF4-FFF2-40B4-BE49-F238E27FC236}">
                  <a16:creationId xmlns:a16="http://schemas.microsoft.com/office/drawing/2014/main" id="{F12E53E8-2603-4E57-ACBA-7BC5280AA8D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1" name="مستطيل 10">
              <a:extLst>
                <a:ext uri="{FF2B5EF4-FFF2-40B4-BE49-F238E27FC236}">
                  <a16:creationId xmlns:a16="http://schemas.microsoft.com/office/drawing/2014/main" id="{1CA8BD8E-DC80-41D4-9F4D-7D73BCAFEE09}"/>
                </a:ext>
              </a:extLst>
            </p:cNvPr>
            <p:cNvSpPr/>
            <p:nvPr/>
          </p:nvSpPr>
          <p:spPr>
            <a:xfrm>
              <a:off x="3984053" y="4575591"/>
              <a:ext cx="3139397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96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ar-SA" sz="96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رة</a:t>
              </a:r>
              <a:endParaRPr lang="ar-SA" sz="9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AE5DFF82-C420-4D97-B880-5187647AFEE2}"/>
                </a:ext>
              </a:extLst>
            </p:cNvPr>
            <p:cNvSpPr/>
            <p:nvPr/>
          </p:nvSpPr>
          <p:spPr>
            <a:xfrm>
              <a:off x="0" y="228600"/>
              <a:ext cx="251051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2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اختر الحرف المناسب</a:t>
              </a:r>
            </a:p>
          </p:txBody>
        </p:sp>
      </p:grp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805AE3EB-1C3A-4DFA-867F-18EFD0AAD2E8}"/>
              </a:ext>
            </a:extLst>
          </p:cNvPr>
          <p:cNvSpPr/>
          <p:nvPr/>
        </p:nvSpPr>
        <p:spPr>
          <a:xfrm>
            <a:off x="9210399" y="4003369"/>
            <a:ext cx="2013735" cy="83391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dirty="0">
                <a:solidFill>
                  <a:srgbClr val="FF0000"/>
                </a:solidFill>
              </a:rPr>
              <a:t>و</a:t>
            </a:r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5652748E-2A67-4FCB-A689-8978D25D15E0}"/>
              </a:ext>
            </a:extLst>
          </p:cNvPr>
          <p:cNvSpPr/>
          <p:nvPr/>
        </p:nvSpPr>
        <p:spPr>
          <a:xfrm>
            <a:off x="9210398" y="4943466"/>
            <a:ext cx="2013735" cy="83391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4400" dirty="0">
                <a:solidFill>
                  <a:srgbClr val="FF0000"/>
                </a:solidFill>
              </a:rPr>
              <a:t>ذ</a:t>
            </a:r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A2009990-E726-4EEC-80A6-4BBEBEDC58AD}"/>
              </a:ext>
            </a:extLst>
          </p:cNvPr>
          <p:cNvSpPr/>
          <p:nvPr/>
        </p:nvSpPr>
        <p:spPr>
          <a:xfrm>
            <a:off x="9210398" y="5872627"/>
            <a:ext cx="2013735" cy="83391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dirty="0">
                <a:solidFill>
                  <a:srgbClr val="FF0000"/>
                </a:solidFill>
              </a:rPr>
              <a:t>ت</a:t>
            </a:r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B0AC1AF1-9999-4D76-BEEA-0A7390FF1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389259" y="5913301"/>
            <a:ext cx="477383" cy="499587"/>
          </a:xfrm>
          <a:prstGeom prst="rect">
            <a:avLst/>
          </a:prstGeom>
        </p:spPr>
      </p:pic>
      <p:pic>
        <p:nvPicPr>
          <p:cNvPr id="41" name="صورة 40">
            <a:extLst>
              <a:ext uri="{FF2B5EF4-FFF2-40B4-BE49-F238E27FC236}">
                <a16:creationId xmlns:a16="http://schemas.microsoft.com/office/drawing/2014/main" id="{0ECF9E7B-598E-4F86-8855-CB2E1A35CD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380289" y="4510164"/>
            <a:ext cx="454543" cy="475685"/>
          </a:xfrm>
          <a:prstGeom prst="rect">
            <a:avLst/>
          </a:prstGeom>
        </p:spPr>
      </p:pic>
      <p:sp>
        <p:nvSpPr>
          <p:cNvPr id="45" name="مستطيل 44">
            <a:extLst>
              <a:ext uri="{FF2B5EF4-FFF2-40B4-BE49-F238E27FC236}">
                <a16:creationId xmlns:a16="http://schemas.microsoft.com/office/drawing/2014/main" id="{455FD763-EA97-4FE2-A61C-099B8B4CBFEC}"/>
              </a:ext>
            </a:extLst>
          </p:cNvPr>
          <p:cNvSpPr/>
          <p:nvPr/>
        </p:nvSpPr>
        <p:spPr>
          <a:xfrm>
            <a:off x="5830395" y="4821812"/>
            <a:ext cx="102325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8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ذ</a:t>
            </a:r>
            <a:endParaRPr lang="ar-SA" sz="8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8611DA88-A905-490A-A7B7-9351BE1A9FD0}"/>
              </a:ext>
            </a:extLst>
          </p:cNvPr>
          <p:cNvGrpSpPr/>
          <p:nvPr/>
        </p:nvGrpSpPr>
        <p:grpSpPr>
          <a:xfrm>
            <a:off x="789663" y="4110117"/>
            <a:ext cx="2214883" cy="2500607"/>
            <a:chOff x="424940" y="4715966"/>
            <a:chExt cx="2214883" cy="2553514"/>
          </a:xfrm>
        </p:grpSpPr>
        <p:sp>
          <p:nvSpPr>
            <p:cNvPr id="14" name="مستطيل 13">
              <a:extLst>
                <a:ext uri="{FF2B5EF4-FFF2-40B4-BE49-F238E27FC236}">
                  <a16:creationId xmlns:a16="http://schemas.microsoft.com/office/drawing/2014/main" id="{9F4A3CFE-3E01-4EF0-9BD6-239E699535A4}"/>
                </a:ext>
              </a:extLst>
            </p:cNvPr>
            <p:cNvSpPr/>
            <p:nvPr/>
          </p:nvSpPr>
          <p:spPr>
            <a:xfrm>
              <a:off x="424940" y="4715966"/>
              <a:ext cx="2146810" cy="255351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83AE1839-5E63-4AB6-9CEA-961E3C96E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479554" y="4835980"/>
              <a:ext cx="2160269" cy="21602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326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8" grpId="0" animBg="1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AE9D44F7-E1E6-46E5-B976-4EF5636B470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مستطيل 2">
              <a:extLst>
                <a:ext uri="{FF2B5EF4-FFF2-40B4-BE49-F238E27FC236}">
                  <a16:creationId xmlns:a16="http://schemas.microsoft.com/office/drawing/2014/main" id="{F12E53E8-2603-4E57-ACBA-7BC5280AA8D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1" name="مستطيل 10">
              <a:extLst>
                <a:ext uri="{FF2B5EF4-FFF2-40B4-BE49-F238E27FC236}">
                  <a16:creationId xmlns:a16="http://schemas.microsoft.com/office/drawing/2014/main" id="{1CA8BD8E-DC80-41D4-9F4D-7D73BCAFEE09}"/>
                </a:ext>
              </a:extLst>
            </p:cNvPr>
            <p:cNvSpPr/>
            <p:nvPr/>
          </p:nvSpPr>
          <p:spPr>
            <a:xfrm>
              <a:off x="3984053" y="4575591"/>
              <a:ext cx="3139397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96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مان</a:t>
              </a:r>
            </a:p>
          </p:txBody>
        </p:sp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AE5DFF82-C420-4D97-B880-5187647AFEE2}"/>
                </a:ext>
              </a:extLst>
            </p:cNvPr>
            <p:cNvSpPr/>
            <p:nvPr/>
          </p:nvSpPr>
          <p:spPr>
            <a:xfrm>
              <a:off x="0" y="228600"/>
              <a:ext cx="251051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2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اختر الحرف المناسب</a:t>
              </a:r>
            </a:p>
          </p:txBody>
        </p:sp>
      </p:grp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805AE3EB-1C3A-4DFA-867F-18EFD0AAD2E8}"/>
              </a:ext>
            </a:extLst>
          </p:cNvPr>
          <p:cNvSpPr/>
          <p:nvPr/>
        </p:nvSpPr>
        <p:spPr>
          <a:xfrm>
            <a:off x="9210399" y="4003369"/>
            <a:ext cx="2013735" cy="83391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dirty="0">
                <a:solidFill>
                  <a:srgbClr val="FF0000"/>
                </a:solidFill>
              </a:rPr>
              <a:t>ر</a:t>
            </a:r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5652748E-2A67-4FCB-A689-8978D25D15E0}"/>
              </a:ext>
            </a:extLst>
          </p:cNvPr>
          <p:cNvSpPr/>
          <p:nvPr/>
        </p:nvSpPr>
        <p:spPr>
          <a:xfrm>
            <a:off x="9210398" y="4943466"/>
            <a:ext cx="2013735" cy="83391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4400" dirty="0">
                <a:solidFill>
                  <a:srgbClr val="FF0000"/>
                </a:solidFill>
              </a:rPr>
              <a:t>ذ</a:t>
            </a:r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A2009990-E726-4EEC-80A6-4BBEBEDC58AD}"/>
              </a:ext>
            </a:extLst>
          </p:cNvPr>
          <p:cNvSpPr/>
          <p:nvPr/>
        </p:nvSpPr>
        <p:spPr>
          <a:xfrm>
            <a:off x="9210398" y="5872627"/>
            <a:ext cx="2013735" cy="83391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dirty="0">
                <a:solidFill>
                  <a:srgbClr val="FF0000"/>
                </a:solidFill>
              </a:rPr>
              <a:t>ت</a:t>
            </a:r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B0AC1AF1-9999-4D76-BEEA-0A7390FF1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389259" y="5913301"/>
            <a:ext cx="477383" cy="499587"/>
          </a:xfrm>
          <a:prstGeom prst="rect">
            <a:avLst/>
          </a:prstGeom>
        </p:spPr>
      </p:pic>
      <p:pic>
        <p:nvPicPr>
          <p:cNvPr id="41" name="صورة 40">
            <a:extLst>
              <a:ext uri="{FF2B5EF4-FFF2-40B4-BE49-F238E27FC236}">
                <a16:creationId xmlns:a16="http://schemas.microsoft.com/office/drawing/2014/main" id="{0ECF9E7B-598E-4F86-8855-CB2E1A35CD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360827" y="5239969"/>
            <a:ext cx="454543" cy="475685"/>
          </a:xfrm>
          <a:prstGeom prst="rect">
            <a:avLst/>
          </a:prstGeom>
        </p:spPr>
      </p:pic>
      <p:sp>
        <p:nvSpPr>
          <p:cNvPr id="45" name="مستطيل 44">
            <a:extLst>
              <a:ext uri="{FF2B5EF4-FFF2-40B4-BE49-F238E27FC236}">
                <a16:creationId xmlns:a16="http://schemas.microsoft.com/office/drawing/2014/main" id="{455FD763-EA97-4FE2-A61C-099B8B4CBFEC}"/>
              </a:ext>
            </a:extLst>
          </p:cNvPr>
          <p:cNvSpPr/>
          <p:nvPr/>
        </p:nvSpPr>
        <p:spPr>
          <a:xfrm>
            <a:off x="5830395" y="4821812"/>
            <a:ext cx="102325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8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</a:t>
            </a:r>
            <a:endParaRPr lang="ar-SA" sz="8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0A86E6A4-6A35-4B74-B8CD-45965C08C187}"/>
              </a:ext>
            </a:extLst>
          </p:cNvPr>
          <p:cNvGrpSpPr/>
          <p:nvPr/>
        </p:nvGrpSpPr>
        <p:grpSpPr>
          <a:xfrm>
            <a:off x="713478" y="4179555"/>
            <a:ext cx="2013736" cy="2414599"/>
            <a:chOff x="442097" y="4715966"/>
            <a:chExt cx="2160271" cy="2656384"/>
          </a:xfrm>
        </p:grpSpPr>
        <p:sp>
          <p:nvSpPr>
            <p:cNvPr id="17" name="مستطيل 16">
              <a:extLst>
                <a:ext uri="{FF2B5EF4-FFF2-40B4-BE49-F238E27FC236}">
                  <a16:creationId xmlns:a16="http://schemas.microsoft.com/office/drawing/2014/main" id="{8EEDCC0B-1473-4E36-A9DB-3B43BC6BAF70}"/>
                </a:ext>
              </a:extLst>
            </p:cNvPr>
            <p:cNvSpPr/>
            <p:nvPr/>
          </p:nvSpPr>
          <p:spPr>
            <a:xfrm>
              <a:off x="442097" y="4715966"/>
              <a:ext cx="2114550" cy="265638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C5BDC71E-6F55-44FC-8A30-9783E2377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442097" y="5017770"/>
              <a:ext cx="2160271" cy="21602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890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8" grpId="0" animBg="1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AE9D44F7-E1E6-46E5-B976-4EF5636B470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مستطيل 2">
              <a:extLst>
                <a:ext uri="{FF2B5EF4-FFF2-40B4-BE49-F238E27FC236}">
                  <a16:creationId xmlns:a16="http://schemas.microsoft.com/office/drawing/2014/main" id="{F12E53E8-2603-4E57-ACBA-7BC5280AA8D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1" name="مستطيل 10">
              <a:extLst>
                <a:ext uri="{FF2B5EF4-FFF2-40B4-BE49-F238E27FC236}">
                  <a16:creationId xmlns:a16="http://schemas.microsoft.com/office/drawing/2014/main" id="{1CA8BD8E-DC80-41D4-9F4D-7D73BCAFEE09}"/>
                </a:ext>
              </a:extLst>
            </p:cNvPr>
            <p:cNvSpPr/>
            <p:nvPr/>
          </p:nvSpPr>
          <p:spPr>
            <a:xfrm>
              <a:off x="3831174" y="4692981"/>
              <a:ext cx="3139397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96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ar-SA" sz="96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رافة</a:t>
              </a:r>
              <a:endParaRPr lang="ar-SA" sz="9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AE5DFF82-C420-4D97-B880-5187647AFEE2}"/>
                </a:ext>
              </a:extLst>
            </p:cNvPr>
            <p:cNvSpPr/>
            <p:nvPr/>
          </p:nvSpPr>
          <p:spPr>
            <a:xfrm>
              <a:off x="0" y="228600"/>
              <a:ext cx="251051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2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اختر الحرف المناسب</a:t>
              </a:r>
            </a:p>
          </p:txBody>
        </p:sp>
      </p:grp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805AE3EB-1C3A-4DFA-867F-18EFD0AAD2E8}"/>
              </a:ext>
            </a:extLst>
          </p:cNvPr>
          <p:cNvSpPr/>
          <p:nvPr/>
        </p:nvSpPr>
        <p:spPr>
          <a:xfrm>
            <a:off x="9210399" y="4003369"/>
            <a:ext cx="2013735" cy="83391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dirty="0">
                <a:solidFill>
                  <a:srgbClr val="FF0000"/>
                </a:solidFill>
              </a:rPr>
              <a:t>خ</a:t>
            </a:r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5652748E-2A67-4FCB-A689-8978D25D15E0}"/>
              </a:ext>
            </a:extLst>
          </p:cNvPr>
          <p:cNvSpPr/>
          <p:nvPr/>
        </p:nvSpPr>
        <p:spPr>
          <a:xfrm>
            <a:off x="9210398" y="4943466"/>
            <a:ext cx="2013735" cy="83391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4400" dirty="0">
                <a:solidFill>
                  <a:srgbClr val="FF0000"/>
                </a:solidFill>
              </a:rPr>
              <a:t>ز</a:t>
            </a:r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A2009990-E726-4EEC-80A6-4BBEBEDC58AD}"/>
              </a:ext>
            </a:extLst>
          </p:cNvPr>
          <p:cNvSpPr/>
          <p:nvPr/>
        </p:nvSpPr>
        <p:spPr>
          <a:xfrm>
            <a:off x="9210398" y="5872627"/>
            <a:ext cx="2013735" cy="83391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dirty="0">
                <a:solidFill>
                  <a:srgbClr val="FF0000"/>
                </a:solidFill>
              </a:rPr>
              <a:t>ت</a:t>
            </a:r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B0AC1AF1-9999-4D76-BEEA-0A7390FF1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389259" y="5913301"/>
            <a:ext cx="477383" cy="499587"/>
          </a:xfrm>
          <a:prstGeom prst="rect">
            <a:avLst/>
          </a:prstGeom>
        </p:spPr>
      </p:pic>
      <p:pic>
        <p:nvPicPr>
          <p:cNvPr id="41" name="صورة 40">
            <a:extLst>
              <a:ext uri="{FF2B5EF4-FFF2-40B4-BE49-F238E27FC236}">
                <a16:creationId xmlns:a16="http://schemas.microsoft.com/office/drawing/2014/main" id="{0ECF9E7B-598E-4F86-8855-CB2E1A35CD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389259" y="4493113"/>
            <a:ext cx="454543" cy="475685"/>
          </a:xfrm>
          <a:prstGeom prst="rect">
            <a:avLst/>
          </a:prstGeom>
        </p:spPr>
      </p:pic>
      <p:sp>
        <p:nvSpPr>
          <p:cNvPr id="45" name="مستطيل 44">
            <a:extLst>
              <a:ext uri="{FF2B5EF4-FFF2-40B4-BE49-F238E27FC236}">
                <a16:creationId xmlns:a16="http://schemas.microsoft.com/office/drawing/2014/main" id="{455FD763-EA97-4FE2-A61C-099B8B4CBFEC}"/>
              </a:ext>
            </a:extLst>
          </p:cNvPr>
          <p:cNvSpPr/>
          <p:nvPr/>
        </p:nvSpPr>
        <p:spPr>
          <a:xfrm>
            <a:off x="5919617" y="4719922"/>
            <a:ext cx="102325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ز</a:t>
            </a:r>
            <a:endParaRPr lang="ar-SA" sz="9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1260C8BB-2AD4-410F-B455-290DE69DEB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14193" y="4072609"/>
            <a:ext cx="2320291" cy="253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08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8" grpId="0" animBg="1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AE9D44F7-E1E6-46E5-B976-4EF5636B470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مستطيل 2">
              <a:extLst>
                <a:ext uri="{FF2B5EF4-FFF2-40B4-BE49-F238E27FC236}">
                  <a16:creationId xmlns:a16="http://schemas.microsoft.com/office/drawing/2014/main" id="{F12E53E8-2603-4E57-ACBA-7BC5280AA8D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1" name="مستطيل 10">
              <a:extLst>
                <a:ext uri="{FF2B5EF4-FFF2-40B4-BE49-F238E27FC236}">
                  <a16:creationId xmlns:a16="http://schemas.microsoft.com/office/drawing/2014/main" id="{1CA8BD8E-DC80-41D4-9F4D-7D73BCAFEE09}"/>
                </a:ext>
              </a:extLst>
            </p:cNvPr>
            <p:cNvSpPr/>
            <p:nvPr/>
          </p:nvSpPr>
          <p:spPr>
            <a:xfrm>
              <a:off x="3831174" y="4692981"/>
              <a:ext cx="3139397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96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ـ</a:t>
              </a:r>
              <a:r>
                <a:rPr lang="ar-SA" sz="96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</a:t>
              </a:r>
              <a:r>
                <a:rPr lang="ar-SA" sz="96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ع</a:t>
              </a:r>
              <a:r>
                <a:rPr lang="ar-SA" sz="96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ة</a:t>
              </a:r>
              <a:endParaRPr lang="ar-SA" sz="9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AE5DFF82-C420-4D97-B880-5187647AFEE2}"/>
                </a:ext>
              </a:extLst>
            </p:cNvPr>
            <p:cNvSpPr/>
            <p:nvPr/>
          </p:nvSpPr>
          <p:spPr>
            <a:xfrm>
              <a:off x="0" y="228600"/>
              <a:ext cx="251051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2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اختر الحرف المناسب</a:t>
              </a:r>
            </a:p>
          </p:txBody>
        </p:sp>
      </p:grp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805AE3EB-1C3A-4DFA-867F-18EFD0AAD2E8}"/>
              </a:ext>
            </a:extLst>
          </p:cNvPr>
          <p:cNvSpPr/>
          <p:nvPr/>
        </p:nvSpPr>
        <p:spPr>
          <a:xfrm>
            <a:off x="9210399" y="4003369"/>
            <a:ext cx="2013735" cy="83391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dirty="0">
                <a:solidFill>
                  <a:srgbClr val="FF0000"/>
                </a:solidFill>
              </a:rPr>
              <a:t>ش</a:t>
            </a:r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5652748E-2A67-4FCB-A689-8978D25D15E0}"/>
              </a:ext>
            </a:extLst>
          </p:cNvPr>
          <p:cNvSpPr/>
          <p:nvPr/>
        </p:nvSpPr>
        <p:spPr>
          <a:xfrm>
            <a:off x="9210398" y="4943466"/>
            <a:ext cx="2013735" cy="83391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4400" dirty="0">
                <a:solidFill>
                  <a:srgbClr val="FF0000"/>
                </a:solidFill>
              </a:rPr>
              <a:t>ز</a:t>
            </a:r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A2009990-E726-4EEC-80A6-4BBEBEDC58AD}"/>
              </a:ext>
            </a:extLst>
          </p:cNvPr>
          <p:cNvSpPr/>
          <p:nvPr/>
        </p:nvSpPr>
        <p:spPr>
          <a:xfrm>
            <a:off x="9210398" y="5872627"/>
            <a:ext cx="2013735" cy="83391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dirty="0">
                <a:solidFill>
                  <a:srgbClr val="FF0000"/>
                </a:solidFill>
              </a:rPr>
              <a:t>س</a:t>
            </a:r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B0AC1AF1-9999-4D76-BEEA-0A7390FF1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395189" y="5173608"/>
            <a:ext cx="477383" cy="499587"/>
          </a:xfrm>
          <a:prstGeom prst="rect">
            <a:avLst/>
          </a:prstGeom>
        </p:spPr>
      </p:pic>
      <p:pic>
        <p:nvPicPr>
          <p:cNvPr id="41" name="صورة 40">
            <a:extLst>
              <a:ext uri="{FF2B5EF4-FFF2-40B4-BE49-F238E27FC236}">
                <a16:creationId xmlns:a16="http://schemas.microsoft.com/office/drawing/2014/main" id="{0ECF9E7B-598E-4F86-8855-CB2E1A35CD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389259" y="4493113"/>
            <a:ext cx="454543" cy="475685"/>
          </a:xfrm>
          <a:prstGeom prst="rect">
            <a:avLst/>
          </a:prstGeom>
        </p:spPr>
      </p:pic>
      <p:sp>
        <p:nvSpPr>
          <p:cNvPr id="45" name="مستطيل 44">
            <a:extLst>
              <a:ext uri="{FF2B5EF4-FFF2-40B4-BE49-F238E27FC236}">
                <a16:creationId xmlns:a16="http://schemas.microsoft.com/office/drawing/2014/main" id="{455FD763-EA97-4FE2-A61C-099B8B4CBFEC}"/>
              </a:ext>
            </a:extLst>
          </p:cNvPr>
          <p:cNvSpPr/>
          <p:nvPr/>
        </p:nvSpPr>
        <p:spPr>
          <a:xfrm>
            <a:off x="6024392" y="4692981"/>
            <a:ext cx="102325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سـ </a:t>
            </a:r>
            <a:endParaRPr lang="ar-SA" sz="9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409A5F9E-80DC-478C-AEDC-8AFF1EE3AE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06110" y="4247703"/>
            <a:ext cx="2325680" cy="235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84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8" grpId="0" animBg="1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AE9D44F7-E1E6-46E5-B976-4EF5636B470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مستطيل 2">
              <a:extLst>
                <a:ext uri="{FF2B5EF4-FFF2-40B4-BE49-F238E27FC236}">
                  <a16:creationId xmlns:a16="http://schemas.microsoft.com/office/drawing/2014/main" id="{F12E53E8-2603-4E57-ACBA-7BC5280AA8D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1" name="مستطيل 10">
              <a:extLst>
                <a:ext uri="{FF2B5EF4-FFF2-40B4-BE49-F238E27FC236}">
                  <a16:creationId xmlns:a16="http://schemas.microsoft.com/office/drawing/2014/main" id="{1CA8BD8E-DC80-41D4-9F4D-7D73BCAFEE09}"/>
                </a:ext>
              </a:extLst>
            </p:cNvPr>
            <p:cNvSpPr/>
            <p:nvPr/>
          </p:nvSpPr>
          <p:spPr>
            <a:xfrm>
              <a:off x="3831174" y="4692981"/>
              <a:ext cx="3139397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96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ـمس</a:t>
              </a:r>
            </a:p>
          </p:txBody>
        </p:sp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AE5DFF82-C420-4D97-B880-5187647AFEE2}"/>
                </a:ext>
              </a:extLst>
            </p:cNvPr>
            <p:cNvSpPr/>
            <p:nvPr/>
          </p:nvSpPr>
          <p:spPr>
            <a:xfrm>
              <a:off x="0" y="228600"/>
              <a:ext cx="251051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2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اختر الحرف المناسب</a:t>
              </a:r>
            </a:p>
          </p:txBody>
        </p:sp>
      </p:grp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805AE3EB-1C3A-4DFA-867F-18EFD0AAD2E8}"/>
              </a:ext>
            </a:extLst>
          </p:cNvPr>
          <p:cNvSpPr/>
          <p:nvPr/>
        </p:nvSpPr>
        <p:spPr>
          <a:xfrm>
            <a:off x="9210399" y="4003369"/>
            <a:ext cx="2013735" cy="83391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dirty="0">
                <a:solidFill>
                  <a:srgbClr val="FF0000"/>
                </a:solidFill>
              </a:rPr>
              <a:t>ش</a:t>
            </a:r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5652748E-2A67-4FCB-A689-8978D25D15E0}"/>
              </a:ext>
            </a:extLst>
          </p:cNvPr>
          <p:cNvSpPr/>
          <p:nvPr/>
        </p:nvSpPr>
        <p:spPr>
          <a:xfrm>
            <a:off x="9210398" y="4943466"/>
            <a:ext cx="2013735" cy="83391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4400" dirty="0">
                <a:solidFill>
                  <a:srgbClr val="FF0000"/>
                </a:solidFill>
              </a:rPr>
              <a:t>ز</a:t>
            </a:r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A2009990-E726-4EEC-80A6-4BBEBEDC58AD}"/>
              </a:ext>
            </a:extLst>
          </p:cNvPr>
          <p:cNvSpPr/>
          <p:nvPr/>
        </p:nvSpPr>
        <p:spPr>
          <a:xfrm>
            <a:off x="9210398" y="5872627"/>
            <a:ext cx="2013735" cy="83391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dirty="0">
                <a:solidFill>
                  <a:srgbClr val="FF0000"/>
                </a:solidFill>
              </a:rPr>
              <a:t>س</a:t>
            </a:r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B0AC1AF1-9999-4D76-BEEA-0A7390FF1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395189" y="5173608"/>
            <a:ext cx="477383" cy="499587"/>
          </a:xfrm>
          <a:prstGeom prst="rect">
            <a:avLst/>
          </a:prstGeom>
        </p:spPr>
      </p:pic>
      <p:pic>
        <p:nvPicPr>
          <p:cNvPr id="41" name="صورة 40">
            <a:extLst>
              <a:ext uri="{FF2B5EF4-FFF2-40B4-BE49-F238E27FC236}">
                <a16:creationId xmlns:a16="http://schemas.microsoft.com/office/drawing/2014/main" id="{0ECF9E7B-598E-4F86-8855-CB2E1A35CD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406608" y="6027755"/>
            <a:ext cx="454543" cy="475685"/>
          </a:xfrm>
          <a:prstGeom prst="rect">
            <a:avLst/>
          </a:prstGeom>
        </p:spPr>
      </p:pic>
      <p:sp>
        <p:nvSpPr>
          <p:cNvPr id="45" name="مستطيل 44">
            <a:extLst>
              <a:ext uri="{FF2B5EF4-FFF2-40B4-BE49-F238E27FC236}">
                <a16:creationId xmlns:a16="http://schemas.microsoft.com/office/drawing/2014/main" id="{455FD763-EA97-4FE2-A61C-099B8B4CBFEC}"/>
              </a:ext>
            </a:extLst>
          </p:cNvPr>
          <p:cNvSpPr/>
          <p:nvPr/>
        </p:nvSpPr>
        <p:spPr>
          <a:xfrm>
            <a:off x="6024392" y="4692981"/>
            <a:ext cx="102325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شـ </a:t>
            </a:r>
            <a:endParaRPr lang="ar-SA" sz="9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BD12250F-DDDC-4EC0-9C96-2D09EA0FAF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62618" y="4293276"/>
            <a:ext cx="2134290" cy="213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57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8" grpId="0" animBg="1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AE9D44F7-E1E6-46E5-B976-4EF5636B470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مستطيل 2">
              <a:extLst>
                <a:ext uri="{FF2B5EF4-FFF2-40B4-BE49-F238E27FC236}">
                  <a16:creationId xmlns:a16="http://schemas.microsoft.com/office/drawing/2014/main" id="{F12E53E8-2603-4E57-ACBA-7BC5280AA8D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1" name="مستطيل 10">
              <a:extLst>
                <a:ext uri="{FF2B5EF4-FFF2-40B4-BE49-F238E27FC236}">
                  <a16:creationId xmlns:a16="http://schemas.microsoft.com/office/drawing/2014/main" id="{1CA8BD8E-DC80-41D4-9F4D-7D73BCAFEE09}"/>
                </a:ext>
              </a:extLst>
            </p:cNvPr>
            <p:cNvSpPr/>
            <p:nvPr/>
          </p:nvSpPr>
          <p:spPr>
            <a:xfrm>
              <a:off x="3831174" y="4692981"/>
              <a:ext cx="3139397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96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ـ</a:t>
              </a:r>
              <a:r>
                <a:rPr lang="ar-SA" sz="96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اروخ</a:t>
              </a:r>
              <a:endParaRPr lang="ar-SA" sz="9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AE5DFF82-C420-4D97-B880-5187647AFEE2}"/>
                </a:ext>
              </a:extLst>
            </p:cNvPr>
            <p:cNvSpPr/>
            <p:nvPr/>
          </p:nvSpPr>
          <p:spPr>
            <a:xfrm>
              <a:off x="0" y="228600"/>
              <a:ext cx="251051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2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اختر الحرف المناسب</a:t>
              </a:r>
            </a:p>
          </p:txBody>
        </p:sp>
      </p:grp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805AE3EB-1C3A-4DFA-867F-18EFD0AAD2E8}"/>
              </a:ext>
            </a:extLst>
          </p:cNvPr>
          <p:cNvSpPr/>
          <p:nvPr/>
        </p:nvSpPr>
        <p:spPr>
          <a:xfrm>
            <a:off x="9210399" y="4003369"/>
            <a:ext cx="2013735" cy="83391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dirty="0">
                <a:solidFill>
                  <a:srgbClr val="FF0000"/>
                </a:solidFill>
              </a:rPr>
              <a:t>ش</a:t>
            </a:r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5652748E-2A67-4FCB-A689-8978D25D15E0}"/>
              </a:ext>
            </a:extLst>
          </p:cNvPr>
          <p:cNvSpPr/>
          <p:nvPr/>
        </p:nvSpPr>
        <p:spPr>
          <a:xfrm>
            <a:off x="9210398" y="4943466"/>
            <a:ext cx="2013735" cy="83391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4400" dirty="0">
                <a:solidFill>
                  <a:srgbClr val="FF0000"/>
                </a:solidFill>
              </a:rPr>
              <a:t>ص</a:t>
            </a:r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A2009990-E726-4EEC-80A6-4BBEBEDC58AD}"/>
              </a:ext>
            </a:extLst>
          </p:cNvPr>
          <p:cNvSpPr/>
          <p:nvPr/>
        </p:nvSpPr>
        <p:spPr>
          <a:xfrm>
            <a:off x="9210398" y="5872627"/>
            <a:ext cx="2013735" cy="83391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dirty="0">
                <a:solidFill>
                  <a:srgbClr val="FF0000"/>
                </a:solidFill>
              </a:rPr>
              <a:t>ح</a:t>
            </a:r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B0AC1AF1-9999-4D76-BEEA-0A7390FF1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406608" y="4587486"/>
            <a:ext cx="477383" cy="499587"/>
          </a:xfrm>
          <a:prstGeom prst="rect">
            <a:avLst/>
          </a:prstGeom>
        </p:spPr>
      </p:pic>
      <p:pic>
        <p:nvPicPr>
          <p:cNvPr id="41" name="صورة 40">
            <a:extLst>
              <a:ext uri="{FF2B5EF4-FFF2-40B4-BE49-F238E27FC236}">
                <a16:creationId xmlns:a16="http://schemas.microsoft.com/office/drawing/2014/main" id="{0ECF9E7B-598E-4F86-8855-CB2E1A35CD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406608" y="6027755"/>
            <a:ext cx="454543" cy="475685"/>
          </a:xfrm>
          <a:prstGeom prst="rect">
            <a:avLst/>
          </a:prstGeom>
        </p:spPr>
      </p:pic>
      <p:sp>
        <p:nvSpPr>
          <p:cNvPr id="45" name="مستطيل 44">
            <a:extLst>
              <a:ext uri="{FF2B5EF4-FFF2-40B4-BE49-F238E27FC236}">
                <a16:creationId xmlns:a16="http://schemas.microsoft.com/office/drawing/2014/main" id="{455FD763-EA97-4FE2-A61C-099B8B4CBFEC}"/>
              </a:ext>
            </a:extLst>
          </p:cNvPr>
          <p:cNvSpPr/>
          <p:nvPr/>
        </p:nvSpPr>
        <p:spPr>
          <a:xfrm>
            <a:off x="6548862" y="4692981"/>
            <a:ext cx="102325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صـ </a:t>
            </a:r>
            <a:endParaRPr lang="ar-SA" sz="9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F1B763A8-A692-44E7-B023-44E744028B32}"/>
              </a:ext>
            </a:extLst>
          </p:cNvPr>
          <p:cNvGrpSpPr/>
          <p:nvPr/>
        </p:nvGrpSpPr>
        <p:grpSpPr>
          <a:xfrm>
            <a:off x="762647" y="4068098"/>
            <a:ext cx="2025841" cy="2584645"/>
            <a:chOff x="466575" y="4654191"/>
            <a:chExt cx="2025841" cy="3020151"/>
          </a:xfrm>
        </p:grpSpPr>
        <p:sp>
          <p:nvSpPr>
            <p:cNvPr id="14" name="مستطيل 13">
              <a:extLst>
                <a:ext uri="{FF2B5EF4-FFF2-40B4-BE49-F238E27FC236}">
                  <a16:creationId xmlns:a16="http://schemas.microsoft.com/office/drawing/2014/main" id="{64C220F1-8529-45B2-83C1-F046BEB336AE}"/>
                </a:ext>
              </a:extLst>
            </p:cNvPr>
            <p:cNvSpPr/>
            <p:nvPr/>
          </p:nvSpPr>
          <p:spPr>
            <a:xfrm>
              <a:off x="466575" y="4654191"/>
              <a:ext cx="2013735" cy="271815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D61731C1-652B-45B3-A730-94BD327ACD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545912" y="4715966"/>
              <a:ext cx="1946504" cy="29583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358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8" grpId="0" animBg="1"/>
      <p:bldP spid="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AE9D44F7-E1E6-46E5-B976-4EF5636B470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مستطيل 2">
              <a:extLst>
                <a:ext uri="{FF2B5EF4-FFF2-40B4-BE49-F238E27FC236}">
                  <a16:creationId xmlns:a16="http://schemas.microsoft.com/office/drawing/2014/main" id="{F12E53E8-2603-4E57-ACBA-7BC5280AA8D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1" name="مستطيل 10">
              <a:extLst>
                <a:ext uri="{FF2B5EF4-FFF2-40B4-BE49-F238E27FC236}">
                  <a16:creationId xmlns:a16="http://schemas.microsoft.com/office/drawing/2014/main" id="{1CA8BD8E-DC80-41D4-9F4D-7D73BCAFEE09}"/>
                </a:ext>
              </a:extLst>
            </p:cNvPr>
            <p:cNvSpPr/>
            <p:nvPr/>
          </p:nvSpPr>
          <p:spPr>
            <a:xfrm>
              <a:off x="3831174" y="4692981"/>
              <a:ext cx="3139397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96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ـفدع</a:t>
              </a:r>
            </a:p>
          </p:txBody>
        </p:sp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AE5DFF82-C420-4D97-B880-5187647AFEE2}"/>
                </a:ext>
              </a:extLst>
            </p:cNvPr>
            <p:cNvSpPr/>
            <p:nvPr/>
          </p:nvSpPr>
          <p:spPr>
            <a:xfrm>
              <a:off x="0" y="228600"/>
              <a:ext cx="251051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2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اختر الحرف المناسب</a:t>
              </a:r>
            </a:p>
          </p:txBody>
        </p:sp>
      </p:grp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805AE3EB-1C3A-4DFA-867F-18EFD0AAD2E8}"/>
              </a:ext>
            </a:extLst>
          </p:cNvPr>
          <p:cNvSpPr/>
          <p:nvPr/>
        </p:nvSpPr>
        <p:spPr>
          <a:xfrm>
            <a:off x="9210399" y="4003369"/>
            <a:ext cx="2013735" cy="83391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dirty="0">
                <a:solidFill>
                  <a:srgbClr val="FF0000"/>
                </a:solidFill>
              </a:rPr>
              <a:t>س</a:t>
            </a:r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5652748E-2A67-4FCB-A689-8978D25D15E0}"/>
              </a:ext>
            </a:extLst>
          </p:cNvPr>
          <p:cNvSpPr/>
          <p:nvPr/>
        </p:nvSpPr>
        <p:spPr>
          <a:xfrm>
            <a:off x="9210398" y="4943466"/>
            <a:ext cx="2013735" cy="83391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4400" dirty="0">
                <a:solidFill>
                  <a:srgbClr val="FF0000"/>
                </a:solidFill>
              </a:rPr>
              <a:t>ر</a:t>
            </a:r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A2009990-E726-4EEC-80A6-4BBEBEDC58AD}"/>
              </a:ext>
            </a:extLst>
          </p:cNvPr>
          <p:cNvSpPr/>
          <p:nvPr/>
        </p:nvSpPr>
        <p:spPr>
          <a:xfrm>
            <a:off x="9210398" y="5872627"/>
            <a:ext cx="2013735" cy="83391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dirty="0">
                <a:solidFill>
                  <a:srgbClr val="FF0000"/>
                </a:solidFill>
              </a:rPr>
              <a:t>ض</a:t>
            </a:r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B0AC1AF1-9999-4D76-BEEA-0A7390FF1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406608" y="4587486"/>
            <a:ext cx="477383" cy="499587"/>
          </a:xfrm>
          <a:prstGeom prst="rect">
            <a:avLst/>
          </a:prstGeom>
        </p:spPr>
      </p:pic>
      <p:pic>
        <p:nvPicPr>
          <p:cNvPr id="41" name="صورة 40">
            <a:extLst>
              <a:ext uri="{FF2B5EF4-FFF2-40B4-BE49-F238E27FC236}">
                <a16:creationId xmlns:a16="http://schemas.microsoft.com/office/drawing/2014/main" id="{0ECF9E7B-598E-4F86-8855-CB2E1A35CD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406608" y="5259009"/>
            <a:ext cx="454543" cy="475685"/>
          </a:xfrm>
          <a:prstGeom prst="rect">
            <a:avLst/>
          </a:prstGeom>
        </p:spPr>
      </p:pic>
      <p:sp>
        <p:nvSpPr>
          <p:cNvPr id="45" name="مستطيل 44">
            <a:extLst>
              <a:ext uri="{FF2B5EF4-FFF2-40B4-BE49-F238E27FC236}">
                <a16:creationId xmlns:a16="http://schemas.microsoft.com/office/drawing/2014/main" id="{455FD763-EA97-4FE2-A61C-099B8B4CBFEC}"/>
              </a:ext>
            </a:extLst>
          </p:cNvPr>
          <p:cNvSpPr/>
          <p:nvPr/>
        </p:nvSpPr>
        <p:spPr>
          <a:xfrm>
            <a:off x="6168137" y="4692981"/>
            <a:ext cx="102325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ضـ </a:t>
            </a:r>
            <a:endParaRPr lang="ar-SA" sz="9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064A0008-6147-4B21-AAB3-C809121755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88977" y="4107315"/>
            <a:ext cx="2307709" cy="250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3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8" grpId="0" animBg="1"/>
      <p:bldP spid="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AE9D44F7-E1E6-46E5-B976-4EF5636B470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مستطيل 2">
              <a:extLst>
                <a:ext uri="{FF2B5EF4-FFF2-40B4-BE49-F238E27FC236}">
                  <a16:creationId xmlns:a16="http://schemas.microsoft.com/office/drawing/2014/main" id="{F12E53E8-2603-4E57-ACBA-7BC5280AA8D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1" name="مستطيل 10">
              <a:extLst>
                <a:ext uri="{FF2B5EF4-FFF2-40B4-BE49-F238E27FC236}">
                  <a16:creationId xmlns:a16="http://schemas.microsoft.com/office/drawing/2014/main" id="{1CA8BD8E-DC80-41D4-9F4D-7D73BCAFEE09}"/>
                </a:ext>
              </a:extLst>
            </p:cNvPr>
            <p:cNvSpPr/>
            <p:nvPr/>
          </p:nvSpPr>
          <p:spPr>
            <a:xfrm>
              <a:off x="3831174" y="4692981"/>
              <a:ext cx="3139397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96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ـ</a:t>
              </a:r>
              <a:r>
                <a:rPr lang="ar-SA" sz="96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اووس</a:t>
              </a:r>
              <a:endParaRPr lang="ar-SA" sz="9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AE5DFF82-C420-4D97-B880-5187647AFEE2}"/>
                </a:ext>
              </a:extLst>
            </p:cNvPr>
            <p:cNvSpPr/>
            <p:nvPr/>
          </p:nvSpPr>
          <p:spPr>
            <a:xfrm>
              <a:off x="0" y="228600"/>
              <a:ext cx="251051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2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اختر الحرف المناسب</a:t>
              </a:r>
            </a:p>
          </p:txBody>
        </p:sp>
      </p:grp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805AE3EB-1C3A-4DFA-867F-18EFD0AAD2E8}"/>
              </a:ext>
            </a:extLst>
          </p:cNvPr>
          <p:cNvSpPr/>
          <p:nvPr/>
        </p:nvSpPr>
        <p:spPr>
          <a:xfrm>
            <a:off x="9210399" y="4003369"/>
            <a:ext cx="2013735" cy="83391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dirty="0">
                <a:solidFill>
                  <a:srgbClr val="FF0000"/>
                </a:solidFill>
              </a:rPr>
              <a:t>ع</a:t>
            </a:r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5652748E-2A67-4FCB-A689-8978D25D15E0}"/>
              </a:ext>
            </a:extLst>
          </p:cNvPr>
          <p:cNvSpPr/>
          <p:nvPr/>
        </p:nvSpPr>
        <p:spPr>
          <a:xfrm>
            <a:off x="9210398" y="4943466"/>
            <a:ext cx="2013735" cy="83391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4400" dirty="0">
                <a:solidFill>
                  <a:srgbClr val="FF0000"/>
                </a:solidFill>
              </a:rPr>
              <a:t>ط</a:t>
            </a:r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A2009990-E726-4EEC-80A6-4BBEBEDC58AD}"/>
              </a:ext>
            </a:extLst>
          </p:cNvPr>
          <p:cNvSpPr/>
          <p:nvPr/>
        </p:nvSpPr>
        <p:spPr>
          <a:xfrm>
            <a:off x="9210398" y="5872627"/>
            <a:ext cx="2013735" cy="83391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dirty="0">
                <a:solidFill>
                  <a:srgbClr val="FF0000"/>
                </a:solidFill>
              </a:rPr>
              <a:t>ث</a:t>
            </a:r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B0AC1AF1-9999-4D76-BEEA-0A7390FF1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406608" y="4587486"/>
            <a:ext cx="477383" cy="499587"/>
          </a:xfrm>
          <a:prstGeom prst="rect">
            <a:avLst/>
          </a:prstGeom>
        </p:spPr>
      </p:pic>
      <p:pic>
        <p:nvPicPr>
          <p:cNvPr id="41" name="صورة 40">
            <a:extLst>
              <a:ext uri="{FF2B5EF4-FFF2-40B4-BE49-F238E27FC236}">
                <a16:creationId xmlns:a16="http://schemas.microsoft.com/office/drawing/2014/main" id="{0ECF9E7B-598E-4F86-8855-CB2E1A35CD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406608" y="6051739"/>
            <a:ext cx="454543" cy="475685"/>
          </a:xfrm>
          <a:prstGeom prst="rect">
            <a:avLst/>
          </a:prstGeom>
        </p:spPr>
      </p:pic>
      <p:sp>
        <p:nvSpPr>
          <p:cNvPr id="45" name="مستطيل 44">
            <a:extLst>
              <a:ext uri="{FF2B5EF4-FFF2-40B4-BE49-F238E27FC236}">
                <a16:creationId xmlns:a16="http://schemas.microsoft.com/office/drawing/2014/main" id="{455FD763-EA97-4FE2-A61C-099B8B4CBFEC}"/>
              </a:ext>
            </a:extLst>
          </p:cNvPr>
          <p:cNvSpPr/>
          <p:nvPr/>
        </p:nvSpPr>
        <p:spPr>
          <a:xfrm>
            <a:off x="6458942" y="4692981"/>
            <a:ext cx="117194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طـ </a:t>
            </a:r>
            <a:endParaRPr lang="ar-SA" sz="9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B435303F-8C57-4193-A4C7-4058001055B6}"/>
              </a:ext>
            </a:extLst>
          </p:cNvPr>
          <p:cNvGrpSpPr/>
          <p:nvPr/>
        </p:nvGrpSpPr>
        <p:grpSpPr>
          <a:xfrm>
            <a:off x="667772" y="4076787"/>
            <a:ext cx="2288797" cy="2552613"/>
            <a:chOff x="424940" y="4835980"/>
            <a:chExt cx="2288797" cy="2552613"/>
          </a:xfrm>
        </p:grpSpPr>
        <p:sp>
          <p:nvSpPr>
            <p:cNvPr id="14" name="مستطيل 13">
              <a:extLst>
                <a:ext uri="{FF2B5EF4-FFF2-40B4-BE49-F238E27FC236}">
                  <a16:creationId xmlns:a16="http://schemas.microsoft.com/office/drawing/2014/main" id="{B27EE0CD-9ECF-4714-97A9-6C848B66996F}"/>
                </a:ext>
              </a:extLst>
            </p:cNvPr>
            <p:cNvSpPr/>
            <p:nvPr/>
          </p:nvSpPr>
          <p:spPr>
            <a:xfrm>
              <a:off x="512939" y="4835980"/>
              <a:ext cx="2101090" cy="253637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211CD487-3C47-4BDB-95AE-DB597D2833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424940" y="4969493"/>
              <a:ext cx="2288797" cy="2419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759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8" grpId="0" animBg="1"/>
      <p:bldP spid="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AE9D44F7-E1E6-46E5-B976-4EF5636B470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مستطيل 2">
              <a:extLst>
                <a:ext uri="{FF2B5EF4-FFF2-40B4-BE49-F238E27FC236}">
                  <a16:creationId xmlns:a16="http://schemas.microsoft.com/office/drawing/2014/main" id="{F12E53E8-2603-4E57-ACBA-7BC5280AA8D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1" name="مستطيل 10">
              <a:extLst>
                <a:ext uri="{FF2B5EF4-FFF2-40B4-BE49-F238E27FC236}">
                  <a16:creationId xmlns:a16="http://schemas.microsoft.com/office/drawing/2014/main" id="{1CA8BD8E-DC80-41D4-9F4D-7D73BCAFEE09}"/>
                </a:ext>
              </a:extLst>
            </p:cNvPr>
            <p:cNvSpPr/>
            <p:nvPr/>
          </p:nvSpPr>
          <p:spPr>
            <a:xfrm>
              <a:off x="3831174" y="4692981"/>
              <a:ext cx="3139397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96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ـرف</a:t>
              </a:r>
            </a:p>
          </p:txBody>
        </p:sp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AE5DFF82-C420-4D97-B880-5187647AFEE2}"/>
                </a:ext>
              </a:extLst>
            </p:cNvPr>
            <p:cNvSpPr/>
            <p:nvPr/>
          </p:nvSpPr>
          <p:spPr>
            <a:xfrm>
              <a:off x="0" y="228600"/>
              <a:ext cx="251051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2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اختر الحرف المناسب</a:t>
              </a:r>
            </a:p>
          </p:txBody>
        </p:sp>
      </p:grp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805AE3EB-1C3A-4DFA-867F-18EFD0AAD2E8}"/>
              </a:ext>
            </a:extLst>
          </p:cNvPr>
          <p:cNvSpPr/>
          <p:nvPr/>
        </p:nvSpPr>
        <p:spPr>
          <a:xfrm>
            <a:off x="9210399" y="4003369"/>
            <a:ext cx="2013735" cy="83391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dirty="0">
                <a:solidFill>
                  <a:srgbClr val="FF0000"/>
                </a:solidFill>
              </a:rPr>
              <a:t>ص</a:t>
            </a:r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5652748E-2A67-4FCB-A689-8978D25D15E0}"/>
              </a:ext>
            </a:extLst>
          </p:cNvPr>
          <p:cNvSpPr/>
          <p:nvPr/>
        </p:nvSpPr>
        <p:spPr>
          <a:xfrm>
            <a:off x="9210398" y="4943466"/>
            <a:ext cx="2013735" cy="83391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4400" dirty="0">
                <a:solidFill>
                  <a:srgbClr val="FF0000"/>
                </a:solidFill>
              </a:rPr>
              <a:t>خ</a:t>
            </a:r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A2009990-E726-4EEC-80A6-4BBEBEDC58AD}"/>
              </a:ext>
            </a:extLst>
          </p:cNvPr>
          <p:cNvSpPr/>
          <p:nvPr/>
        </p:nvSpPr>
        <p:spPr>
          <a:xfrm>
            <a:off x="9210398" y="5872627"/>
            <a:ext cx="2013735" cy="83391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dirty="0">
                <a:solidFill>
                  <a:srgbClr val="FF0000"/>
                </a:solidFill>
              </a:rPr>
              <a:t>ظ</a:t>
            </a:r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B0AC1AF1-9999-4D76-BEEA-0A7390FF1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406608" y="4587486"/>
            <a:ext cx="477383" cy="499587"/>
          </a:xfrm>
          <a:prstGeom prst="rect">
            <a:avLst/>
          </a:prstGeom>
        </p:spPr>
      </p:pic>
      <p:pic>
        <p:nvPicPr>
          <p:cNvPr id="41" name="صورة 40">
            <a:extLst>
              <a:ext uri="{FF2B5EF4-FFF2-40B4-BE49-F238E27FC236}">
                <a16:creationId xmlns:a16="http://schemas.microsoft.com/office/drawing/2014/main" id="{0ECF9E7B-598E-4F86-8855-CB2E1A35CD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406608" y="5239968"/>
            <a:ext cx="454543" cy="475685"/>
          </a:xfrm>
          <a:prstGeom prst="rect">
            <a:avLst/>
          </a:prstGeom>
        </p:spPr>
      </p:pic>
      <p:sp>
        <p:nvSpPr>
          <p:cNvPr id="45" name="مستطيل 44">
            <a:extLst>
              <a:ext uri="{FF2B5EF4-FFF2-40B4-BE49-F238E27FC236}">
                <a16:creationId xmlns:a16="http://schemas.microsoft.com/office/drawing/2014/main" id="{455FD763-EA97-4FE2-A61C-099B8B4CBFEC}"/>
              </a:ext>
            </a:extLst>
          </p:cNvPr>
          <p:cNvSpPr/>
          <p:nvPr/>
        </p:nvSpPr>
        <p:spPr>
          <a:xfrm>
            <a:off x="6096000" y="4692981"/>
            <a:ext cx="117194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ظـ </a:t>
            </a:r>
            <a:endParaRPr lang="ar-SA" sz="9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E4B6F58E-1656-4F84-BF14-59258A10E5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66467" y="4790692"/>
            <a:ext cx="2400299" cy="137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44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8" grpId="0" animBg="1"/>
      <p:bldP spid="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AE9D44F7-E1E6-46E5-B976-4EF5636B470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مستطيل 2">
              <a:extLst>
                <a:ext uri="{FF2B5EF4-FFF2-40B4-BE49-F238E27FC236}">
                  <a16:creationId xmlns:a16="http://schemas.microsoft.com/office/drawing/2014/main" id="{F12E53E8-2603-4E57-ACBA-7BC5280AA8D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1" name="مستطيل 10">
              <a:extLst>
                <a:ext uri="{FF2B5EF4-FFF2-40B4-BE49-F238E27FC236}">
                  <a16:creationId xmlns:a16="http://schemas.microsoft.com/office/drawing/2014/main" id="{1CA8BD8E-DC80-41D4-9F4D-7D73BCAFEE09}"/>
                </a:ext>
              </a:extLst>
            </p:cNvPr>
            <p:cNvSpPr/>
            <p:nvPr/>
          </p:nvSpPr>
          <p:spPr>
            <a:xfrm>
              <a:off x="3831174" y="4692981"/>
              <a:ext cx="3139397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96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ـنب</a:t>
              </a:r>
            </a:p>
          </p:txBody>
        </p:sp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AE5DFF82-C420-4D97-B880-5187647AFEE2}"/>
                </a:ext>
              </a:extLst>
            </p:cNvPr>
            <p:cNvSpPr/>
            <p:nvPr/>
          </p:nvSpPr>
          <p:spPr>
            <a:xfrm>
              <a:off x="0" y="228600"/>
              <a:ext cx="251051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2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اختر الحرف المناسب</a:t>
              </a:r>
            </a:p>
          </p:txBody>
        </p:sp>
      </p:grp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805AE3EB-1C3A-4DFA-867F-18EFD0AAD2E8}"/>
              </a:ext>
            </a:extLst>
          </p:cNvPr>
          <p:cNvSpPr/>
          <p:nvPr/>
        </p:nvSpPr>
        <p:spPr>
          <a:xfrm>
            <a:off x="9210399" y="4003369"/>
            <a:ext cx="2013735" cy="83391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dirty="0">
                <a:solidFill>
                  <a:srgbClr val="FF0000"/>
                </a:solidFill>
              </a:rPr>
              <a:t>ع</a:t>
            </a:r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5652748E-2A67-4FCB-A689-8978D25D15E0}"/>
              </a:ext>
            </a:extLst>
          </p:cNvPr>
          <p:cNvSpPr/>
          <p:nvPr/>
        </p:nvSpPr>
        <p:spPr>
          <a:xfrm>
            <a:off x="9210398" y="4943466"/>
            <a:ext cx="2013735" cy="83391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4400" dirty="0">
                <a:solidFill>
                  <a:srgbClr val="FF0000"/>
                </a:solidFill>
              </a:rPr>
              <a:t>خ</a:t>
            </a:r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A2009990-E726-4EEC-80A6-4BBEBEDC58AD}"/>
              </a:ext>
            </a:extLst>
          </p:cNvPr>
          <p:cNvSpPr/>
          <p:nvPr/>
        </p:nvSpPr>
        <p:spPr>
          <a:xfrm>
            <a:off x="9210398" y="5872627"/>
            <a:ext cx="2013735" cy="83391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dirty="0">
                <a:solidFill>
                  <a:srgbClr val="FF0000"/>
                </a:solidFill>
              </a:rPr>
              <a:t>ف</a:t>
            </a:r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B0AC1AF1-9999-4D76-BEEA-0A7390FF1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383768" y="5905511"/>
            <a:ext cx="477383" cy="499587"/>
          </a:xfrm>
          <a:prstGeom prst="rect">
            <a:avLst/>
          </a:prstGeom>
        </p:spPr>
      </p:pic>
      <p:pic>
        <p:nvPicPr>
          <p:cNvPr id="41" name="صورة 40">
            <a:extLst>
              <a:ext uri="{FF2B5EF4-FFF2-40B4-BE49-F238E27FC236}">
                <a16:creationId xmlns:a16="http://schemas.microsoft.com/office/drawing/2014/main" id="{0ECF9E7B-598E-4F86-8855-CB2E1A35CD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406608" y="5239968"/>
            <a:ext cx="454543" cy="475685"/>
          </a:xfrm>
          <a:prstGeom prst="rect">
            <a:avLst/>
          </a:prstGeom>
        </p:spPr>
      </p:pic>
      <p:sp>
        <p:nvSpPr>
          <p:cNvPr id="45" name="مستطيل 44">
            <a:extLst>
              <a:ext uri="{FF2B5EF4-FFF2-40B4-BE49-F238E27FC236}">
                <a16:creationId xmlns:a16="http://schemas.microsoft.com/office/drawing/2014/main" id="{455FD763-EA97-4FE2-A61C-099B8B4CBFEC}"/>
              </a:ext>
            </a:extLst>
          </p:cNvPr>
          <p:cNvSpPr/>
          <p:nvPr/>
        </p:nvSpPr>
        <p:spPr>
          <a:xfrm>
            <a:off x="5798627" y="4692981"/>
            <a:ext cx="117194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عـ </a:t>
            </a:r>
            <a:endParaRPr lang="ar-SA" sz="9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76A8E883-7D25-4EA9-BB8E-CFBB364479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35617" y="4347107"/>
            <a:ext cx="2227690" cy="202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22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8" grpId="0" animBg="1"/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AE9D44F7-E1E6-46E5-B976-4EF5636B470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مستطيل 2">
              <a:extLst>
                <a:ext uri="{FF2B5EF4-FFF2-40B4-BE49-F238E27FC236}">
                  <a16:creationId xmlns:a16="http://schemas.microsoft.com/office/drawing/2014/main" id="{F12E53E8-2603-4E57-ACBA-7BC5280AA8D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675D7C3B-CD19-4948-9066-DF684A9CF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720215" y="4420325"/>
              <a:ext cx="2013735" cy="2078252"/>
            </a:xfrm>
            <a:prstGeom prst="rect">
              <a:avLst/>
            </a:prstGeom>
          </p:spPr>
        </p:pic>
        <p:sp>
          <p:nvSpPr>
            <p:cNvPr id="11" name="مستطيل 10">
              <a:extLst>
                <a:ext uri="{FF2B5EF4-FFF2-40B4-BE49-F238E27FC236}">
                  <a16:creationId xmlns:a16="http://schemas.microsoft.com/office/drawing/2014/main" id="{1CA8BD8E-DC80-41D4-9F4D-7D73BCAFEE09}"/>
                </a:ext>
              </a:extLst>
            </p:cNvPr>
            <p:cNvSpPr/>
            <p:nvPr/>
          </p:nvSpPr>
          <p:spPr>
            <a:xfrm>
              <a:off x="5241193" y="4605243"/>
              <a:ext cx="1721581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96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سد</a:t>
              </a:r>
            </a:p>
          </p:txBody>
        </p:sp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AE5DFF82-C420-4D97-B880-5187647AFEE2}"/>
                </a:ext>
              </a:extLst>
            </p:cNvPr>
            <p:cNvSpPr/>
            <p:nvPr/>
          </p:nvSpPr>
          <p:spPr>
            <a:xfrm>
              <a:off x="0" y="228600"/>
              <a:ext cx="251051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2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اختر الحرف المناسب</a:t>
              </a:r>
            </a:p>
          </p:txBody>
        </p:sp>
      </p:grp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805AE3EB-1C3A-4DFA-867F-18EFD0AAD2E8}"/>
              </a:ext>
            </a:extLst>
          </p:cNvPr>
          <p:cNvSpPr/>
          <p:nvPr/>
        </p:nvSpPr>
        <p:spPr>
          <a:xfrm>
            <a:off x="9210399" y="4003369"/>
            <a:ext cx="2013735" cy="83391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dirty="0">
                <a:solidFill>
                  <a:srgbClr val="FF0000"/>
                </a:solidFill>
              </a:rPr>
              <a:t>أ</a:t>
            </a:r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5652748E-2A67-4FCB-A689-8978D25D15E0}"/>
              </a:ext>
            </a:extLst>
          </p:cNvPr>
          <p:cNvSpPr/>
          <p:nvPr/>
        </p:nvSpPr>
        <p:spPr>
          <a:xfrm>
            <a:off x="9210398" y="4943466"/>
            <a:ext cx="2013735" cy="83391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4400" dirty="0">
                <a:solidFill>
                  <a:srgbClr val="FF0000"/>
                </a:solidFill>
              </a:rPr>
              <a:t>ج</a:t>
            </a:r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A2009990-E726-4EEC-80A6-4BBEBEDC58AD}"/>
              </a:ext>
            </a:extLst>
          </p:cNvPr>
          <p:cNvSpPr/>
          <p:nvPr/>
        </p:nvSpPr>
        <p:spPr>
          <a:xfrm>
            <a:off x="9210398" y="5872627"/>
            <a:ext cx="2013735" cy="83391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dirty="0">
                <a:solidFill>
                  <a:srgbClr val="FF0000"/>
                </a:solidFill>
              </a:rPr>
              <a:t>ت</a:t>
            </a:r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B0AC1AF1-9999-4D76-BEEA-0A7390FF14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400090" y="5270561"/>
            <a:ext cx="477383" cy="499587"/>
          </a:xfrm>
          <a:prstGeom prst="rect">
            <a:avLst/>
          </a:prstGeom>
        </p:spPr>
      </p:pic>
      <p:pic>
        <p:nvPicPr>
          <p:cNvPr id="41" name="صورة 40">
            <a:extLst>
              <a:ext uri="{FF2B5EF4-FFF2-40B4-BE49-F238E27FC236}">
                <a16:creationId xmlns:a16="http://schemas.microsoft.com/office/drawing/2014/main" id="{0ECF9E7B-598E-4F86-8855-CB2E1A35CD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411509" y="6051739"/>
            <a:ext cx="454543" cy="475685"/>
          </a:xfrm>
          <a:prstGeom prst="rect">
            <a:avLst/>
          </a:prstGeom>
        </p:spPr>
      </p:pic>
      <p:sp>
        <p:nvSpPr>
          <p:cNvPr id="45" name="مستطيل 44">
            <a:extLst>
              <a:ext uri="{FF2B5EF4-FFF2-40B4-BE49-F238E27FC236}">
                <a16:creationId xmlns:a16="http://schemas.microsoft.com/office/drawing/2014/main" id="{455FD763-EA97-4FE2-A61C-099B8B4CBFEC}"/>
              </a:ext>
            </a:extLst>
          </p:cNvPr>
          <p:cNvSpPr/>
          <p:nvPr/>
        </p:nvSpPr>
        <p:spPr>
          <a:xfrm>
            <a:off x="6476617" y="4863647"/>
            <a:ext cx="38138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7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</a:t>
            </a:r>
          </a:p>
        </p:txBody>
      </p:sp>
    </p:spTree>
    <p:extLst>
      <p:ext uri="{BB962C8B-B14F-4D97-AF65-F5344CB8AC3E}">
        <p14:creationId xmlns:p14="http://schemas.microsoft.com/office/powerpoint/2010/main" val="428811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8" grpId="0" animBg="1"/>
      <p:bldP spid="4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AE9D44F7-E1E6-46E5-B976-4EF5636B470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مستطيل 2">
              <a:extLst>
                <a:ext uri="{FF2B5EF4-FFF2-40B4-BE49-F238E27FC236}">
                  <a16:creationId xmlns:a16="http://schemas.microsoft.com/office/drawing/2014/main" id="{F12E53E8-2603-4E57-ACBA-7BC5280AA8D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1" name="مستطيل 10">
              <a:extLst>
                <a:ext uri="{FF2B5EF4-FFF2-40B4-BE49-F238E27FC236}">
                  <a16:creationId xmlns:a16="http://schemas.microsoft.com/office/drawing/2014/main" id="{1CA8BD8E-DC80-41D4-9F4D-7D73BCAFEE09}"/>
                </a:ext>
              </a:extLst>
            </p:cNvPr>
            <p:cNvSpPr/>
            <p:nvPr/>
          </p:nvSpPr>
          <p:spPr>
            <a:xfrm>
              <a:off x="3831174" y="4692981"/>
              <a:ext cx="3139397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96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ـزال</a:t>
              </a:r>
            </a:p>
          </p:txBody>
        </p:sp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AE5DFF82-C420-4D97-B880-5187647AFEE2}"/>
                </a:ext>
              </a:extLst>
            </p:cNvPr>
            <p:cNvSpPr/>
            <p:nvPr/>
          </p:nvSpPr>
          <p:spPr>
            <a:xfrm>
              <a:off x="0" y="228600"/>
              <a:ext cx="251051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2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اختر الحرف المناسب</a:t>
              </a:r>
            </a:p>
          </p:txBody>
        </p:sp>
      </p:grp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805AE3EB-1C3A-4DFA-867F-18EFD0AAD2E8}"/>
              </a:ext>
            </a:extLst>
          </p:cNvPr>
          <p:cNvSpPr/>
          <p:nvPr/>
        </p:nvSpPr>
        <p:spPr>
          <a:xfrm>
            <a:off x="9210399" y="4003369"/>
            <a:ext cx="2013735" cy="83391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dirty="0">
                <a:solidFill>
                  <a:srgbClr val="FF0000"/>
                </a:solidFill>
              </a:rPr>
              <a:t>ق</a:t>
            </a:r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5652748E-2A67-4FCB-A689-8978D25D15E0}"/>
              </a:ext>
            </a:extLst>
          </p:cNvPr>
          <p:cNvSpPr/>
          <p:nvPr/>
        </p:nvSpPr>
        <p:spPr>
          <a:xfrm>
            <a:off x="9210398" y="4943466"/>
            <a:ext cx="2013735" cy="83391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4400" dirty="0">
                <a:solidFill>
                  <a:srgbClr val="FF0000"/>
                </a:solidFill>
              </a:rPr>
              <a:t>غ</a:t>
            </a:r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A2009990-E726-4EEC-80A6-4BBEBEDC58AD}"/>
              </a:ext>
            </a:extLst>
          </p:cNvPr>
          <p:cNvSpPr/>
          <p:nvPr/>
        </p:nvSpPr>
        <p:spPr>
          <a:xfrm>
            <a:off x="9210398" y="5872627"/>
            <a:ext cx="2013735" cy="83391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dirty="0">
                <a:solidFill>
                  <a:srgbClr val="FF0000"/>
                </a:solidFill>
              </a:rPr>
              <a:t>ك</a:t>
            </a:r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B0AC1AF1-9999-4D76-BEEA-0A7390FF1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383768" y="5905511"/>
            <a:ext cx="477383" cy="499587"/>
          </a:xfrm>
          <a:prstGeom prst="rect">
            <a:avLst/>
          </a:prstGeom>
        </p:spPr>
      </p:pic>
      <p:pic>
        <p:nvPicPr>
          <p:cNvPr id="41" name="صورة 40">
            <a:extLst>
              <a:ext uri="{FF2B5EF4-FFF2-40B4-BE49-F238E27FC236}">
                <a16:creationId xmlns:a16="http://schemas.microsoft.com/office/drawing/2014/main" id="{0ECF9E7B-598E-4F86-8855-CB2E1A35CD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352618" y="4467781"/>
            <a:ext cx="454543" cy="475685"/>
          </a:xfrm>
          <a:prstGeom prst="rect">
            <a:avLst/>
          </a:prstGeom>
        </p:spPr>
      </p:pic>
      <p:sp>
        <p:nvSpPr>
          <p:cNvPr id="45" name="مستطيل 44">
            <a:extLst>
              <a:ext uri="{FF2B5EF4-FFF2-40B4-BE49-F238E27FC236}">
                <a16:creationId xmlns:a16="http://schemas.microsoft.com/office/drawing/2014/main" id="{455FD763-EA97-4FE2-A61C-099B8B4CBFEC}"/>
              </a:ext>
            </a:extLst>
          </p:cNvPr>
          <p:cNvSpPr/>
          <p:nvPr/>
        </p:nvSpPr>
        <p:spPr>
          <a:xfrm>
            <a:off x="5798627" y="4692981"/>
            <a:ext cx="117194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غـ</a:t>
            </a:r>
            <a:endParaRPr lang="ar-SA" sz="9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4FF7CC02-E2BB-419F-A1E4-EB38708629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01455" y="4111356"/>
            <a:ext cx="2228265" cy="249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40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8" grpId="0" animBg="1"/>
      <p:bldP spid="4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AE9D44F7-E1E6-46E5-B976-4EF5636B470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مستطيل 2">
              <a:extLst>
                <a:ext uri="{FF2B5EF4-FFF2-40B4-BE49-F238E27FC236}">
                  <a16:creationId xmlns:a16="http://schemas.microsoft.com/office/drawing/2014/main" id="{F12E53E8-2603-4E57-ACBA-7BC5280AA8D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1" name="مستطيل 10">
              <a:extLst>
                <a:ext uri="{FF2B5EF4-FFF2-40B4-BE49-F238E27FC236}">
                  <a16:creationId xmlns:a16="http://schemas.microsoft.com/office/drawing/2014/main" id="{1CA8BD8E-DC80-41D4-9F4D-7D73BCAFEE09}"/>
                </a:ext>
              </a:extLst>
            </p:cNvPr>
            <p:cNvSpPr/>
            <p:nvPr/>
          </p:nvSpPr>
          <p:spPr>
            <a:xfrm>
              <a:off x="3831174" y="4692981"/>
              <a:ext cx="3139397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96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ـ</a:t>
              </a:r>
              <a:r>
                <a:rPr lang="ar-SA" sz="96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راولة</a:t>
              </a:r>
              <a:endParaRPr lang="ar-SA" sz="9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AE5DFF82-C420-4D97-B880-5187647AFEE2}"/>
                </a:ext>
              </a:extLst>
            </p:cNvPr>
            <p:cNvSpPr/>
            <p:nvPr/>
          </p:nvSpPr>
          <p:spPr>
            <a:xfrm>
              <a:off x="0" y="228600"/>
              <a:ext cx="251051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2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اختر الحرف المناسب</a:t>
              </a:r>
            </a:p>
          </p:txBody>
        </p:sp>
      </p:grp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805AE3EB-1C3A-4DFA-867F-18EFD0AAD2E8}"/>
              </a:ext>
            </a:extLst>
          </p:cNvPr>
          <p:cNvSpPr/>
          <p:nvPr/>
        </p:nvSpPr>
        <p:spPr>
          <a:xfrm>
            <a:off x="9210399" y="4003369"/>
            <a:ext cx="2013735" cy="83391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dirty="0">
                <a:solidFill>
                  <a:srgbClr val="FF0000"/>
                </a:solidFill>
              </a:rPr>
              <a:t>ل</a:t>
            </a:r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5652748E-2A67-4FCB-A689-8978D25D15E0}"/>
              </a:ext>
            </a:extLst>
          </p:cNvPr>
          <p:cNvSpPr/>
          <p:nvPr/>
        </p:nvSpPr>
        <p:spPr>
          <a:xfrm>
            <a:off x="9210398" y="4943466"/>
            <a:ext cx="2013735" cy="83391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4400" dirty="0">
                <a:solidFill>
                  <a:srgbClr val="FF0000"/>
                </a:solidFill>
              </a:rPr>
              <a:t>ج</a:t>
            </a:r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A2009990-E726-4EEC-80A6-4BBEBEDC58AD}"/>
              </a:ext>
            </a:extLst>
          </p:cNvPr>
          <p:cNvSpPr/>
          <p:nvPr/>
        </p:nvSpPr>
        <p:spPr>
          <a:xfrm>
            <a:off x="9210398" y="5872627"/>
            <a:ext cx="2013735" cy="83391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dirty="0">
                <a:solidFill>
                  <a:srgbClr val="FF0000"/>
                </a:solidFill>
              </a:rPr>
              <a:t>ف</a:t>
            </a:r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B0AC1AF1-9999-4D76-BEEA-0A7390FF1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352618" y="5110627"/>
            <a:ext cx="477383" cy="499587"/>
          </a:xfrm>
          <a:prstGeom prst="rect">
            <a:avLst/>
          </a:prstGeom>
        </p:spPr>
      </p:pic>
      <p:pic>
        <p:nvPicPr>
          <p:cNvPr id="41" name="صورة 40">
            <a:extLst>
              <a:ext uri="{FF2B5EF4-FFF2-40B4-BE49-F238E27FC236}">
                <a16:creationId xmlns:a16="http://schemas.microsoft.com/office/drawing/2014/main" id="{0ECF9E7B-598E-4F86-8855-CB2E1A35CD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352618" y="4467781"/>
            <a:ext cx="454543" cy="475685"/>
          </a:xfrm>
          <a:prstGeom prst="rect">
            <a:avLst/>
          </a:prstGeom>
        </p:spPr>
      </p:pic>
      <p:sp>
        <p:nvSpPr>
          <p:cNvPr id="45" name="مستطيل 44">
            <a:extLst>
              <a:ext uri="{FF2B5EF4-FFF2-40B4-BE49-F238E27FC236}">
                <a16:creationId xmlns:a16="http://schemas.microsoft.com/office/drawing/2014/main" id="{455FD763-EA97-4FE2-A61C-099B8B4CBFEC}"/>
              </a:ext>
            </a:extLst>
          </p:cNvPr>
          <p:cNvSpPr/>
          <p:nvPr/>
        </p:nvSpPr>
        <p:spPr>
          <a:xfrm>
            <a:off x="6096000" y="4692981"/>
            <a:ext cx="117194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فـ</a:t>
            </a:r>
            <a:endParaRPr lang="ar-SA" sz="9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520BAE3-9D19-494B-89F5-2F21455C990B}"/>
              </a:ext>
            </a:extLst>
          </p:cNvPr>
          <p:cNvGrpSpPr/>
          <p:nvPr/>
        </p:nvGrpSpPr>
        <p:grpSpPr>
          <a:xfrm>
            <a:off x="702692" y="4106524"/>
            <a:ext cx="2144756" cy="2507794"/>
            <a:chOff x="419649" y="4715966"/>
            <a:chExt cx="2144756" cy="2507794"/>
          </a:xfrm>
        </p:grpSpPr>
        <p:sp>
          <p:nvSpPr>
            <p:cNvPr id="14" name="مستطيل 13">
              <a:extLst>
                <a:ext uri="{FF2B5EF4-FFF2-40B4-BE49-F238E27FC236}">
                  <a16:creationId xmlns:a16="http://schemas.microsoft.com/office/drawing/2014/main" id="{4440E8D2-56B4-4BBA-AD66-7CB6C2283EFB}"/>
                </a:ext>
              </a:extLst>
            </p:cNvPr>
            <p:cNvSpPr/>
            <p:nvPr/>
          </p:nvSpPr>
          <p:spPr>
            <a:xfrm>
              <a:off x="561086" y="4715966"/>
              <a:ext cx="1919224" cy="250779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A111E927-D165-4AA0-BE43-55C76184F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419649" y="5010534"/>
              <a:ext cx="2144756" cy="21602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915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8" grpId="0" animBg="1"/>
      <p:bldP spid="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AE9D44F7-E1E6-46E5-B976-4EF5636B470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مستطيل 2">
              <a:extLst>
                <a:ext uri="{FF2B5EF4-FFF2-40B4-BE49-F238E27FC236}">
                  <a16:creationId xmlns:a16="http://schemas.microsoft.com/office/drawing/2014/main" id="{F12E53E8-2603-4E57-ACBA-7BC5280AA8D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1" name="مستطيل 10">
              <a:extLst>
                <a:ext uri="{FF2B5EF4-FFF2-40B4-BE49-F238E27FC236}">
                  <a16:creationId xmlns:a16="http://schemas.microsoft.com/office/drawing/2014/main" id="{1CA8BD8E-DC80-41D4-9F4D-7D73BCAFEE09}"/>
                </a:ext>
              </a:extLst>
            </p:cNvPr>
            <p:cNvSpPr/>
            <p:nvPr/>
          </p:nvSpPr>
          <p:spPr>
            <a:xfrm>
              <a:off x="3831174" y="4692981"/>
              <a:ext cx="3139397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96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ـمر</a:t>
              </a:r>
            </a:p>
          </p:txBody>
        </p:sp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AE5DFF82-C420-4D97-B880-5187647AFEE2}"/>
                </a:ext>
              </a:extLst>
            </p:cNvPr>
            <p:cNvSpPr/>
            <p:nvPr/>
          </p:nvSpPr>
          <p:spPr>
            <a:xfrm>
              <a:off x="0" y="228600"/>
              <a:ext cx="251051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2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اختر الحرف المناسب</a:t>
              </a:r>
            </a:p>
          </p:txBody>
        </p:sp>
      </p:grp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805AE3EB-1C3A-4DFA-867F-18EFD0AAD2E8}"/>
              </a:ext>
            </a:extLst>
          </p:cNvPr>
          <p:cNvSpPr/>
          <p:nvPr/>
        </p:nvSpPr>
        <p:spPr>
          <a:xfrm>
            <a:off x="9210399" y="4003369"/>
            <a:ext cx="2013735" cy="83391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dirty="0">
                <a:solidFill>
                  <a:srgbClr val="FF0000"/>
                </a:solidFill>
              </a:rPr>
              <a:t>ط</a:t>
            </a:r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5652748E-2A67-4FCB-A689-8978D25D15E0}"/>
              </a:ext>
            </a:extLst>
          </p:cNvPr>
          <p:cNvSpPr/>
          <p:nvPr/>
        </p:nvSpPr>
        <p:spPr>
          <a:xfrm>
            <a:off x="9210398" y="4943466"/>
            <a:ext cx="2013735" cy="83391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4400" dirty="0">
                <a:solidFill>
                  <a:srgbClr val="FF0000"/>
                </a:solidFill>
              </a:rPr>
              <a:t>ق</a:t>
            </a:r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A2009990-E726-4EEC-80A6-4BBEBEDC58AD}"/>
              </a:ext>
            </a:extLst>
          </p:cNvPr>
          <p:cNvSpPr/>
          <p:nvPr/>
        </p:nvSpPr>
        <p:spPr>
          <a:xfrm>
            <a:off x="9210398" y="5872627"/>
            <a:ext cx="2013735" cy="83391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dirty="0">
                <a:solidFill>
                  <a:srgbClr val="FF0000"/>
                </a:solidFill>
              </a:rPr>
              <a:t>د</a:t>
            </a:r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B0AC1AF1-9999-4D76-BEEA-0A7390FF1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366747" y="5872627"/>
            <a:ext cx="477383" cy="499587"/>
          </a:xfrm>
          <a:prstGeom prst="rect">
            <a:avLst/>
          </a:prstGeom>
        </p:spPr>
      </p:pic>
      <p:pic>
        <p:nvPicPr>
          <p:cNvPr id="41" name="صورة 40">
            <a:extLst>
              <a:ext uri="{FF2B5EF4-FFF2-40B4-BE49-F238E27FC236}">
                <a16:creationId xmlns:a16="http://schemas.microsoft.com/office/drawing/2014/main" id="{0ECF9E7B-598E-4F86-8855-CB2E1A35CD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352618" y="4467781"/>
            <a:ext cx="454543" cy="475685"/>
          </a:xfrm>
          <a:prstGeom prst="rect">
            <a:avLst/>
          </a:prstGeom>
        </p:spPr>
      </p:pic>
      <p:sp>
        <p:nvSpPr>
          <p:cNvPr id="45" name="مستطيل 44">
            <a:extLst>
              <a:ext uri="{FF2B5EF4-FFF2-40B4-BE49-F238E27FC236}">
                <a16:creationId xmlns:a16="http://schemas.microsoft.com/office/drawing/2014/main" id="{455FD763-EA97-4FE2-A61C-099B8B4CBFEC}"/>
              </a:ext>
            </a:extLst>
          </p:cNvPr>
          <p:cNvSpPr/>
          <p:nvPr/>
        </p:nvSpPr>
        <p:spPr>
          <a:xfrm>
            <a:off x="5606143" y="4692981"/>
            <a:ext cx="117194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قـ</a:t>
            </a:r>
            <a:endParaRPr lang="ar-SA" sz="9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FFA54661-96FA-4937-B8A1-013F0BD362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73061" y="4169124"/>
            <a:ext cx="1962404" cy="229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26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8" grpId="0" animBg="1"/>
      <p:bldP spid="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AE9D44F7-E1E6-46E5-B976-4EF5636B470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مستطيل 2">
              <a:extLst>
                <a:ext uri="{FF2B5EF4-FFF2-40B4-BE49-F238E27FC236}">
                  <a16:creationId xmlns:a16="http://schemas.microsoft.com/office/drawing/2014/main" id="{F12E53E8-2603-4E57-ACBA-7BC5280AA8D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1" name="مستطيل 10">
              <a:extLst>
                <a:ext uri="{FF2B5EF4-FFF2-40B4-BE49-F238E27FC236}">
                  <a16:creationId xmlns:a16="http://schemas.microsoft.com/office/drawing/2014/main" id="{1CA8BD8E-DC80-41D4-9F4D-7D73BCAFEE09}"/>
                </a:ext>
              </a:extLst>
            </p:cNvPr>
            <p:cNvSpPr/>
            <p:nvPr/>
          </p:nvSpPr>
          <p:spPr>
            <a:xfrm>
              <a:off x="3831174" y="4692981"/>
              <a:ext cx="3139397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96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ـلب</a:t>
              </a:r>
            </a:p>
          </p:txBody>
        </p:sp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AE5DFF82-C420-4D97-B880-5187647AFEE2}"/>
                </a:ext>
              </a:extLst>
            </p:cNvPr>
            <p:cNvSpPr/>
            <p:nvPr/>
          </p:nvSpPr>
          <p:spPr>
            <a:xfrm>
              <a:off x="0" y="228600"/>
              <a:ext cx="251051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2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اختر الحرف المناسب</a:t>
              </a:r>
            </a:p>
          </p:txBody>
        </p:sp>
      </p:grp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805AE3EB-1C3A-4DFA-867F-18EFD0AAD2E8}"/>
              </a:ext>
            </a:extLst>
          </p:cNvPr>
          <p:cNvSpPr/>
          <p:nvPr/>
        </p:nvSpPr>
        <p:spPr>
          <a:xfrm>
            <a:off x="9210399" y="4003369"/>
            <a:ext cx="2013735" cy="83391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dirty="0">
                <a:solidFill>
                  <a:srgbClr val="FF0000"/>
                </a:solidFill>
              </a:rPr>
              <a:t>ك</a:t>
            </a:r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5652748E-2A67-4FCB-A689-8978D25D15E0}"/>
              </a:ext>
            </a:extLst>
          </p:cNvPr>
          <p:cNvSpPr/>
          <p:nvPr/>
        </p:nvSpPr>
        <p:spPr>
          <a:xfrm>
            <a:off x="9210398" y="4943466"/>
            <a:ext cx="2013735" cy="83391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4400" dirty="0">
                <a:solidFill>
                  <a:srgbClr val="FF0000"/>
                </a:solidFill>
              </a:rPr>
              <a:t>ن</a:t>
            </a:r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A2009990-E726-4EEC-80A6-4BBEBEDC58AD}"/>
              </a:ext>
            </a:extLst>
          </p:cNvPr>
          <p:cNvSpPr/>
          <p:nvPr/>
        </p:nvSpPr>
        <p:spPr>
          <a:xfrm>
            <a:off x="9210398" y="5872627"/>
            <a:ext cx="2013735" cy="83391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dirty="0">
                <a:solidFill>
                  <a:srgbClr val="FF0000"/>
                </a:solidFill>
              </a:rPr>
              <a:t>م</a:t>
            </a:r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B0AC1AF1-9999-4D76-BEEA-0A7390FF1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366747" y="5872627"/>
            <a:ext cx="477383" cy="499587"/>
          </a:xfrm>
          <a:prstGeom prst="rect">
            <a:avLst/>
          </a:prstGeom>
        </p:spPr>
      </p:pic>
      <p:pic>
        <p:nvPicPr>
          <p:cNvPr id="41" name="صورة 40">
            <a:extLst>
              <a:ext uri="{FF2B5EF4-FFF2-40B4-BE49-F238E27FC236}">
                <a16:creationId xmlns:a16="http://schemas.microsoft.com/office/drawing/2014/main" id="{0ECF9E7B-598E-4F86-8855-CB2E1A35CD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352336" y="5122578"/>
            <a:ext cx="454543" cy="475685"/>
          </a:xfrm>
          <a:prstGeom prst="rect">
            <a:avLst/>
          </a:prstGeom>
        </p:spPr>
      </p:pic>
      <p:sp>
        <p:nvSpPr>
          <p:cNvPr id="45" name="مستطيل 44">
            <a:extLst>
              <a:ext uri="{FF2B5EF4-FFF2-40B4-BE49-F238E27FC236}">
                <a16:creationId xmlns:a16="http://schemas.microsoft.com/office/drawing/2014/main" id="{455FD763-EA97-4FE2-A61C-099B8B4CBFEC}"/>
              </a:ext>
            </a:extLst>
          </p:cNvPr>
          <p:cNvSpPr/>
          <p:nvPr/>
        </p:nvSpPr>
        <p:spPr>
          <a:xfrm>
            <a:off x="5696588" y="4692981"/>
            <a:ext cx="117194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كـ</a:t>
            </a:r>
            <a:endParaRPr lang="ar-SA" sz="9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CE923A8-814E-41DB-A89B-316A3FC22B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27" y="4235863"/>
            <a:ext cx="2136351" cy="213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53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8" grpId="0" animBg="1"/>
      <p:bldP spid="4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AE9D44F7-E1E6-46E5-B976-4EF5636B470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مستطيل 2">
              <a:extLst>
                <a:ext uri="{FF2B5EF4-FFF2-40B4-BE49-F238E27FC236}">
                  <a16:creationId xmlns:a16="http://schemas.microsoft.com/office/drawing/2014/main" id="{F12E53E8-2603-4E57-ACBA-7BC5280AA8D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1" name="مستطيل 10">
              <a:extLst>
                <a:ext uri="{FF2B5EF4-FFF2-40B4-BE49-F238E27FC236}">
                  <a16:creationId xmlns:a16="http://schemas.microsoft.com/office/drawing/2014/main" id="{1CA8BD8E-DC80-41D4-9F4D-7D73BCAFEE09}"/>
                </a:ext>
              </a:extLst>
            </p:cNvPr>
            <p:cNvSpPr/>
            <p:nvPr/>
          </p:nvSpPr>
          <p:spPr>
            <a:xfrm>
              <a:off x="3675299" y="4692981"/>
              <a:ext cx="3139397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96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ـيمون</a:t>
              </a:r>
            </a:p>
          </p:txBody>
        </p:sp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AE5DFF82-C420-4D97-B880-5187647AFEE2}"/>
                </a:ext>
              </a:extLst>
            </p:cNvPr>
            <p:cNvSpPr/>
            <p:nvPr/>
          </p:nvSpPr>
          <p:spPr>
            <a:xfrm>
              <a:off x="0" y="228600"/>
              <a:ext cx="251051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2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اختر الحرف المناسب</a:t>
              </a:r>
            </a:p>
          </p:txBody>
        </p:sp>
      </p:grp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805AE3EB-1C3A-4DFA-867F-18EFD0AAD2E8}"/>
              </a:ext>
            </a:extLst>
          </p:cNvPr>
          <p:cNvSpPr/>
          <p:nvPr/>
        </p:nvSpPr>
        <p:spPr>
          <a:xfrm>
            <a:off x="9210399" y="4003369"/>
            <a:ext cx="2013735" cy="83391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dirty="0">
                <a:solidFill>
                  <a:srgbClr val="FF0000"/>
                </a:solidFill>
              </a:rPr>
              <a:t>ر</a:t>
            </a:r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5652748E-2A67-4FCB-A689-8978D25D15E0}"/>
              </a:ext>
            </a:extLst>
          </p:cNvPr>
          <p:cNvSpPr/>
          <p:nvPr/>
        </p:nvSpPr>
        <p:spPr>
          <a:xfrm>
            <a:off x="9210398" y="4943466"/>
            <a:ext cx="2013735" cy="83391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4400" dirty="0">
                <a:solidFill>
                  <a:srgbClr val="FF0000"/>
                </a:solidFill>
              </a:rPr>
              <a:t>ل</a:t>
            </a:r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A2009990-E726-4EEC-80A6-4BBEBEDC58AD}"/>
              </a:ext>
            </a:extLst>
          </p:cNvPr>
          <p:cNvSpPr/>
          <p:nvPr/>
        </p:nvSpPr>
        <p:spPr>
          <a:xfrm>
            <a:off x="9210398" y="5872627"/>
            <a:ext cx="2013735" cy="83391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dirty="0">
                <a:solidFill>
                  <a:srgbClr val="FF0000"/>
                </a:solidFill>
              </a:rPr>
              <a:t>س</a:t>
            </a:r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B0AC1AF1-9999-4D76-BEEA-0A7390FF1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366747" y="5872627"/>
            <a:ext cx="477383" cy="499587"/>
          </a:xfrm>
          <a:prstGeom prst="rect">
            <a:avLst/>
          </a:prstGeom>
        </p:spPr>
      </p:pic>
      <p:pic>
        <p:nvPicPr>
          <p:cNvPr id="41" name="صورة 40">
            <a:extLst>
              <a:ext uri="{FF2B5EF4-FFF2-40B4-BE49-F238E27FC236}">
                <a16:creationId xmlns:a16="http://schemas.microsoft.com/office/drawing/2014/main" id="{0ECF9E7B-598E-4F86-8855-CB2E1A35CD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328928" y="4477351"/>
            <a:ext cx="454543" cy="475685"/>
          </a:xfrm>
          <a:prstGeom prst="rect">
            <a:avLst/>
          </a:prstGeom>
        </p:spPr>
      </p:pic>
      <p:sp>
        <p:nvSpPr>
          <p:cNvPr id="45" name="مستطيل 44">
            <a:extLst>
              <a:ext uri="{FF2B5EF4-FFF2-40B4-BE49-F238E27FC236}">
                <a16:creationId xmlns:a16="http://schemas.microsoft.com/office/drawing/2014/main" id="{455FD763-EA97-4FE2-A61C-099B8B4CBFEC}"/>
              </a:ext>
            </a:extLst>
          </p:cNvPr>
          <p:cNvSpPr/>
          <p:nvPr/>
        </p:nvSpPr>
        <p:spPr>
          <a:xfrm>
            <a:off x="5844512" y="4692981"/>
            <a:ext cx="117194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لـ</a:t>
            </a:r>
            <a:endParaRPr lang="ar-SA" sz="9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EAF917A8-8570-4AE0-A431-82DF08AB94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35452" y="4274321"/>
            <a:ext cx="2160270" cy="216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26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8" grpId="0" animBg="1"/>
      <p:bldP spid="4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AE9D44F7-E1E6-46E5-B976-4EF5636B470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مستطيل 2">
              <a:extLst>
                <a:ext uri="{FF2B5EF4-FFF2-40B4-BE49-F238E27FC236}">
                  <a16:creationId xmlns:a16="http://schemas.microsoft.com/office/drawing/2014/main" id="{F12E53E8-2603-4E57-ACBA-7BC5280AA8D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1" name="مستطيل 10">
              <a:extLst>
                <a:ext uri="{FF2B5EF4-FFF2-40B4-BE49-F238E27FC236}">
                  <a16:creationId xmlns:a16="http://schemas.microsoft.com/office/drawing/2014/main" id="{1CA8BD8E-DC80-41D4-9F4D-7D73BCAFEE09}"/>
                </a:ext>
              </a:extLst>
            </p:cNvPr>
            <p:cNvSpPr/>
            <p:nvPr/>
          </p:nvSpPr>
          <p:spPr>
            <a:xfrm>
              <a:off x="3960220" y="4692981"/>
              <a:ext cx="3139397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96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ـوز</a:t>
              </a:r>
            </a:p>
          </p:txBody>
        </p:sp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AE5DFF82-C420-4D97-B880-5187647AFEE2}"/>
                </a:ext>
              </a:extLst>
            </p:cNvPr>
            <p:cNvSpPr/>
            <p:nvPr/>
          </p:nvSpPr>
          <p:spPr>
            <a:xfrm>
              <a:off x="0" y="228600"/>
              <a:ext cx="251051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2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اختر الحرف المناسب</a:t>
              </a:r>
            </a:p>
          </p:txBody>
        </p:sp>
      </p:grp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805AE3EB-1C3A-4DFA-867F-18EFD0AAD2E8}"/>
              </a:ext>
            </a:extLst>
          </p:cNvPr>
          <p:cNvSpPr/>
          <p:nvPr/>
        </p:nvSpPr>
        <p:spPr>
          <a:xfrm>
            <a:off x="9210399" y="4003369"/>
            <a:ext cx="2013735" cy="83391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dirty="0">
                <a:solidFill>
                  <a:srgbClr val="FF0000"/>
                </a:solidFill>
              </a:rPr>
              <a:t>غ</a:t>
            </a:r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5652748E-2A67-4FCB-A689-8978D25D15E0}"/>
              </a:ext>
            </a:extLst>
          </p:cNvPr>
          <p:cNvSpPr/>
          <p:nvPr/>
        </p:nvSpPr>
        <p:spPr>
          <a:xfrm>
            <a:off x="9210398" y="4943466"/>
            <a:ext cx="2013735" cy="83391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4400" dirty="0">
                <a:solidFill>
                  <a:srgbClr val="FF0000"/>
                </a:solidFill>
              </a:rPr>
              <a:t>ن</a:t>
            </a:r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A2009990-E726-4EEC-80A6-4BBEBEDC58AD}"/>
              </a:ext>
            </a:extLst>
          </p:cNvPr>
          <p:cNvSpPr/>
          <p:nvPr/>
        </p:nvSpPr>
        <p:spPr>
          <a:xfrm>
            <a:off x="9210398" y="5872627"/>
            <a:ext cx="2013735" cy="83391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dirty="0">
                <a:solidFill>
                  <a:srgbClr val="FF0000"/>
                </a:solidFill>
              </a:rPr>
              <a:t>م</a:t>
            </a:r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B0AC1AF1-9999-4D76-BEEA-0A7390FF1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423365" y="5130841"/>
            <a:ext cx="477383" cy="499587"/>
          </a:xfrm>
          <a:prstGeom prst="rect">
            <a:avLst/>
          </a:prstGeom>
        </p:spPr>
      </p:pic>
      <p:pic>
        <p:nvPicPr>
          <p:cNvPr id="41" name="صورة 40">
            <a:extLst>
              <a:ext uri="{FF2B5EF4-FFF2-40B4-BE49-F238E27FC236}">
                <a16:creationId xmlns:a16="http://schemas.microsoft.com/office/drawing/2014/main" id="{0ECF9E7B-598E-4F86-8855-CB2E1A35CD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328928" y="4477351"/>
            <a:ext cx="454543" cy="475685"/>
          </a:xfrm>
          <a:prstGeom prst="rect">
            <a:avLst/>
          </a:prstGeom>
        </p:spPr>
      </p:pic>
      <p:sp>
        <p:nvSpPr>
          <p:cNvPr id="45" name="مستطيل 44">
            <a:extLst>
              <a:ext uri="{FF2B5EF4-FFF2-40B4-BE49-F238E27FC236}">
                <a16:creationId xmlns:a16="http://schemas.microsoft.com/office/drawing/2014/main" id="{455FD763-EA97-4FE2-A61C-099B8B4CBFEC}"/>
              </a:ext>
            </a:extLst>
          </p:cNvPr>
          <p:cNvSpPr/>
          <p:nvPr/>
        </p:nvSpPr>
        <p:spPr>
          <a:xfrm>
            <a:off x="5844512" y="4692981"/>
            <a:ext cx="117194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مـ</a:t>
            </a:r>
            <a:endParaRPr lang="ar-SA" sz="9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B09FA853-162F-4E2E-9866-5020B2C892EF}"/>
              </a:ext>
            </a:extLst>
          </p:cNvPr>
          <p:cNvGrpSpPr/>
          <p:nvPr/>
        </p:nvGrpSpPr>
        <p:grpSpPr>
          <a:xfrm>
            <a:off x="780374" y="4169229"/>
            <a:ext cx="2114551" cy="2460171"/>
            <a:chOff x="421523" y="4654191"/>
            <a:chExt cx="2275957" cy="2718159"/>
          </a:xfrm>
        </p:grpSpPr>
        <p:sp>
          <p:nvSpPr>
            <p:cNvPr id="14" name="مستطيل 13">
              <a:extLst>
                <a:ext uri="{FF2B5EF4-FFF2-40B4-BE49-F238E27FC236}">
                  <a16:creationId xmlns:a16="http://schemas.microsoft.com/office/drawing/2014/main" id="{14F1608C-9F44-4209-91C1-FFB2A0F5CF55}"/>
                </a:ext>
              </a:extLst>
            </p:cNvPr>
            <p:cNvSpPr/>
            <p:nvPr/>
          </p:nvSpPr>
          <p:spPr>
            <a:xfrm>
              <a:off x="424940" y="4654191"/>
              <a:ext cx="2136709" cy="271815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E2638784-FF62-41BB-9EA4-ACD79B229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421523" y="4912498"/>
              <a:ext cx="2275957" cy="21602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709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8" grpId="0" animBg="1"/>
      <p:bldP spid="4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AE9D44F7-E1E6-46E5-B976-4EF5636B470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مستطيل 2">
              <a:extLst>
                <a:ext uri="{FF2B5EF4-FFF2-40B4-BE49-F238E27FC236}">
                  <a16:creationId xmlns:a16="http://schemas.microsoft.com/office/drawing/2014/main" id="{F12E53E8-2603-4E57-ACBA-7BC5280AA8D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1" name="مستطيل 10">
              <a:extLst>
                <a:ext uri="{FF2B5EF4-FFF2-40B4-BE49-F238E27FC236}">
                  <a16:creationId xmlns:a16="http://schemas.microsoft.com/office/drawing/2014/main" id="{1CA8BD8E-DC80-41D4-9F4D-7D73BCAFEE09}"/>
                </a:ext>
              </a:extLst>
            </p:cNvPr>
            <p:cNvSpPr/>
            <p:nvPr/>
          </p:nvSpPr>
          <p:spPr>
            <a:xfrm>
              <a:off x="4047308" y="4692981"/>
              <a:ext cx="3139397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96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ـمر</a:t>
              </a:r>
            </a:p>
          </p:txBody>
        </p:sp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AE5DFF82-C420-4D97-B880-5187647AFEE2}"/>
                </a:ext>
              </a:extLst>
            </p:cNvPr>
            <p:cNvSpPr/>
            <p:nvPr/>
          </p:nvSpPr>
          <p:spPr>
            <a:xfrm>
              <a:off x="0" y="228600"/>
              <a:ext cx="251051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2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اختر الحرف المناسب</a:t>
              </a:r>
            </a:p>
          </p:txBody>
        </p:sp>
      </p:grp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805AE3EB-1C3A-4DFA-867F-18EFD0AAD2E8}"/>
              </a:ext>
            </a:extLst>
          </p:cNvPr>
          <p:cNvSpPr/>
          <p:nvPr/>
        </p:nvSpPr>
        <p:spPr>
          <a:xfrm>
            <a:off x="9210399" y="4003369"/>
            <a:ext cx="2013735" cy="83391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dirty="0">
                <a:solidFill>
                  <a:srgbClr val="FF0000"/>
                </a:solidFill>
              </a:rPr>
              <a:t>غ</a:t>
            </a:r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5652748E-2A67-4FCB-A689-8978D25D15E0}"/>
              </a:ext>
            </a:extLst>
          </p:cNvPr>
          <p:cNvSpPr/>
          <p:nvPr/>
        </p:nvSpPr>
        <p:spPr>
          <a:xfrm>
            <a:off x="9210398" y="4943466"/>
            <a:ext cx="2013735" cy="83391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4400" dirty="0">
                <a:solidFill>
                  <a:srgbClr val="FF0000"/>
                </a:solidFill>
              </a:rPr>
              <a:t>ن</a:t>
            </a:r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A2009990-E726-4EEC-80A6-4BBEBEDC58AD}"/>
              </a:ext>
            </a:extLst>
          </p:cNvPr>
          <p:cNvSpPr/>
          <p:nvPr/>
        </p:nvSpPr>
        <p:spPr>
          <a:xfrm>
            <a:off x="9210398" y="5872627"/>
            <a:ext cx="2013735" cy="83391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dirty="0">
                <a:solidFill>
                  <a:srgbClr val="FF0000"/>
                </a:solidFill>
              </a:rPr>
              <a:t>م</a:t>
            </a:r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B0AC1AF1-9999-4D76-BEEA-0A7390FF1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339088" y="6039788"/>
            <a:ext cx="477383" cy="499587"/>
          </a:xfrm>
          <a:prstGeom prst="rect">
            <a:avLst/>
          </a:prstGeom>
        </p:spPr>
      </p:pic>
      <p:pic>
        <p:nvPicPr>
          <p:cNvPr id="41" name="صورة 40">
            <a:extLst>
              <a:ext uri="{FF2B5EF4-FFF2-40B4-BE49-F238E27FC236}">
                <a16:creationId xmlns:a16="http://schemas.microsoft.com/office/drawing/2014/main" id="{0ECF9E7B-598E-4F86-8855-CB2E1A35CD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328928" y="4477351"/>
            <a:ext cx="454543" cy="475685"/>
          </a:xfrm>
          <a:prstGeom prst="rect">
            <a:avLst/>
          </a:prstGeom>
        </p:spPr>
      </p:pic>
      <p:sp>
        <p:nvSpPr>
          <p:cNvPr id="45" name="مستطيل 44">
            <a:extLst>
              <a:ext uri="{FF2B5EF4-FFF2-40B4-BE49-F238E27FC236}">
                <a16:creationId xmlns:a16="http://schemas.microsoft.com/office/drawing/2014/main" id="{455FD763-EA97-4FE2-A61C-099B8B4CBFEC}"/>
              </a:ext>
            </a:extLst>
          </p:cNvPr>
          <p:cNvSpPr/>
          <p:nvPr/>
        </p:nvSpPr>
        <p:spPr>
          <a:xfrm>
            <a:off x="5844512" y="4692981"/>
            <a:ext cx="117194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نـ</a:t>
            </a:r>
            <a:endParaRPr lang="ar-SA" sz="9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9B8688A-055B-49F5-8FFA-E2BD487740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9" y="4322196"/>
            <a:ext cx="2597433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24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8" grpId="0" animBg="1"/>
      <p:bldP spid="4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AE9D44F7-E1E6-46E5-B976-4EF5636B470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مستطيل 2">
              <a:extLst>
                <a:ext uri="{FF2B5EF4-FFF2-40B4-BE49-F238E27FC236}">
                  <a16:creationId xmlns:a16="http://schemas.microsoft.com/office/drawing/2014/main" id="{F12E53E8-2603-4E57-ACBA-7BC5280AA8D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1" name="مستطيل 10">
              <a:extLst>
                <a:ext uri="{FF2B5EF4-FFF2-40B4-BE49-F238E27FC236}">
                  <a16:creationId xmlns:a16="http://schemas.microsoft.com/office/drawing/2014/main" id="{1CA8BD8E-DC80-41D4-9F4D-7D73BCAFEE09}"/>
                </a:ext>
              </a:extLst>
            </p:cNvPr>
            <p:cNvSpPr/>
            <p:nvPr/>
          </p:nvSpPr>
          <p:spPr>
            <a:xfrm>
              <a:off x="3873137" y="4692981"/>
              <a:ext cx="3139397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96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ـدية</a:t>
              </a:r>
            </a:p>
          </p:txBody>
        </p:sp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AE5DFF82-C420-4D97-B880-5187647AFEE2}"/>
                </a:ext>
              </a:extLst>
            </p:cNvPr>
            <p:cNvSpPr/>
            <p:nvPr/>
          </p:nvSpPr>
          <p:spPr>
            <a:xfrm>
              <a:off x="0" y="228600"/>
              <a:ext cx="251051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2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اختر الحرف المناسب</a:t>
              </a:r>
            </a:p>
          </p:txBody>
        </p:sp>
      </p:grp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805AE3EB-1C3A-4DFA-867F-18EFD0AAD2E8}"/>
              </a:ext>
            </a:extLst>
          </p:cNvPr>
          <p:cNvSpPr/>
          <p:nvPr/>
        </p:nvSpPr>
        <p:spPr>
          <a:xfrm>
            <a:off x="9210399" y="4003369"/>
            <a:ext cx="2013735" cy="83391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dirty="0">
                <a:solidFill>
                  <a:srgbClr val="FF0000"/>
                </a:solidFill>
              </a:rPr>
              <a:t>هـ</a:t>
            </a:r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5652748E-2A67-4FCB-A689-8978D25D15E0}"/>
              </a:ext>
            </a:extLst>
          </p:cNvPr>
          <p:cNvSpPr/>
          <p:nvPr/>
        </p:nvSpPr>
        <p:spPr>
          <a:xfrm>
            <a:off x="9210398" y="4943466"/>
            <a:ext cx="2013735" cy="83391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4400" dirty="0">
                <a:solidFill>
                  <a:srgbClr val="FF0000"/>
                </a:solidFill>
              </a:rPr>
              <a:t>ر</a:t>
            </a:r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A2009990-E726-4EEC-80A6-4BBEBEDC58AD}"/>
              </a:ext>
            </a:extLst>
          </p:cNvPr>
          <p:cNvSpPr/>
          <p:nvPr/>
        </p:nvSpPr>
        <p:spPr>
          <a:xfrm>
            <a:off x="9210398" y="5872627"/>
            <a:ext cx="2013735" cy="83391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dirty="0">
                <a:solidFill>
                  <a:srgbClr val="FF0000"/>
                </a:solidFill>
              </a:rPr>
              <a:t>ط</a:t>
            </a:r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B0AC1AF1-9999-4D76-BEEA-0A7390FF1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339088" y="6039788"/>
            <a:ext cx="477383" cy="499587"/>
          </a:xfrm>
          <a:prstGeom prst="rect">
            <a:avLst/>
          </a:prstGeom>
        </p:spPr>
      </p:pic>
      <p:pic>
        <p:nvPicPr>
          <p:cNvPr id="41" name="صورة 40">
            <a:extLst>
              <a:ext uri="{FF2B5EF4-FFF2-40B4-BE49-F238E27FC236}">
                <a16:creationId xmlns:a16="http://schemas.microsoft.com/office/drawing/2014/main" id="{0ECF9E7B-598E-4F86-8855-CB2E1A35CD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350507" y="5122578"/>
            <a:ext cx="454543" cy="475685"/>
          </a:xfrm>
          <a:prstGeom prst="rect">
            <a:avLst/>
          </a:prstGeom>
        </p:spPr>
      </p:pic>
      <p:sp>
        <p:nvSpPr>
          <p:cNvPr id="45" name="مستطيل 44">
            <a:extLst>
              <a:ext uri="{FF2B5EF4-FFF2-40B4-BE49-F238E27FC236}">
                <a16:creationId xmlns:a16="http://schemas.microsoft.com/office/drawing/2014/main" id="{455FD763-EA97-4FE2-A61C-099B8B4CBFEC}"/>
              </a:ext>
            </a:extLst>
          </p:cNvPr>
          <p:cNvSpPr/>
          <p:nvPr/>
        </p:nvSpPr>
        <p:spPr>
          <a:xfrm>
            <a:off x="5844512" y="4692981"/>
            <a:ext cx="117194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هـ</a:t>
            </a:r>
            <a:endParaRPr lang="ar-SA" sz="9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A7AEBD65-DE3D-4717-9AC5-2DAF04DB2F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60630" y="4176214"/>
            <a:ext cx="2226820" cy="236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59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8" grpId="0" animBg="1"/>
      <p:bldP spid="4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AE9D44F7-E1E6-46E5-B976-4EF5636B470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مستطيل 2">
              <a:extLst>
                <a:ext uri="{FF2B5EF4-FFF2-40B4-BE49-F238E27FC236}">
                  <a16:creationId xmlns:a16="http://schemas.microsoft.com/office/drawing/2014/main" id="{F12E53E8-2603-4E57-ACBA-7BC5280AA8D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1" name="مستطيل 10">
              <a:extLst>
                <a:ext uri="{FF2B5EF4-FFF2-40B4-BE49-F238E27FC236}">
                  <a16:creationId xmlns:a16="http://schemas.microsoft.com/office/drawing/2014/main" id="{1CA8BD8E-DC80-41D4-9F4D-7D73BCAFEE09}"/>
                </a:ext>
              </a:extLst>
            </p:cNvPr>
            <p:cNvSpPr/>
            <p:nvPr/>
          </p:nvSpPr>
          <p:spPr>
            <a:xfrm>
              <a:off x="3873137" y="4692981"/>
              <a:ext cx="3139397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96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ar-SA" sz="9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ردة</a:t>
              </a:r>
              <a:endParaRPr lang="ar-SA" sz="9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AE5DFF82-C420-4D97-B880-5187647AFEE2}"/>
                </a:ext>
              </a:extLst>
            </p:cNvPr>
            <p:cNvSpPr/>
            <p:nvPr/>
          </p:nvSpPr>
          <p:spPr>
            <a:xfrm>
              <a:off x="0" y="228600"/>
              <a:ext cx="251051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2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اختر الحرف المناسب</a:t>
              </a:r>
            </a:p>
          </p:txBody>
        </p:sp>
      </p:grp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805AE3EB-1C3A-4DFA-867F-18EFD0AAD2E8}"/>
              </a:ext>
            </a:extLst>
          </p:cNvPr>
          <p:cNvSpPr/>
          <p:nvPr/>
        </p:nvSpPr>
        <p:spPr>
          <a:xfrm>
            <a:off x="9210399" y="4003369"/>
            <a:ext cx="2013735" cy="83391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dirty="0">
                <a:solidFill>
                  <a:srgbClr val="FF0000"/>
                </a:solidFill>
              </a:rPr>
              <a:t>ك</a:t>
            </a:r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5652748E-2A67-4FCB-A689-8978D25D15E0}"/>
              </a:ext>
            </a:extLst>
          </p:cNvPr>
          <p:cNvSpPr/>
          <p:nvPr/>
        </p:nvSpPr>
        <p:spPr>
          <a:xfrm>
            <a:off x="9210398" y="4943466"/>
            <a:ext cx="2013735" cy="83391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4400" dirty="0">
                <a:solidFill>
                  <a:srgbClr val="FF0000"/>
                </a:solidFill>
              </a:rPr>
              <a:t>و</a:t>
            </a:r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A2009990-E726-4EEC-80A6-4BBEBEDC58AD}"/>
              </a:ext>
            </a:extLst>
          </p:cNvPr>
          <p:cNvSpPr/>
          <p:nvPr/>
        </p:nvSpPr>
        <p:spPr>
          <a:xfrm>
            <a:off x="9210398" y="5872627"/>
            <a:ext cx="2013735" cy="83391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dirty="0">
                <a:solidFill>
                  <a:srgbClr val="FF0000"/>
                </a:solidFill>
              </a:rPr>
              <a:t>ف</a:t>
            </a:r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B0AC1AF1-9999-4D76-BEEA-0A7390FF1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339088" y="6039788"/>
            <a:ext cx="477383" cy="499587"/>
          </a:xfrm>
          <a:prstGeom prst="rect">
            <a:avLst/>
          </a:prstGeom>
        </p:spPr>
      </p:pic>
      <p:pic>
        <p:nvPicPr>
          <p:cNvPr id="41" name="صورة 40">
            <a:extLst>
              <a:ext uri="{FF2B5EF4-FFF2-40B4-BE49-F238E27FC236}">
                <a16:creationId xmlns:a16="http://schemas.microsoft.com/office/drawing/2014/main" id="{0ECF9E7B-598E-4F86-8855-CB2E1A35CD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361928" y="4599437"/>
            <a:ext cx="454543" cy="475685"/>
          </a:xfrm>
          <a:prstGeom prst="rect">
            <a:avLst/>
          </a:prstGeom>
        </p:spPr>
      </p:pic>
      <p:sp>
        <p:nvSpPr>
          <p:cNvPr id="45" name="مستطيل 44">
            <a:extLst>
              <a:ext uri="{FF2B5EF4-FFF2-40B4-BE49-F238E27FC236}">
                <a16:creationId xmlns:a16="http://schemas.microsoft.com/office/drawing/2014/main" id="{455FD763-EA97-4FE2-A61C-099B8B4CBFEC}"/>
              </a:ext>
            </a:extLst>
          </p:cNvPr>
          <p:cNvSpPr/>
          <p:nvPr/>
        </p:nvSpPr>
        <p:spPr>
          <a:xfrm>
            <a:off x="5807933" y="4429396"/>
            <a:ext cx="117194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</a:t>
            </a:r>
            <a:endParaRPr lang="ar-SA" sz="115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D42DB2C-EED6-401A-AE57-98E85F63BE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51" y="4322438"/>
            <a:ext cx="1629449" cy="221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69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8" grpId="0" animBg="1"/>
      <p:bldP spid="4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AE9D44F7-E1E6-46E5-B976-4EF5636B470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مستطيل 2">
              <a:extLst>
                <a:ext uri="{FF2B5EF4-FFF2-40B4-BE49-F238E27FC236}">
                  <a16:creationId xmlns:a16="http://schemas.microsoft.com/office/drawing/2014/main" id="{F12E53E8-2603-4E57-ACBA-7BC5280AA8D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1" name="مستطيل 10">
              <a:extLst>
                <a:ext uri="{FF2B5EF4-FFF2-40B4-BE49-F238E27FC236}">
                  <a16:creationId xmlns:a16="http://schemas.microsoft.com/office/drawing/2014/main" id="{1CA8BD8E-DC80-41D4-9F4D-7D73BCAFEE09}"/>
                </a:ext>
              </a:extLst>
            </p:cNvPr>
            <p:cNvSpPr/>
            <p:nvPr/>
          </p:nvSpPr>
          <p:spPr>
            <a:xfrm>
              <a:off x="4254664" y="4600161"/>
              <a:ext cx="3139397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96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ـ</a:t>
              </a:r>
              <a:r>
                <a:rPr lang="ar-SA" sz="9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د</a:t>
              </a:r>
              <a:endParaRPr lang="ar-SA" sz="9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AE5DFF82-C420-4D97-B880-5187647AFEE2}"/>
                </a:ext>
              </a:extLst>
            </p:cNvPr>
            <p:cNvSpPr/>
            <p:nvPr/>
          </p:nvSpPr>
          <p:spPr>
            <a:xfrm>
              <a:off x="0" y="228600"/>
              <a:ext cx="251051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2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اختر الحرف المناسب</a:t>
              </a:r>
            </a:p>
          </p:txBody>
        </p:sp>
      </p:grp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805AE3EB-1C3A-4DFA-867F-18EFD0AAD2E8}"/>
              </a:ext>
            </a:extLst>
          </p:cNvPr>
          <p:cNvSpPr/>
          <p:nvPr/>
        </p:nvSpPr>
        <p:spPr>
          <a:xfrm>
            <a:off x="9210399" y="4003369"/>
            <a:ext cx="2013735" cy="83391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dirty="0">
                <a:solidFill>
                  <a:srgbClr val="FF0000"/>
                </a:solidFill>
              </a:rPr>
              <a:t>ي</a:t>
            </a:r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5652748E-2A67-4FCB-A689-8978D25D15E0}"/>
              </a:ext>
            </a:extLst>
          </p:cNvPr>
          <p:cNvSpPr/>
          <p:nvPr/>
        </p:nvSpPr>
        <p:spPr>
          <a:xfrm>
            <a:off x="9210398" y="4943466"/>
            <a:ext cx="2013735" cy="83391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4400" dirty="0">
                <a:solidFill>
                  <a:srgbClr val="FF0000"/>
                </a:solidFill>
              </a:rPr>
              <a:t>ب</a:t>
            </a:r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A2009990-E726-4EEC-80A6-4BBEBEDC58AD}"/>
              </a:ext>
            </a:extLst>
          </p:cNvPr>
          <p:cNvSpPr/>
          <p:nvPr/>
        </p:nvSpPr>
        <p:spPr>
          <a:xfrm>
            <a:off x="9210398" y="5872627"/>
            <a:ext cx="2013735" cy="83391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dirty="0">
                <a:solidFill>
                  <a:srgbClr val="FF0000"/>
                </a:solidFill>
              </a:rPr>
              <a:t>ق</a:t>
            </a:r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B0AC1AF1-9999-4D76-BEEA-0A7390FF1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339088" y="6039788"/>
            <a:ext cx="477383" cy="499587"/>
          </a:xfrm>
          <a:prstGeom prst="rect">
            <a:avLst/>
          </a:prstGeom>
        </p:spPr>
      </p:pic>
      <p:pic>
        <p:nvPicPr>
          <p:cNvPr id="41" name="صورة 40">
            <a:extLst>
              <a:ext uri="{FF2B5EF4-FFF2-40B4-BE49-F238E27FC236}">
                <a16:creationId xmlns:a16="http://schemas.microsoft.com/office/drawing/2014/main" id="{0ECF9E7B-598E-4F86-8855-CB2E1A35CD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350507" y="5251285"/>
            <a:ext cx="454543" cy="475685"/>
          </a:xfrm>
          <a:prstGeom prst="rect">
            <a:avLst/>
          </a:prstGeom>
        </p:spPr>
      </p:pic>
      <p:sp>
        <p:nvSpPr>
          <p:cNvPr id="45" name="مستطيل 44">
            <a:extLst>
              <a:ext uri="{FF2B5EF4-FFF2-40B4-BE49-F238E27FC236}">
                <a16:creationId xmlns:a16="http://schemas.microsoft.com/office/drawing/2014/main" id="{455FD763-EA97-4FE2-A61C-099B8B4CBFEC}"/>
              </a:ext>
            </a:extLst>
          </p:cNvPr>
          <p:cNvSpPr/>
          <p:nvPr/>
        </p:nvSpPr>
        <p:spPr>
          <a:xfrm>
            <a:off x="5695843" y="4600161"/>
            <a:ext cx="117194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يـ</a:t>
            </a:r>
            <a:endParaRPr lang="ar-SA" sz="9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0CD1475F-D979-401F-A2C9-A62F3873C6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79135" y="4225898"/>
            <a:ext cx="2013735" cy="231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99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8" grpId="0" animBg="1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11A4B39A-48D8-4471-A06B-0D4C8022A90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32" name="مجموعة 31">
              <a:extLst>
                <a:ext uri="{FF2B5EF4-FFF2-40B4-BE49-F238E27FC236}">
                  <a16:creationId xmlns:a16="http://schemas.microsoft.com/office/drawing/2014/main" id="{AE9D44F7-E1E6-46E5-B976-4EF5636B4709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3" name="مستطيل 2">
                <a:extLst>
                  <a:ext uri="{FF2B5EF4-FFF2-40B4-BE49-F238E27FC236}">
                    <a16:creationId xmlns:a16="http://schemas.microsoft.com/office/drawing/2014/main" id="{F12E53E8-2603-4E57-ACBA-7BC5280AA8D6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1" name="مستطيل 10">
                <a:extLst>
                  <a:ext uri="{FF2B5EF4-FFF2-40B4-BE49-F238E27FC236}">
                    <a16:creationId xmlns:a16="http://schemas.microsoft.com/office/drawing/2014/main" id="{1CA8BD8E-DC80-41D4-9F4D-7D73BCAFEE09}"/>
                  </a:ext>
                </a:extLst>
              </p:cNvPr>
              <p:cNvSpPr/>
              <p:nvPr/>
            </p:nvSpPr>
            <p:spPr>
              <a:xfrm>
                <a:off x="4934527" y="3113900"/>
                <a:ext cx="1721581" cy="304698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ar-SA" sz="96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ـ</a:t>
                </a:r>
                <a:r>
                  <a:rPr lang="ar-SA" sz="9600" b="0" cap="none" spc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يت</a:t>
                </a:r>
                <a:endParaRPr lang="ar-SA" sz="96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8" name="مستطيل 7">
                <a:extLst>
                  <a:ext uri="{FF2B5EF4-FFF2-40B4-BE49-F238E27FC236}">
                    <a16:creationId xmlns:a16="http://schemas.microsoft.com/office/drawing/2014/main" id="{AE5DFF82-C420-4D97-B880-5187647AFEE2}"/>
                  </a:ext>
                </a:extLst>
              </p:cNvPr>
              <p:cNvSpPr/>
              <p:nvPr/>
            </p:nvSpPr>
            <p:spPr>
              <a:xfrm>
                <a:off x="0" y="228600"/>
                <a:ext cx="2510518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ar-SA" sz="2400" b="0" cap="none" spc="0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اختر الحرف المناسب</a:t>
                </a:r>
              </a:p>
            </p:txBody>
          </p:sp>
        </p:grpSp>
        <p:pic>
          <p:nvPicPr>
            <p:cNvPr id="2" name="صورة 1">
              <a:extLst>
                <a:ext uri="{FF2B5EF4-FFF2-40B4-BE49-F238E27FC236}">
                  <a16:creationId xmlns:a16="http://schemas.microsoft.com/office/drawing/2014/main" id="{3D2914E2-CAFC-4125-A232-C3ABDD77A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620711" y="3968556"/>
              <a:ext cx="2558415" cy="2737982"/>
            </a:xfrm>
            <a:prstGeom prst="rect">
              <a:avLst/>
            </a:prstGeom>
          </p:spPr>
        </p:pic>
      </p:grp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805AE3EB-1C3A-4DFA-867F-18EFD0AAD2E8}"/>
              </a:ext>
            </a:extLst>
          </p:cNvPr>
          <p:cNvSpPr/>
          <p:nvPr/>
        </p:nvSpPr>
        <p:spPr>
          <a:xfrm>
            <a:off x="9210399" y="4003369"/>
            <a:ext cx="2013735" cy="83391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dirty="0">
                <a:solidFill>
                  <a:srgbClr val="FF0000"/>
                </a:solidFill>
              </a:rPr>
              <a:t>د</a:t>
            </a:r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5652748E-2A67-4FCB-A689-8978D25D15E0}"/>
              </a:ext>
            </a:extLst>
          </p:cNvPr>
          <p:cNvSpPr/>
          <p:nvPr/>
        </p:nvSpPr>
        <p:spPr>
          <a:xfrm>
            <a:off x="9210398" y="4943466"/>
            <a:ext cx="2013735" cy="83391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4400" dirty="0">
                <a:solidFill>
                  <a:srgbClr val="FF0000"/>
                </a:solidFill>
              </a:rPr>
              <a:t>ب</a:t>
            </a:r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A2009990-E726-4EEC-80A6-4BBEBEDC58AD}"/>
              </a:ext>
            </a:extLst>
          </p:cNvPr>
          <p:cNvSpPr/>
          <p:nvPr/>
        </p:nvSpPr>
        <p:spPr>
          <a:xfrm>
            <a:off x="9210398" y="5872627"/>
            <a:ext cx="2013735" cy="83391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dirty="0">
                <a:solidFill>
                  <a:srgbClr val="FF0000"/>
                </a:solidFill>
              </a:rPr>
              <a:t>ت</a:t>
            </a:r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B0AC1AF1-9999-4D76-BEEA-0A7390FF14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411509" y="4443879"/>
            <a:ext cx="477383" cy="499587"/>
          </a:xfrm>
          <a:prstGeom prst="rect">
            <a:avLst/>
          </a:prstGeom>
        </p:spPr>
      </p:pic>
      <p:pic>
        <p:nvPicPr>
          <p:cNvPr id="41" name="صورة 40">
            <a:extLst>
              <a:ext uri="{FF2B5EF4-FFF2-40B4-BE49-F238E27FC236}">
                <a16:creationId xmlns:a16="http://schemas.microsoft.com/office/drawing/2014/main" id="{0ECF9E7B-598E-4F86-8855-CB2E1A35CD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411509" y="6051739"/>
            <a:ext cx="454543" cy="475685"/>
          </a:xfrm>
          <a:prstGeom prst="rect">
            <a:avLst/>
          </a:prstGeom>
        </p:spPr>
      </p:pic>
      <p:sp>
        <p:nvSpPr>
          <p:cNvPr id="45" name="مستطيل 44">
            <a:extLst>
              <a:ext uri="{FF2B5EF4-FFF2-40B4-BE49-F238E27FC236}">
                <a16:creationId xmlns:a16="http://schemas.microsoft.com/office/drawing/2014/main" id="{455FD763-EA97-4FE2-A61C-099B8B4CBFEC}"/>
              </a:ext>
            </a:extLst>
          </p:cNvPr>
          <p:cNvSpPr/>
          <p:nvPr/>
        </p:nvSpPr>
        <p:spPr>
          <a:xfrm>
            <a:off x="6596231" y="4648280"/>
            <a:ext cx="38138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8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بـ</a:t>
            </a:r>
          </a:p>
        </p:txBody>
      </p:sp>
    </p:spTree>
    <p:extLst>
      <p:ext uri="{BB962C8B-B14F-4D97-AF65-F5344CB8AC3E}">
        <p14:creationId xmlns:p14="http://schemas.microsoft.com/office/powerpoint/2010/main" val="149370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8" grpId="0" animBg="1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AE9D44F7-E1E6-46E5-B976-4EF5636B470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مستطيل 2">
              <a:extLst>
                <a:ext uri="{FF2B5EF4-FFF2-40B4-BE49-F238E27FC236}">
                  <a16:creationId xmlns:a16="http://schemas.microsoft.com/office/drawing/2014/main" id="{F12E53E8-2603-4E57-ACBA-7BC5280AA8D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1" name="مستطيل 10">
              <a:extLst>
                <a:ext uri="{FF2B5EF4-FFF2-40B4-BE49-F238E27FC236}">
                  <a16:creationId xmlns:a16="http://schemas.microsoft.com/office/drawing/2014/main" id="{1CA8BD8E-DC80-41D4-9F4D-7D73BCAFEE09}"/>
                </a:ext>
              </a:extLst>
            </p:cNvPr>
            <p:cNvSpPr/>
            <p:nvPr/>
          </p:nvSpPr>
          <p:spPr>
            <a:xfrm>
              <a:off x="4934527" y="3113900"/>
              <a:ext cx="1721581" cy="304698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96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ـفاح</a:t>
              </a:r>
            </a:p>
          </p:txBody>
        </p:sp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AE5DFF82-C420-4D97-B880-5187647AFEE2}"/>
                </a:ext>
              </a:extLst>
            </p:cNvPr>
            <p:cNvSpPr/>
            <p:nvPr/>
          </p:nvSpPr>
          <p:spPr>
            <a:xfrm>
              <a:off x="0" y="228600"/>
              <a:ext cx="251051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2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اختر الحرف المناسب</a:t>
              </a:r>
            </a:p>
          </p:txBody>
        </p:sp>
      </p:grp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805AE3EB-1C3A-4DFA-867F-18EFD0AAD2E8}"/>
              </a:ext>
            </a:extLst>
          </p:cNvPr>
          <p:cNvSpPr/>
          <p:nvPr/>
        </p:nvSpPr>
        <p:spPr>
          <a:xfrm>
            <a:off x="9210399" y="4003369"/>
            <a:ext cx="2013735" cy="83391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dirty="0">
                <a:solidFill>
                  <a:srgbClr val="FF0000"/>
                </a:solidFill>
              </a:rPr>
              <a:t>س</a:t>
            </a:r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5652748E-2A67-4FCB-A689-8978D25D15E0}"/>
              </a:ext>
            </a:extLst>
          </p:cNvPr>
          <p:cNvSpPr/>
          <p:nvPr/>
        </p:nvSpPr>
        <p:spPr>
          <a:xfrm>
            <a:off x="9210398" y="4943466"/>
            <a:ext cx="2013735" cy="83391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4400" dirty="0">
                <a:solidFill>
                  <a:srgbClr val="FF0000"/>
                </a:solidFill>
              </a:rPr>
              <a:t>ر</a:t>
            </a:r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A2009990-E726-4EEC-80A6-4BBEBEDC58AD}"/>
              </a:ext>
            </a:extLst>
          </p:cNvPr>
          <p:cNvSpPr/>
          <p:nvPr/>
        </p:nvSpPr>
        <p:spPr>
          <a:xfrm>
            <a:off x="9210398" y="5872627"/>
            <a:ext cx="2013735" cy="83391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dirty="0">
                <a:solidFill>
                  <a:srgbClr val="FF0000"/>
                </a:solidFill>
              </a:rPr>
              <a:t>ت</a:t>
            </a:r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B0AC1AF1-9999-4D76-BEEA-0A7390FF1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411509" y="4443879"/>
            <a:ext cx="477383" cy="499587"/>
          </a:xfrm>
          <a:prstGeom prst="rect">
            <a:avLst/>
          </a:prstGeom>
        </p:spPr>
      </p:pic>
      <p:pic>
        <p:nvPicPr>
          <p:cNvPr id="41" name="صورة 40">
            <a:extLst>
              <a:ext uri="{FF2B5EF4-FFF2-40B4-BE49-F238E27FC236}">
                <a16:creationId xmlns:a16="http://schemas.microsoft.com/office/drawing/2014/main" id="{0ECF9E7B-598E-4F86-8855-CB2E1A35CD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422928" y="5228386"/>
            <a:ext cx="454543" cy="475685"/>
          </a:xfrm>
          <a:prstGeom prst="rect">
            <a:avLst/>
          </a:prstGeom>
        </p:spPr>
      </p:pic>
      <p:sp>
        <p:nvSpPr>
          <p:cNvPr id="45" name="مستطيل 44">
            <a:extLst>
              <a:ext uri="{FF2B5EF4-FFF2-40B4-BE49-F238E27FC236}">
                <a16:creationId xmlns:a16="http://schemas.microsoft.com/office/drawing/2014/main" id="{455FD763-EA97-4FE2-A61C-099B8B4CBFEC}"/>
              </a:ext>
            </a:extLst>
          </p:cNvPr>
          <p:cNvSpPr/>
          <p:nvPr/>
        </p:nvSpPr>
        <p:spPr>
          <a:xfrm>
            <a:off x="6656108" y="4661014"/>
            <a:ext cx="38138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8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تـ</a:t>
            </a:r>
            <a:endParaRPr lang="ar-SA" sz="72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EB2A84C-88D3-4097-BCCE-592D931B18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71517" y="4091117"/>
            <a:ext cx="2194692" cy="249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46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8" grpId="0" animBg="1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AE9D44F7-E1E6-46E5-B976-4EF5636B470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مستطيل 2">
              <a:extLst>
                <a:ext uri="{FF2B5EF4-FFF2-40B4-BE49-F238E27FC236}">
                  <a16:creationId xmlns:a16="http://schemas.microsoft.com/office/drawing/2014/main" id="{F12E53E8-2603-4E57-ACBA-7BC5280AA8D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1" name="مستطيل 10">
              <a:extLst>
                <a:ext uri="{FF2B5EF4-FFF2-40B4-BE49-F238E27FC236}">
                  <a16:creationId xmlns:a16="http://schemas.microsoft.com/office/drawing/2014/main" id="{1CA8BD8E-DC80-41D4-9F4D-7D73BCAFEE09}"/>
                </a:ext>
              </a:extLst>
            </p:cNvPr>
            <p:cNvSpPr/>
            <p:nvPr/>
          </p:nvSpPr>
          <p:spPr>
            <a:xfrm>
              <a:off x="4455395" y="3113900"/>
              <a:ext cx="2266030" cy="304698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96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ـعلب</a:t>
              </a:r>
            </a:p>
          </p:txBody>
        </p:sp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AE5DFF82-C420-4D97-B880-5187647AFEE2}"/>
                </a:ext>
              </a:extLst>
            </p:cNvPr>
            <p:cNvSpPr/>
            <p:nvPr/>
          </p:nvSpPr>
          <p:spPr>
            <a:xfrm>
              <a:off x="0" y="228600"/>
              <a:ext cx="251051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2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اختر الحرف المناسب</a:t>
              </a:r>
            </a:p>
          </p:txBody>
        </p:sp>
      </p:grp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805AE3EB-1C3A-4DFA-867F-18EFD0AAD2E8}"/>
              </a:ext>
            </a:extLst>
          </p:cNvPr>
          <p:cNvSpPr/>
          <p:nvPr/>
        </p:nvSpPr>
        <p:spPr>
          <a:xfrm>
            <a:off x="9210399" y="4003369"/>
            <a:ext cx="2013735" cy="83391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dirty="0">
                <a:solidFill>
                  <a:srgbClr val="FF0000"/>
                </a:solidFill>
              </a:rPr>
              <a:t>ث</a:t>
            </a:r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5652748E-2A67-4FCB-A689-8978D25D15E0}"/>
              </a:ext>
            </a:extLst>
          </p:cNvPr>
          <p:cNvSpPr/>
          <p:nvPr/>
        </p:nvSpPr>
        <p:spPr>
          <a:xfrm>
            <a:off x="9210398" y="4943466"/>
            <a:ext cx="2013735" cy="83391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4400" dirty="0">
                <a:solidFill>
                  <a:srgbClr val="FF0000"/>
                </a:solidFill>
              </a:rPr>
              <a:t>ر</a:t>
            </a:r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A2009990-E726-4EEC-80A6-4BBEBEDC58AD}"/>
              </a:ext>
            </a:extLst>
          </p:cNvPr>
          <p:cNvSpPr/>
          <p:nvPr/>
        </p:nvSpPr>
        <p:spPr>
          <a:xfrm>
            <a:off x="9210398" y="5872627"/>
            <a:ext cx="2013735" cy="83391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dirty="0">
                <a:solidFill>
                  <a:srgbClr val="FF0000"/>
                </a:solidFill>
              </a:rPr>
              <a:t>ت</a:t>
            </a:r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B0AC1AF1-9999-4D76-BEEA-0A7390FF1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454921" y="6009546"/>
            <a:ext cx="477383" cy="499587"/>
          </a:xfrm>
          <a:prstGeom prst="rect">
            <a:avLst/>
          </a:prstGeom>
        </p:spPr>
      </p:pic>
      <p:pic>
        <p:nvPicPr>
          <p:cNvPr id="41" name="صورة 40">
            <a:extLst>
              <a:ext uri="{FF2B5EF4-FFF2-40B4-BE49-F238E27FC236}">
                <a16:creationId xmlns:a16="http://schemas.microsoft.com/office/drawing/2014/main" id="{0ECF9E7B-598E-4F86-8855-CB2E1A35CD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422928" y="5228386"/>
            <a:ext cx="454543" cy="475685"/>
          </a:xfrm>
          <a:prstGeom prst="rect">
            <a:avLst/>
          </a:prstGeom>
        </p:spPr>
      </p:pic>
      <p:sp>
        <p:nvSpPr>
          <p:cNvPr id="45" name="مستطيل 44">
            <a:extLst>
              <a:ext uri="{FF2B5EF4-FFF2-40B4-BE49-F238E27FC236}">
                <a16:creationId xmlns:a16="http://schemas.microsoft.com/office/drawing/2014/main" id="{455FD763-EA97-4FE2-A61C-099B8B4CBFEC}"/>
              </a:ext>
            </a:extLst>
          </p:cNvPr>
          <p:cNvSpPr/>
          <p:nvPr/>
        </p:nvSpPr>
        <p:spPr>
          <a:xfrm>
            <a:off x="6594680" y="4648280"/>
            <a:ext cx="38138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8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ثـ</a:t>
            </a:r>
            <a:endParaRPr lang="ar-SA" sz="72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6D25DAE9-F4D3-425E-8172-2F9740B231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b="12433"/>
          <a:stretch/>
        </p:blipFill>
        <p:spPr>
          <a:xfrm>
            <a:off x="726335" y="4092375"/>
            <a:ext cx="2266031" cy="227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36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8" grpId="0" animBg="1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AE9D44F7-E1E6-46E5-B976-4EF5636B470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مستطيل 2">
              <a:extLst>
                <a:ext uri="{FF2B5EF4-FFF2-40B4-BE49-F238E27FC236}">
                  <a16:creationId xmlns:a16="http://schemas.microsoft.com/office/drawing/2014/main" id="{F12E53E8-2603-4E57-ACBA-7BC5280AA8D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1" name="مستطيل 10">
              <a:extLst>
                <a:ext uri="{FF2B5EF4-FFF2-40B4-BE49-F238E27FC236}">
                  <a16:creationId xmlns:a16="http://schemas.microsoft.com/office/drawing/2014/main" id="{1CA8BD8E-DC80-41D4-9F4D-7D73BCAFEE09}"/>
                </a:ext>
              </a:extLst>
            </p:cNvPr>
            <p:cNvSpPr/>
            <p:nvPr/>
          </p:nvSpPr>
          <p:spPr>
            <a:xfrm>
              <a:off x="4857420" y="4575591"/>
              <a:ext cx="2266030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96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ـمل</a:t>
              </a:r>
            </a:p>
          </p:txBody>
        </p:sp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AE5DFF82-C420-4D97-B880-5187647AFEE2}"/>
                </a:ext>
              </a:extLst>
            </p:cNvPr>
            <p:cNvSpPr/>
            <p:nvPr/>
          </p:nvSpPr>
          <p:spPr>
            <a:xfrm>
              <a:off x="0" y="228600"/>
              <a:ext cx="251051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2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اختر الحرف المناسب</a:t>
              </a:r>
            </a:p>
          </p:txBody>
        </p:sp>
      </p:grp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805AE3EB-1C3A-4DFA-867F-18EFD0AAD2E8}"/>
              </a:ext>
            </a:extLst>
          </p:cNvPr>
          <p:cNvSpPr/>
          <p:nvPr/>
        </p:nvSpPr>
        <p:spPr>
          <a:xfrm>
            <a:off x="9210399" y="4003369"/>
            <a:ext cx="2013735" cy="83391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dirty="0">
                <a:solidFill>
                  <a:srgbClr val="FF0000"/>
                </a:solidFill>
              </a:rPr>
              <a:t>ص</a:t>
            </a:r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5652748E-2A67-4FCB-A689-8978D25D15E0}"/>
              </a:ext>
            </a:extLst>
          </p:cNvPr>
          <p:cNvSpPr/>
          <p:nvPr/>
        </p:nvSpPr>
        <p:spPr>
          <a:xfrm>
            <a:off x="9210398" y="4943466"/>
            <a:ext cx="2013735" cy="83391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4400" dirty="0">
                <a:solidFill>
                  <a:srgbClr val="FF0000"/>
                </a:solidFill>
              </a:rPr>
              <a:t>ج</a:t>
            </a:r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A2009990-E726-4EEC-80A6-4BBEBEDC58AD}"/>
              </a:ext>
            </a:extLst>
          </p:cNvPr>
          <p:cNvSpPr/>
          <p:nvPr/>
        </p:nvSpPr>
        <p:spPr>
          <a:xfrm>
            <a:off x="9210398" y="5872627"/>
            <a:ext cx="2013735" cy="83391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dirty="0">
                <a:solidFill>
                  <a:srgbClr val="FF0000"/>
                </a:solidFill>
              </a:rPr>
              <a:t>ع</a:t>
            </a:r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B0AC1AF1-9999-4D76-BEEA-0A7390FF1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454921" y="6009546"/>
            <a:ext cx="477383" cy="499587"/>
          </a:xfrm>
          <a:prstGeom prst="rect">
            <a:avLst/>
          </a:prstGeom>
        </p:spPr>
      </p:pic>
      <p:pic>
        <p:nvPicPr>
          <p:cNvPr id="41" name="صورة 40">
            <a:extLst>
              <a:ext uri="{FF2B5EF4-FFF2-40B4-BE49-F238E27FC236}">
                <a16:creationId xmlns:a16="http://schemas.microsoft.com/office/drawing/2014/main" id="{0ECF9E7B-598E-4F86-8855-CB2E1A35CD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408728" y="4484944"/>
            <a:ext cx="454543" cy="475685"/>
          </a:xfrm>
          <a:prstGeom prst="rect">
            <a:avLst/>
          </a:prstGeom>
        </p:spPr>
      </p:pic>
      <p:sp>
        <p:nvSpPr>
          <p:cNvPr id="45" name="مستطيل 44">
            <a:extLst>
              <a:ext uri="{FF2B5EF4-FFF2-40B4-BE49-F238E27FC236}">
                <a16:creationId xmlns:a16="http://schemas.microsoft.com/office/drawing/2014/main" id="{455FD763-EA97-4FE2-A61C-099B8B4CBFEC}"/>
              </a:ext>
            </a:extLst>
          </p:cNvPr>
          <p:cNvSpPr/>
          <p:nvPr/>
        </p:nvSpPr>
        <p:spPr>
          <a:xfrm>
            <a:off x="6399075" y="4658918"/>
            <a:ext cx="102325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8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جـ</a:t>
            </a:r>
            <a:endParaRPr lang="ar-SA" sz="8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1F201C4B-E938-4D6C-8A6E-6778F2B30B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38359" y="4177595"/>
            <a:ext cx="2228310" cy="233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0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8" grpId="0" animBg="1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AE9D44F7-E1E6-46E5-B976-4EF5636B4709}"/>
              </a:ext>
            </a:extLst>
          </p:cNvPr>
          <p:cNvGrpSpPr/>
          <p:nvPr/>
        </p:nvGrpSpPr>
        <p:grpSpPr>
          <a:xfrm>
            <a:off x="-21772" y="0"/>
            <a:ext cx="12192000" cy="6858000"/>
            <a:chOff x="0" y="0"/>
            <a:chExt cx="12192000" cy="6858000"/>
          </a:xfrm>
        </p:grpSpPr>
        <p:sp>
          <p:nvSpPr>
            <p:cNvPr id="3" name="مستطيل 2">
              <a:extLst>
                <a:ext uri="{FF2B5EF4-FFF2-40B4-BE49-F238E27FC236}">
                  <a16:creationId xmlns:a16="http://schemas.microsoft.com/office/drawing/2014/main" id="{F12E53E8-2603-4E57-ACBA-7BC5280AA8D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1" name="مستطيل 10">
              <a:extLst>
                <a:ext uri="{FF2B5EF4-FFF2-40B4-BE49-F238E27FC236}">
                  <a16:creationId xmlns:a16="http://schemas.microsoft.com/office/drawing/2014/main" id="{1CA8BD8E-DC80-41D4-9F4D-7D73BCAFEE09}"/>
                </a:ext>
              </a:extLst>
            </p:cNvPr>
            <p:cNvSpPr/>
            <p:nvPr/>
          </p:nvSpPr>
          <p:spPr>
            <a:xfrm>
              <a:off x="4857420" y="4575591"/>
              <a:ext cx="2266030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96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ـمار</a:t>
              </a:r>
            </a:p>
          </p:txBody>
        </p:sp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AE5DFF82-C420-4D97-B880-5187647AFEE2}"/>
                </a:ext>
              </a:extLst>
            </p:cNvPr>
            <p:cNvSpPr/>
            <p:nvPr/>
          </p:nvSpPr>
          <p:spPr>
            <a:xfrm>
              <a:off x="0" y="228600"/>
              <a:ext cx="251051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2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اختر الحرف المناسب</a:t>
              </a:r>
            </a:p>
          </p:txBody>
        </p:sp>
      </p:grp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805AE3EB-1C3A-4DFA-867F-18EFD0AAD2E8}"/>
              </a:ext>
            </a:extLst>
          </p:cNvPr>
          <p:cNvSpPr/>
          <p:nvPr/>
        </p:nvSpPr>
        <p:spPr>
          <a:xfrm>
            <a:off x="9210399" y="4003369"/>
            <a:ext cx="2013735" cy="83391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dirty="0">
                <a:solidFill>
                  <a:srgbClr val="FF0000"/>
                </a:solidFill>
              </a:rPr>
              <a:t>ي</a:t>
            </a:r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5652748E-2A67-4FCB-A689-8978D25D15E0}"/>
              </a:ext>
            </a:extLst>
          </p:cNvPr>
          <p:cNvSpPr/>
          <p:nvPr/>
        </p:nvSpPr>
        <p:spPr>
          <a:xfrm>
            <a:off x="9210398" y="4943466"/>
            <a:ext cx="2013735" cy="83391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4400" dirty="0">
                <a:solidFill>
                  <a:srgbClr val="FF0000"/>
                </a:solidFill>
              </a:rPr>
              <a:t>ف</a:t>
            </a:r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A2009990-E726-4EEC-80A6-4BBEBEDC58AD}"/>
              </a:ext>
            </a:extLst>
          </p:cNvPr>
          <p:cNvSpPr/>
          <p:nvPr/>
        </p:nvSpPr>
        <p:spPr>
          <a:xfrm>
            <a:off x="9210398" y="5872627"/>
            <a:ext cx="2013735" cy="83391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dirty="0">
                <a:solidFill>
                  <a:srgbClr val="FF0000"/>
                </a:solidFill>
              </a:rPr>
              <a:t>ح</a:t>
            </a:r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B0AC1AF1-9999-4D76-BEEA-0A7390FF1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408756" y="5159934"/>
            <a:ext cx="477383" cy="499587"/>
          </a:xfrm>
          <a:prstGeom prst="rect">
            <a:avLst/>
          </a:prstGeom>
        </p:spPr>
      </p:pic>
      <p:pic>
        <p:nvPicPr>
          <p:cNvPr id="41" name="صورة 40">
            <a:extLst>
              <a:ext uri="{FF2B5EF4-FFF2-40B4-BE49-F238E27FC236}">
                <a16:creationId xmlns:a16="http://schemas.microsoft.com/office/drawing/2014/main" id="{0ECF9E7B-598E-4F86-8855-CB2E1A35CD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408728" y="4484944"/>
            <a:ext cx="454543" cy="475685"/>
          </a:xfrm>
          <a:prstGeom prst="rect">
            <a:avLst/>
          </a:prstGeom>
        </p:spPr>
      </p:pic>
      <p:sp>
        <p:nvSpPr>
          <p:cNvPr id="45" name="مستطيل 44">
            <a:extLst>
              <a:ext uri="{FF2B5EF4-FFF2-40B4-BE49-F238E27FC236}">
                <a16:creationId xmlns:a16="http://schemas.microsoft.com/office/drawing/2014/main" id="{455FD763-EA97-4FE2-A61C-099B8B4CBFEC}"/>
              </a:ext>
            </a:extLst>
          </p:cNvPr>
          <p:cNvSpPr/>
          <p:nvPr/>
        </p:nvSpPr>
        <p:spPr>
          <a:xfrm>
            <a:off x="6485568" y="4657470"/>
            <a:ext cx="102325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8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</a:t>
            </a:r>
            <a:r>
              <a:rPr lang="ar-SA" sz="8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ـ</a:t>
            </a:r>
            <a:endParaRPr lang="ar-SA" sz="8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145D7100-BFB0-44AD-9413-E7C513C4AE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13610" y="4078924"/>
            <a:ext cx="2262948" cy="255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78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8" grpId="0" animBg="1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AE9D44F7-E1E6-46E5-B976-4EF5636B470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مستطيل 2">
              <a:extLst>
                <a:ext uri="{FF2B5EF4-FFF2-40B4-BE49-F238E27FC236}">
                  <a16:creationId xmlns:a16="http://schemas.microsoft.com/office/drawing/2014/main" id="{F12E53E8-2603-4E57-ACBA-7BC5280AA8D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1" name="مستطيل 10">
              <a:extLst>
                <a:ext uri="{FF2B5EF4-FFF2-40B4-BE49-F238E27FC236}">
                  <a16:creationId xmlns:a16="http://schemas.microsoft.com/office/drawing/2014/main" id="{1CA8BD8E-DC80-41D4-9F4D-7D73BCAFEE09}"/>
                </a:ext>
              </a:extLst>
            </p:cNvPr>
            <p:cNvSpPr/>
            <p:nvPr/>
          </p:nvSpPr>
          <p:spPr>
            <a:xfrm>
              <a:off x="3984053" y="4575591"/>
              <a:ext cx="3139397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96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ـروف</a:t>
              </a:r>
            </a:p>
          </p:txBody>
        </p:sp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AE5DFF82-C420-4D97-B880-5187647AFEE2}"/>
                </a:ext>
              </a:extLst>
            </p:cNvPr>
            <p:cNvSpPr/>
            <p:nvPr/>
          </p:nvSpPr>
          <p:spPr>
            <a:xfrm>
              <a:off x="0" y="228600"/>
              <a:ext cx="251051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2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اختر الحرف المناسب</a:t>
              </a:r>
            </a:p>
          </p:txBody>
        </p:sp>
      </p:grp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805AE3EB-1C3A-4DFA-867F-18EFD0AAD2E8}"/>
              </a:ext>
            </a:extLst>
          </p:cNvPr>
          <p:cNvSpPr/>
          <p:nvPr/>
        </p:nvSpPr>
        <p:spPr>
          <a:xfrm>
            <a:off x="9210399" y="4003369"/>
            <a:ext cx="2013735" cy="83391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dirty="0">
                <a:solidFill>
                  <a:srgbClr val="FF0000"/>
                </a:solidFill>
              </a:rPr>
              <a:t>خ</a:t>
            </a:r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5652748E-2A67-4FCB-A689-8978D25D15E0}"/>
              </a:ext>
            </a:extLst>
          </p:cNvPr>
          <p:cNvSpPr/>
          <p:nvPr/>
        </p:nvSpPr>
        <p:spPr>
          <a:xfrm>
            <a:off x="9210398" y="4943466"/>
            <a:ext cx="2013735" cy="83391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4400" dirty="0">
                <a:solidFill>
                  <a:srgbClr val="FF0000"/>
                </a:solidFill>
              </a:rPr>
              <a:t>ش</a:t>
            </a:r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A2009990-E726-4EEC-80A6-4BBEBEDC58AD}"/>
              </a:ext>
            </a:extLst>
          </p:cNvPr>
          <p:cNvSpPr/>
          <p:nvPr/>
        </p:nvSpPr>
        <p:spPr>
          <a:xfrm>
            <a:off x="9210398" y="5872627"/>
            <a:ext cx="2013735" cy="83391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dirty="0">
                <a:solidFill>
                  <a:srgbClr val="FF0000"/>
                </a:solidFill>
              </a:rPr>
              <a:t>س</a:t>
            </a:r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B0AC1AF1-9999-4D76-BEEA-0A7390FF1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408756" y="5159934"/>
            <a:ext cx="477383" cy="499587"/>
          </a:xfrm>
          <a:prstGeom prst="rect">
            <a:avLst/>
          </a:prstGeom>
        </p:spPr>
      </p:pic>
      <p:pic>
        <p:nvPicPr>
          <p:cNvPr id="41" name="صورة 40">
            <a:extLst>
              <a:ext uri="{FF2B5EF4-FFF2-40B4-BE49-F238E27FC236}">
                <a16:creationId xmlns:a16="http://schemas.microsoft.com/office/drawing/2014/main" id="{0ECF9E7B-598E-4F86-8855-CB2E1A35CD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431596" y="6020918"/>
            <a:ext cx="454543" cy="475685"/>
          </a:xfrm>
          <a:prstGeom prst="rect">
            <a:avLst/>
          </a:prstGeom>
        </p:spPr>
      </p:pic>
      <p:sp>
        <p:nvSpPr>
          <p:cNvPr id="45" name="مستطيل 44">
            <a:extLst>
              <a:ext uri="{FF2B5EF4-FFF2-40B4-BE49-F238E27FC236}">
                <a16:creationId xmlns:a16="http://schemas.microsoft.com/office/drawing/2014/main" id="{455FD763-EA97-4FE2-A61C-099B8B4CBFEC}"/>
              </a:ext>
            </a:extLst>
          </p:cNvPr>
          <p:cNvSpPr/>
          <p:nvPr/>
        </p:nvSpPr>
        <p:spPr>
          <a:xfrm>
            <a:off x="6463796" y="4733672"/>
            <a:ext cx="102325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8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خ</a:t>
            </a:r>
            <a:r>
              <a:rPr lang="ar-SA" sz="8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ـ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DF8B0E6C-946E-468E-BEEA-9634717BFE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b="3571"/>
          <a:stretch/>
        </p:blipFill>
        <p:spPr>
          <a:xfrm>
            <a:off x="778409" y="4105731"/>
            <a:ext cx="2283970" cy="250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07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8" grpId="0" animBg="1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AE9D44F7-E1E6-46E5-B976-4EF5636B470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مستطيل 2">
              <a:extLst>
                <a:ext uri="{FF2B5EF4-FFF2-40B4-BE49-F238E27FC236}">
                  <a16:creationId xmlns:a16="http://schemas.microsoft.com/office/drawing/2014/main" id="{F12E53E8-2603-4E57-ACBA-7BC5280AA8D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1" name="مستطيل 10">
              <a:extLst>
                <a:ext uri="{FF2B5EF4-FFF2-40B4-BE49-F238E27FC236}">
                  <a16:creationId xmlns:a16="http://schemas.microsoft.com/office/drawing/2014/main" id="{1CA8BD8E-DC80-41D4-9F4D-7D73BCAFEE09}"/>
                </a:ext>
              </a:extLst>
            </p:cNvPr>
            <p:cNvSpPr/>
            <p:nvPr/>
          </p:nvSpPr>
          <p:spPr>
            <a:xfrm>
              <a:off x="3984053" y="4575591"/>
              <a:ext cx="3139397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96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ar-SA" sz="96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جاجة</a:t>
              </a:r>
              <a:endParaRPr lang="ar-SA" sz="9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AE5DFF82-C420-4D97-B880-5187647AFEE2}"/>
                </a:ext>
              </a:extLst>
            </p:cNvPr>
            <p:cNvSpPr/>
            <p:nvPr/>
          </p:nvSpPr>
          <p:spPr>
            <a:xfrm>
              <a:off x="0" y="228600"/>
              <a:ext cx="251051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2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اختر الحرف المناسب</a:t>
              </a:r>
            </a:p>
          </p:txBody>
        </p:sp>
      </p:grp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805AE3EB-1C3A-4DFA-867F-18EFD0AAD2E8}"/>
              </a:ext>
            </a:extLst>
          </p:cNvPr>
          <p:cNvSpPr/>
          <p:nvPr/>
        </p:nvSpPr>
        <p:spPr>
          <a:xfrm>
            <a:off x="9210399" y="4003369"/>
            <a:ext cx="2013735" cy="83391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dirty="0">
                <a:solidFill>
                  <a:srgbClr val="FF0000"/>
                </a:solidFill>
              </a:rPr>
              <a:t>و</a:t>
            </a:r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5652748E-2A67-4FCB-A689-8978D25D15E0}"/>
              </a:ext>
            </a:extLst>
          </p:cNvPr>
          <p:cNvSpPr/>
          <p:nvPr/>
        </p:nvSpPr>
        <p:spPr>
          <a:xfrm>
            <a:off x="9210398" y="4943466"/>
            <a:ext cx="2013735" cy="83391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4400" dirty="0">
                <a:solidFill>
                  <a:srgbClr val="FF0000"/>
                </a:solidFill>
              </a:rPr>
              <a:t>ر</a:t>
            </a:r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A2009990-E726-4EEC-80A6-4BBEBEDC58AD}"/>
              </a:ext>
            </a:extLst>
          </p:cNvPr>
          <p:cNvSpPr/>
          <p:nvPr/>
        </p:nvSpPr>
        <p:spPr>
          <a:xfrm>
            <a:off x="9210398" y="5872627"/>
            <a:ext cx="2013735" cy="83391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dirty="0">
                <a:solidFill>
                  <a:srgbClr val="FF0000"/>
                </a:solidFill>
              </a:rPr>
              <a:t>د</a:t>
            </a:r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B0AC1AF1-9999-4D76-BEEA-0A7390FF1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408756" y="5159934"/>
            <a:ext cx="477383" cy="499587"/>
          </a:xfrm>
          <a:prstGeom prst="rect">
            <a:avLst/>
          </a:prstGeom>
        </p:spPr>
      </p:pic>
      <p:pic>
        <p:nvPicPr>
          <p:cNvPr id="41" name="صورة 40">
            <a:extLst>
              <a:ext uri="{FF2B5EF4-FFF2-40B4-BE49-F238E27FC236}">
                <a16:creationId xmlns:a16="http://schemas.microsoft.com/office/drawing/2014/main" id="{0ECF9E7B-598E-4F86-8855-CB2E1A35CD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380289" y="4510164"/>
            <a:ext cx="454543" cy="475685"/>
          </a:xfrm>
          <a:prstGeom prst="rect">
            <a:avLst/>
          </a:prstGeom>
        </p:spPr>
      </p:pic>
      <p:sp>
        <p:nvSpPr>
          <p:cNvPr id="45" name="مستطيل 44">
            <a:extLst>
              <a:ext uri="{FF2B5EF4-FFF2-40B4-BE49-F238E27FC236}">
                <a16:creationId xmlns:a16="http://schemas.microsoft.com/office/drawing/2014/main" id="{455FD763-EA97-4FE2-A61C-099B8B4CBFEC}"/>
              </a:ext>
            </a:extLst>
          </p:cNvPr>
          <p:cNvSpPr/>
          <p:nvPr/>
        </p:nvSpPr>
        <p:spPr>
          <a:xfrm>
            <a:off x="6202749" y="4748006"/>
            <a:ext cx="102325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8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</a:t>
            </a:r>
            <a:endParaRPr lang="ar-SA" sz="8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FD5B58B4-ECE9-4003-B1CC-5530E24E6D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50522" y="4069687"/>
            <a:ext cx="2216656" cy="255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00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8" grpId="0" animBg="1"/>
      <p:bldP spid="45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262</Words>
  <Application>Microsoft Office PowerPoint</Application>
  <PresentationFormat>شاشة عريضة</PresentationFormat>
  <Paragraphs>170</Paragraphs>
  <Slides>29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Carlito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العجلان --</dc:creator>
  <cp:lastModifiedBy>العجلان --</cp:lastModifiedBy>
  <cp:revision>17</cp:revision>
  <dcterms:created xsi:type="dcterms:W3CDTF">2020-10-26T12:52:32Z</dcterms:created>
  <dcterms:modified xsi:type="dcterms:W3CDTF">2020-10-27T16:48:28Z</dcterms:modified>
</cp:coreProperties>
</file>