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49" r:id="rId8"/>
    <p:sldId id="319" r:id="rId9"/>
    <p:sldId id="259" r:id="rId10"/>
    <p:sldId id="342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50" d="100"/>
          <a:sy n="50" d="100"/>
        </p:scale>
        <p:origin x="-1326" y="-606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القَاف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d30ccfc6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8834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505904" y="971763"/>
            <a:ext cx="3319973" cy="2629432"/>
            <a:chOff x="4350351" y="1076435"/>
            <a:chExt cx="3319973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350351" y="1310984"/>
              <a:ext cx="28630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قَ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الَ فَوَّازٌ :</a:t>
              </a:r>
            </a:p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أنا وَ صَدِي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ْقِ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 نُحِبُّ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ق</a:t>
              </a:r>
              <a:r>
                <a:rPr lang="ar-SY" sz="2000" dirty="0" smtClean="0">
                  <a:latin typeface="Century Gothic" panose="020B0502020202020204" pitchFamily="34" charset="0"/>
                </a:rPr>
                <a:t>ِرَاءَة , فِنَحْنُ نَحِفَظُ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ق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ُرْآنَ الكَرِيْمَ , وَ نَسْمَعُ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ق</a:t>
              </a:r>
              <a:r>
                <a:rPr lang="ar-SY" sz="2000" dirty="0" smtClean="0">
                  <a:latin typeface="Century Gothic" panose="020B0502020202020204" pitchFamily="34" charset="0"/>
                </a:rPr>
                <a:t>ِصَصَ المُفِيْدَةَ .</a:t>
              </a:r>
            </a:p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قَ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الَ المُعَلِّمُ :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ق</a:t>
              </a:r>
              <a:r>
                <a:rPr lang="ar-SY" sz="2000" dirty="0" smtClean="0">
                  <a:latin typeface="Century Gothic" panose="020B0502020202020204" pitchFamily="34" charset="0"/>
                </a:rPr>
                <a:t>ِرَاءَةُ تَنِيْرُ الع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َقَ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ولَ .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303808"/>
            <a:ext cx="1331313" cy="12046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574860"/>
            <a:ext cx="1439145" cy="13463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27" y="4364681"/>
            <a:ext cx="1354568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3243475" y="-63525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ق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14" y="2934623"/>
            <a:ext cx="1274173" cy="1341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9" y="4758736"/>
            <a:ext cx="1412007" cy="13409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D:\duha abo anas\arabic abo anas\FINISH\d30ccfc63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3793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عُ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قُ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ول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قِ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صَص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قَ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رَأَ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قَـ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قِـ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ـقُـ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ق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قِـ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قُـ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قَـ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قِي</a:t>
                </a:r>
                <a:r>
                  <a:rPr lang="ar-SY" sz="5400" dirty="0" smtClean="0">
                    <a:solidFill>
                      <a:schemeClr val="tx1"/>
                    </a:solidFill>
                  </a:rPr>
                  <a:t>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قُو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قَا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656874" y="1673904"/>
            <a:ext cx="2077925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47650" y="1521020"/>
            <a:ext cx="2255936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31189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مَقَاعِد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1350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بَرْق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71015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قَلَم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77723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قَـ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81036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7156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ق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468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37159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ـقَـ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40471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</a:t>
              </a:r>
              <a:r>
                <a:rPr lang="ar-SY" sz="2400" b="1" dirty="0" smtClean="0"/>
                <a:t>الحَرِفْ ق </a:t>
              </a:r>
              <a:r>
                <a:rPr lang="ar-SY" sz="2400" b="1" dirty="0"/>
                <a:t>ثمَّ 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8108596" y="281782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5839303" y="28494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4109181" y="29071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63" y="1954877"/>
            <a:ext cx="7610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156199" y="-134974"/>
            <a:ext cx="6378839" cy="1314314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أكْتُبُ فِي الفَرَاغَات مَقْطَع مَدْ و مَقْطَع ساكْنَاً بِمُحَاكَاة </a:t>
              </a:r>
            </a:p>
            <a:p>
              <a:pPr algn="ctr"/>
              <a:r>
                <a:rPr lang="ar-SY" sz="2400" b="1" dirty="0" smtClean="0"/>
                <a:t>السَّطْرِ الأَوَّل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92686" y="2834128"/>
            <a:ext cx="1622738" cy="48939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/>
              <a:t>أسـ</a:t>
            </a:r>
            <a:endParaRPr lang="ar-SY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017685" y="2834127"/>
            <a:ext cx="1622738" cy="48939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/>
              <a:t>مَا</a:t>
            </a:r>
            <a:endParaRPr lang="ar-SY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7892686" y="3529453"/>
            <a:ext cx="1622738" cy="48939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/>
              <a:t>لَيْـ</a:t>
            </a:r>
            <a:endParaRPr lang="ar-SY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017685" y="3529452"/>
            <a:ext cx="1622738" cy="48939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err="1" smtClean="0"/>
              <a:t>مُو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41138" y="1404878"/>
            <a:ext cx="5237356" cy="2890712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525273"/>
            <a:ext cx="5022086" cy="263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116</Words>
  <Application>Microsoft Office PowerPoint</Application>
  <PresentationFormat>مخصص</PresentationFormat>
  <Paragraphs>40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301</cp:revision>
  <dcterms:created xsi:type="dcterms:W3CDTF">2020-09-22T10:26:44Z</dcterms:created>
  <dcterms:modified xsi:type="dcterms:W3CDTF">2021-04-23T17:03:18Z</dcterms:modified>
</cp:coreProperties>
</file>