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9" d="100"/>
          <a:sy n="99" d="100"/>
        </p:scale>
        <p:origin x="1048" y="-20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02173"/>
            <a:ext cx="6519066" cy="24122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صثقف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31292" y="4818356"/>
            <a:ext cx="3139417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</a:t>
            </a:r>
            <a:r>
              <a:rPr lang="ar-SA" sz="1200" b="1" u="sng" dirty="0">
                <a:solidFill>
                  <a:schemeClr val="tx1"/>
                </a:solidFill>
              </a:rPr>
              <a:t>سؤال الثاني </a:t>
            </a:r>
            <a:r>
              <a:rPr lang="ar-SA" sz="1200" b="1" u="sng" dirty="0"/>
              <a:t>: اجيبي عما يلي 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>
                <a:solidFill>
                  <a:schemeClr val="tx1"/>
                </a:solidFill>
              </a:rPr>
              <a:t>اسم الشكل ................</a:t>
            </a:r>
          </a:p>
          <a:p>
            <a:r>
              <a:rPr lang="ar-SA" sz="1400" b="1" dirty="0"/>
              <a:t>عدد أضلاعة ..............</a:t>
            </a:r>
          </a:p>
          <a:p>
            <a:r>
              <a:rPr lang="ar-SA" sz="1400" b="1" dirty="0">
                <a:solidFill>
                  <a:schemeClr val="tx1"/>
                </a:solidFill>
              </a:rPr>
              <a:t>عدد رؤوسة: ...............</a:t>
            </a:r>
            <a:endParaRPr lang="ar-SA" sz="14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848290"/>
            <a:ext cx="6519066" cy="18407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962490" y="6772694"/>
            <a:ext cx="273673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اجيبي عما يلي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69" y="6738715"/>
            <a:ext cx="6539761" cy="21414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  <a:r>
                <a:rPr lang="ar-SA" sz="1400" b="1" dirty="0">
                  <a:solidFill>
                    <a:schemeClr val="tx1"/>
                  </a:solidFill>
                </a:rPr>
                <a:t>الثاني الإبتدائي مادة الرياضيات الفترة الرابعة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25160"/>
              </p:ext>
            </p:extLst>
          </p:nvPr>
        </p:nvGraphicFramePr>
        <p:xfrm>
          <a:off x="244063" y="2415478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6213"/>
              </p:ext>
            </p:extLst>
          </p:nvPr>
        </p:nvGraphicFramePr>
        <p:xfrm>
          <a:off x="222248" y="4866362"/>
          <a:ext cx="316318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تمييز الأشكال الهندسية المستوية (المربع-المستطيل-المثلث-الدائرة-شبة المنحرف—السداسي) ووصفهاحسب عدد أضلاعها ورؤوسها)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09727"/>
              </p:ext>
            </p:extLst>
          </p:nvPr>
        </p:nvGraphicFramePr>
        <p:xfrm>
          <a:off x="207170" y="6743258"/>
          <a:ext cx="3304929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3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المقارنة بين شكلين مستويين وبين مجسمين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رقمه  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36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119974" y="2726304"/>
            <a:ext cx="455073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لضفدع أربعة أرجل ،ولضفدعان ثماني أرجل .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فكم رجلآ لثلاثة ضفادع 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الفهم :</a:t>
            </a:r>
            <a:r>
              <a:rPr lang="ar-SA" sz="14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</a:t>
            </a: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لمعطيات 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الضفدع له ........أرجل ،والضفدعان لهما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.......أرجل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</a:t>
            </a:r>
            <a:r>
              <a:rPr lang="ar-SA" sz="12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كم....................................؟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اخطط : استعمل انشاء.........................</a:t>
            </a:r>
            <a:endParaRPr lang="ar-SA" sz="1200" dirty="0">
              <a:solidFill>
                <a:prstClr val="black"/>
              </a:solidFill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latin typeface="Times New Roman"/>
                <a:ea typeface="Times New Roman"/>
                <a:cs typeface="Microsoft Sans Serif"/>
              </a:rPr>
              <a:t>الحل :</a:t>
            </a:r>
          </a:p>
          <a:p>
            <a:pPr lvl="0" defTabSz="457200">
              <a:tabLst>
                <a:tab pos="1248410" algn="l"/>
              </a:tabLst>
            </a:pPr>
            <a:endParaRPr lang="ar-SA" sz="1400" dirty="0"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3171507" y="7150160"/>
            <a:ext cx="3490452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                                     </a:t>
            </a: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المجسم هو ...........               المجسم هو .................   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........حرفآ و........رؤوس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.......حرفآ و.............رؤوس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4093029" y="5082615"/>
            <a:ext cx="1058467" cy="727757"/>
          </a:xfrm>
          <a:prstGeom prst="triangle">
            <a:avLst>
              <a:gd name="adj" fmla="val 470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كعب 19"/>
          <p:cNvSpPr/>
          <p:nvPr/>
        </p:nvSpPr>
        <p:spPr>
          <a:xfrm>
            <a:off x="6006489" y="7106181"/>
            <a:ext cx="549196" cy="55069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/>
          <p:cNvSpPr/>
          <p:nvPr/>
        </p:nvSpPr>
        <p:spPr>
          <a:xfrm>
            <a:off x="4022463" y="6972660"/>
            <a:ext cx="643930" cy="6188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قوس 46"/>
          <p:cNvSpPr/>
          <p:nvPr/>
        </p:nvSpPr>
        <p:spPr>
          <a:xfrm>
            <a:off x="3658163" y="7155932"/>
            <a:ext cx="972049" cy="347075"/>
          </a:xfrm>
          <a:prstGeom prst="arc">
            <a:avLst>
              <a:gd name="adj1" fmla="val 142771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45376"/>
              </p:ext>
            </p:extLst>
          </p:nvPr>
        </p:nvGraphicFramePr>
        <p:xfrm>
          <a:off x="3200149" y="4194928"/>
          <a:ext cx="3416244" cy="535918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54061">
                  <a:extLst>
                    <a:ext uri="{9D8B030D-6E8A-4147-A177-3AD203B41FA5}">
                      <a16:colId xmlns:a16="http://schemas.microsoft.com/office/drawing/2014/main" val="260463651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39362137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27130444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2882711980"/>
                    </a:ext>
                  </a:extLst>
                </a:gridCol>
              </a:tblGrid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الضفادع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ثلاث ضفادع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6868"/>
                  </a:ext>
                </a:extLst>
              </a:tr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الأرجل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2581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>
            <a:cxnSpLocks/>
          </p:cNvCxnSpPr>
          <p:nvPr/>
        </p:nvCxnSpPr>
        <p:spPr>
          <a:xfrm>
            <a:off x="5043714" y="7150160"/>
            <a:ext cx="0" cy="136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36821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326340" y="45020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454090" y="4403821"/>
            <a:ext cx="32799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</a:t>
            </a:r>
          </a:p>
          <a:p>
            <a:endParaRPr lang="ar-SA" sz="1200" b="1" u="sng" dirty="0">
              <a:solidFill>
                <a:prstClr val="black"/>
              </a:solidFill>
            </a:endParaRPr>
          </a:p>
          <a:p>
            <a:r>
              <a:rPr lang="ar-SA" sz="1200" b="1" u="sng" dirty="0">
                <a:solidFill>
                  <a:prstClr val="black"/>
                </a:solidFill>
              </a:rPr>
              <a:t>أ</a:t>
            </a:r>
            <a:r>
              <a:rPr lang="ar-SA" sz="1200" b="1" dirty="0">
                <a:solidFill>
                  <a:prstClr val="black"/>
                </a:solidFill>
              </a:rPr>
              <a:t>رتب الأشكال حسب مساحاتها مبتدئة بالشكل ذي المساحة الأكبر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52383" y="4168239"/>
            <a:ext cx="6519066" cy="301173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208403" y="7462193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</a:t>
            </a:r>
            <a:r>
              <a:rPr lang="ar-SA" sz="1050" b="1">
                <a:solidFill>
                  <a:prstClr val="black"/>
                </a:solidFill>
              </a:rPr>
              <a:t>بالتوفيق                                                                                    </a:t>
            </a:r>
            <a:r>
              <a:rPr lang="ar-SA" sz="1050" b="1" dirty="0">
                <a:solidFill>
                  <a:prstClr val="black"/>
                </a:solidFill>
              </a:rPr>
              <a:t>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49594"/>
              </p:ext>
            </p:extLst>
          </p:nvPr>
        </p:nvGraphicFramePr>
        <p:xfrm>
          <a:off x="252383" y="4184319"/>
          <a:ext cx="3201707" cy="1021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المقارنة بين مساحات أشكال مختلفة وترتيبها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4386855" y="1326286"/>
            <a:ext cx="2186882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200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قيسي طول القلم مستعملة وحدة القياس   </a:t>
            </a: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r>
              <a:rPr lang="ar-SA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القياس ...................</a:t>
            </a:r>
            <a:r>
              <a:rPr lang="ar-SA" sz="1400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تقريبآ</a:t>
            </a:r>
            <a:endParaRPr lang="ar-SA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ar-SA" sz="1100" b="1" kern="0" dirty="0">
              <a:latin typeface="Microsoft Sans Serif" pitchFamily="34" charset="0"/>
              <a:ea typeface="Times New Roman"/>
              <a:cs typeface="Microsoft Sans Serif" pitchFamily="34" charset="0"/>
              <a:sym typeface="Wingdings" pitchFamily="2" charset="2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3880884" y="4975639"/>
            <a:ext cx="2677615" cy="67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ar-SA" b="1" dirty="0">
                <a:solidFill>
                  <a:srgbClr val="6600CC"/>
                </a:solidFill>
                <a:latin typeface="Microsoft Sans Serif"/>
                <a:ea typeface="Times New Roman"/>
              </a:rPr>
              <a:t>  </a:t>
            </a:r>
          </a:p>
        </p:txBody>
      </p: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63356"/>
              </p:ext>
            </p:extLst>
          </p:nvPr>
        </p:nvGraphicFramePr>
        <p:xfrm>
          <a:off x="227865" y="371065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قياس الطول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وتقديرة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بإستعمال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(وحدات غير قياسية ،مسطرة السنتمترات) 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4" name="Picture 6" descr="C:\Users\Hmaed\AppData\Local\Microsoft\Windows\INetCache\IE\CS815EIS\pencil-15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196">
            <a:off x="4505666" y="109802"/>
            <a:ext cx="1114971" cy="16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maed\AppData\Local\Microsoft\Windows\INetCache\IE\9ZKKQ9GC\PngMedium-Paper-Clip-1420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21" y="1385194"/>
            <a:ext cx="533691" cy="2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رابط مستقيم 2"/>
          <p:cNvCxnSpPr>
            <a:cxnSpLocks/>
            <a:stCxn id="18" idx="3"/>
            <a:endCxn id="18" idx="1"/>
          </p:cNvCxnSpPr>
          <p:nvPr/>
        </p:nvCxnSpPr>
        <p:spPr>
          <a:xfrm flipH="1">
            <a:off x="227865" y="2171370"/>
            <a:ext cx="65190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3948782" y="1421199"/>
            <a:ext cx="1440180" cy="21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رابط كسهم مستقيم 4"/>
          <p:cNvCxnSpPr>
            <a:cxnSpLocks/>
          </p:cNvCxnSpPr>
          <p:nvPr/>
        </p:nvCxnSpPr>
        <p:spPr>
          <a:xfrm flipV="1">
            <a:off x="3435135" y="2721036"/>
            <a:ext cx="2591153" cy="186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785191" y="2845612"/>
            <a:ext cx="274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r>
              <a:rPr lang="ar-SA" dirty="0"/>
              <a:t>القياس ....................سنتمترآ </a:t>
            </a:r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3387372" y="5556099"/>
            <a:ext cx="752360" cy="74197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ثلث متساوي الساقين 12"/>
          <p:cNvSpPr/>
          <p:nvPr/>
        </p:nvSpPr>
        <p:spPr>
          <a:xfrm>
            <a:off x="4386855" y="5295635"/>
            <a:ext cx="1215373" cy="10194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ثلث متساوي الساقين 13"/>
          <p:cNvSpPr/>
          <p:nvPr/>
        </p:nvSpPr>
        <p:spPr>
          <a:xfrm>
            <a:off x="5849351" y="5777748"/>
            <a:ext cx="517696" cy="50971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3214914" y="6438828"/>
            <a:ext cx="3376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        ...........          .........</a:t>
            </a:r>
          </a:p>
        </p:txBody>
      </p:sp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380</Words>
  <Application>Microsoft Office PowerPoint</Application>
  <PresentationFormat>On-screen Show (4:3)</PresentationFormat>
  <Paragraphs>120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91</cp:revision>
  <dcterms:created xsi:type="dcterms:W3CDTF">2016-10-19T21:09:54Z</dcterms:created>
  <dcterms:modified xsi:type="dcterms:W3CDTF">2017-04-26T20:40:26Z</dcterms:modified>
</cp:coreProperties>
</file>