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6271-C6FA-43B9-8BEE-714C63F403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4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80846" y="467630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</a:t>
            </a:r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4089838" y="6934613"/>
            <a:ext cx="2508307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</a:t>
            </a:r>
            <a:r>
              <a:rPr lang="ar-SA" sz="1200" b="1" dirty="0"/>
              <a:t>:</a:t>
            </a:r>
          </a:p>
          <a:p>
            <a:r>
              <a:rPr lang="ar-SA" sz="1200" b="1" dirty="0"/>
              <a:t>أكتبي العدد المناسب في            : </a:t>
            </a:r>
          </a:p>
          <a:p>
            <a:r>
              <a:rPr lang="ar-SA" sz="1200" b="1" dirty="0"/>
              <a:t>56 ÷             = 8</a:t>
            </a:r>
          </a:p>
          <a:p>
            <a:r>
              <a:rPr lang="ar-SA" sz="1200" b="1" dirty="0"/>
              <a:t>                          </a:t>
            </a:r>
          </a:p>
          <a:p>
            <a:r>
              <a:rPr lang="ar-SA" sz="1200" b="1" dirty="0"/>
              <a:t>          ÷  6   = 6  </a:t>
            </a:r>
          </a:p>
          <a:p>
            <a:r>
              <a:rPr lang="ar-SA" sz="1200" b="1" dirty="0"/>
              <a:t>                   </a:t>
            </a:r>
          </a:p>
          <a:p>
            <a:r>
              <a:rPr lang="ar-SA" sz="1200" b="1" dirty="0"/>
              <a:t>          ÷ 5   = 3  </a:t>
            </a:r>
          </a:p>
          <a:p>
            <a:endParaRPr lang="ar-SA" sz="1200" b="1" dirty="0"/>
          </a:p>
          <a:p>
            <a:r>
              <a:rPr lang="ar-SA" sz="1200" b="1" dirty="0"/>
              <a:t>70  ÷           =7</a:t>
            </a:r>
          </a:p>
          <a:p>
            <a:endParaRPr lang="ar-SA" sz="1200" b="1" dirty="0"/>
          </a:p>
          <a:p>
            <a:r>
              <a:rPr lang="ar-SA" sz="1200" b="1" dirty="0"/>
              <a:t>                                                                                                                                                                                           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461562"/>
            <a:ext cx="6519066" cy="236786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4078944" y="2463385"/>
            <a:ext cx="269716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dirty="0">
                <a:solidFill>
                  <a:schemeClr val="tx1"/>
                </a:solidFill>
              </a:rPr>
              <a:t>:</a:t>
            </a:r>
            <a:endParaRPr lang="ar-SA" sz="1200" b="1" dirty="0"/>
          </a:p>
          <a:p>
            <a:r>
              <a:rPr lang="ar-SA" sz="1200" b="1" dirty="0"/>
              <a:t>اختاري الوحدة الأنسب ( جم _ كجم ) لقياس كتلة كل مما يلي  :</a:t>
            </a:r>
          </a:p>
          <a:p>
            <a:pPr algn="ctr">
              <a:buFont typeface="Wingdings" pitchFamily="2" charset="2"/>
              <a:buChar char="v"/>
            </a:pPr>
            <a:r>
              <a:rPr lang="ar-SA" sz="1200" b="1" dirty="0"/>
              <a:t> برتقالة              (        )</a:t>
            </a:r>
          </a:p>
          <a:p>
            <a:pPr algn="ctr">
              <a:buFont typeface="Wingdings" pitchFamily="2" charset="2"/>
              <a:buChar char="v"/>
            </a:pPr>
            <a:r>
              <a:rPr lang="ar-SA" sz="1200" b="1" dirty="0"/>
              <a:t>قلم الرصاص        (        )</a:t>
            </a:r>
          </a:p>
          <a:p>
            <a:pPr algn="ctr">
              <a:buFont typeface="Wingdings" pitchFamily="2" charset="2"/>
              <a:buChar char="v"/>
            </a:pPr>
            <a:r>
              <a:rPr lang="ar-SA" sz="1200" b="1" dirty="0"/>
              <a:t>كيس ارز            (        )</a:t>
            </a:r>
          </a:p>
          <a:p>
            <a:pPr algn="ctr">
              <a:buFont typeface="Wingdings" pitchFamily="2" charset="2"/>
              <a:buChar char="v"/>
            </a:pPr>
            <a:r>
              <a:rPr lang="ar-SA" sz="1200" b="1" dirty="0">
                <a:solidFill>
                  <a:schemeClr val="tx1"/>
                </a:solidFill>
              </a:rPr>
              <a:t>كتاب الرياضيات    </a:t>
            </a:r>
            <a:r>
              <a:rPr lang="ar-SA" sz="1200" b="1" dirty="0"/>
              <a:t>(        )</a:t>
            </a:r>
            <a:endParaRPr lang="ar-SA" sz="1200" b="1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ar-SA" sz="1200" b="1" dirty="0"/>
              <a:t>سيارة               (        )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69" y="6834037"/>
            <a:ext cx="6527005" cy="204326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/>
          </p:nvPr>
        </p:nvGraphicFramePr>
        <p:xfrm>
          <a:off x="236377" y="4465787"/>
          <a:ext cx="302265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3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اختيار وحدات الطول المناسبة لتقدير اطوال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الاشياء وقياسها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48858"/>
              </p:ext>
            </p:extLst>
          </p:nvPr>
        </p:nvGraphicFramePr>
        <p:xfrm>
          <a:off x="207169" y="686205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9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إيجاد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ناتج القسمة على الأعداد (2،3،4،5،6،7،8،9،10 )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8729"/>
              </p:ext>
            </p:extLst>
          </p:nvPr>
        </p:nvGraphicFramePr>
        <p:xfrm>
          <a:off x="247250" y="2404497"/>
          <a:ext cx="3219451" cy="9239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75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5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4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مجموعة 1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رقم(14)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الفترة الثالثة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5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مستطيل 33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518847" y="4968707"/>
            <a:ext cx="32409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latin typeface="Cambria" pitchFamily="18" charset="0"/>
                <a:ea typeface="Times New Roman" pitchFamily="18" charset="0"/>
              </a:rPr>
              <a:t>حددي الوحدة المناسبة لقياس كل من الأطوال الآتية:</a:t>
            </a:r>
            <a:endParaRPr lang="ar-SA" sz="1200" b="1" dirty="0"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200" b="1" dirty="0">
                <a:latin typeface="Cambria" pitchFamily="18" charset="0"/>
                <a:ea typeface="Times New Roman" pitchFamily="18" charset="0"/>
              </a:rPr>
              <a:t>( المليمتر ـ  السنتيمتر ـ  المتر ـ  الكيلو متر)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231294" y="7727589"/>
            <a:ext cx="32385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       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924425" y="7174941"/>
            <a:ext cx="32385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       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757414" y="8439150"/>
            <a:ext cx="32385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        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231294" y="8091429"/>
            <a:ext cx="32385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        </a:t>
            </a:r>
            <a:endParaRPr lang="en-US" dirty="0"/>
          </a:p>
        </p:txBody>
      </p:sp>
      <p:sp>
        <p:nvSpPr>
          <p:cNvPr id="44" name="Flowchart: Alternate Process 43"/>
          <p:cNvSpPr/>
          <p:nvPr/>
        </p:nvSpPr>
        <p:spPr>
          <a:xfrm>
            <a:off x="3790950" y="5540753"/>
            <a:ext cx="819150" cy="476250"/>
          </a:xfrm>
          <a:prstGeom prst="flowChartAlternate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/>
              <a:t>المسافة بين مدينتين</a:t>
            </a:r>
            <a:endParaRPr lang="en-US" sz="1200" b="1" dirty="0"/>
          </a:p>
        </p:txBody>
      </p:sp>
      <p:sp>
        <p:nvSpPr>
          <p:cNvPr id="45" name="Flowchart: Alternate Process 44"/>
          <p:cNvSpPr/>
          <p:nvPr/>
        </p:nvSpPr>
        <p:spPr>
          <a:xfrm>
            <a:off x="4838700" y="5540985"/>
            <a:ext cx="819150" cy="476250"/>
          </a:xfrm>
          <a:prstGeom prst="flowChartAlternate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/>
              <a:t>أرتفاع اباب</a:t>
            </a:r>
            <a:endParaRPr lang="en-US" sz="1200" b="1" dirty="0"/>
          </a:p>
        </p:txBody>
      </p:sp>
      <p:sp>
        <p:nvSpPr>
          <p:cNvPr id="46" name="Flowchart: Alternate Process 45"/>
          <p:cNvSpPr/>
          <p:nvPr/>
        </p:nvSpPr>
        <p:spPr>
          <a:xfrm>
            <a:off x="5784190" y="5519592"/>
            <a:ext cx="819150" cy="476250"/>
          </a:xfrm>
          <a:prstGeom prst="flowChartAlternate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/>
              <a:t>طول الكتاب</a:t>
            </a:r>
            <a:endParaRPr lang="en-US" sz="1200" b="1" dirty="0"/>
          </a:p>
        </p:txBody>
      </p:sp>
      <p:sp>
        <p:nvSpPr>
          <p:cNvPr id="47" name="Up Arrow 46"/>
          <p:cNvSpPr/>
          <p:nvPr/>
        </p:nvSpPr>
        <p:spPr>
          <a:xfrm>
            <a:off x="5959559" y="5949489"/>
            <a:ext cx="484632" cy="552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74094" y="6428363"/>
            <a:ext cx="914400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.......</a:t>
            </a:r>
            <a:endParaRPr lang="en-US" dirty="0"/>
          </a:p>
        </p:txBody>
      </p:sp>
      <p:sp>
        <p:nvSpPr>
          <p:cNvPr id="49" name="Up Arrow 48"/>
          <p:cNvSpPr/>
          <p:nvPr/>
        </p:nvSpPr>
        <p:spPr>
          <a:xfrm>
            <a:off x="4993272" y="5911169"/>
            <a:ext cx="484632" cy="552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743450" y="6431047"/>
            <a:ext cx="914400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.......</a:t>
            </a:r>
            <a:endParaRPr lang="en-US" dirty="0"/>
          </a:p>
        </p:txBody>
      </p:sp>
      <p:sp>
        <p:nvSpPr>
          <p:cNvPr id="51" name="Up Arrow 50"/>
          <p:cNvSpPr/>
          <p:nvPr/>
        </p:nvSpPr>
        <p:spPr>
          <a:xfrm>
            <a:off x="3915918" y="5949489"/>
            <a:ext cx="484632" cy="552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12806" y="6428363"/>
            <a:ext cx="914400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.......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779838" y="7343047"/>
            <a:ext cx="32385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98" y="7427483"/>
            <a:ext cx="1382498" cy="1019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132" y="3488146"/>
            <a:ext cx="1331510" cy="87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7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الاربع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03182" y="358259"/>
            <a:ext cx="3278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  <a:p>
            <a:r>
              <a:rPr lang="ar-SA" sz="1100" b="1" dirty="0"/>
              <a:t>ذهب علي ومحمود إلى السوق ، كي يشتريا أصباغا لعمل مشروع فني ، فاختارا 5 علب . فإذا كان ثمن كل علبة 3 ريالات ، فكم ريالا ثمن الاصباغ كلها ؟</a:t>
            </a:r>
          </a:p>
          <a:p>
            <a:r>
              <a:rPr lang="ar-SA" sz="1100" b="1" u="sng" dirty="0"/>
              <a:t>المعطيات </a:t>
            </a:r>
            <a:r>
              <a:rPr lang="ar-SA" sz="1100" b="1" dirty="0"/>
              <a:t>: ذهب علي ومحمود إلى السوق كي يشتريا أصباغا لعمل مشروع فني فاختارا ...............</a:t>
            </a:r>
          </a:p>
          <a:p>
            <a:r>
              <a:rPr lang="ar-SA" sz="1100" b="1" dirty="0"/>
              <a:t>ا</a:t>
            </a:r>
            <a:r>
              <a:rPr lang="ar-SA" sz="1100" b="1" u="sng" dirty="0"/>
              <a:t>لمطلوب </a:t>
            </a:r>
            <a:r>
              <a:rPr lang="ar-SA" sz="1100" b="1" dirty="0"/>
              <a:t>:فكم ......................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خطط </a:t>
            </a:r>
            <a:r>
              <a:rPr lang="ar-SA" sz="1100" b="1" dirty="0"/>
              <a:t>: أنظم المعلومات في ....................                                     </a:t>
            </a:r>
          </a:p>
          <a:p>
            <a:r>
              <a:rPr lang="ar-SA" sz="1100" b="1" dirty="0"/>
              <a:t>أ</a:t>
            </a:r>
            <a:r>
              <a:rPr lang="ar-SA" sz="1100" b="1" u="sng" dirty="0"/>
              <a:t>ح</a:t>
            </a:r>
            <a:r>
              <a:rPr lang="ar-SA" sz="1100" b="1" dirty="0"/>
              <a:t>ل :</a:t>
            </a:r>
          </a:p>
          <a:p>
            <a:endParaRPr lang="ar-SA" sz="1100" b="1" dirty="0"/>
          </a:p>
          <a:p>
            <a:endParaRPr lang="ar-SA" sz="1100" b="1" dirty="0"/>
          </a:p>
          <a:p>
            <a:endParaRPr lang="ar-SA" sz="1100" b="1" dirty="0"/>
          </a:p>
          <a:p>
            <a:r>
              <a:rPr lang="ar-SA" sz="1100" b="1" dirty="0"/>
              <a:t> 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68057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/>
          </p:nvPr>
        </p:nvGraphicFramePr>
        <p:xfrm>
          <a:off x="161925" y="2681136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381501" y="2691884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</a:p>
          <a:p>
            <a:r>
              <a:rPr lang="ar-SA" sz="1200" b="1" dirty="0"/>
              <a:t>أكتبي الزمن الذي تشير إليه الساعة : 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3152774"/>
            <a:ext cx="985837" cy="9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7350" y="3209925"/>
            <a:ext cx="1057275" cy="93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ed Rectangle 12"/>
          <p:cNvSpPr/>
          <p:nvPr/>
        </p:nvSpPr>
        <p:spPr>
          <a:xfrm>
            <a:off x="5610225" y="421005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..... : 7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200525" y="4191000"/>
            <a:ext cx="9144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:</a:t>
            </a:r>
            <a:endParaRPr lang="en-US" dirty="0"/>
          </a:p>
        </p:txBody>
      </p:sp>
      <p:sp>
        <p:nvSpPr>
          <p:cNvPr id="15" name="مربع نص 22"/>
          <p:cNvSpPr txBox="1"/>
          <p:nvPr/>
        </p:nvSpPr>
        <p:spPr>
          <a:xfrm>
            <a:off x="161190" y="4950431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dirty="0"/>
              <a:t>تمنياتي لك بالتوفيق                                                                               معلمة المادة 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836670" y="1808568"/>
          <a:ext cx="2286000" cy="56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عدد العلب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>
                          <a:solidFill>
                            <a:srgbClr val="C00000"/>
                          </a:solidFill>
                        </a:rPr>
                        <a:t>الثمن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783" y="1512421"/>
            <a:ext cx="1218464" cy="83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204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404</Words>
  <Application>Microsoft Office PowerPoint</Application>
  <PresentationFormat>On-screen Show (4:3)</PresentationFormat>
  <Paragraphs>125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Bold Italic Art</vt:lpstr>
      <vt:lpstr>Calibri</vt:lpstr>
      <vt:lpstr>Calibri Light</vt:lpstr>
      <vt:lpstr>Cambria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111</cp:revision>
  <dcterms:created xsi:type="dcterms:W3CDTF">2016-10-19T21:09:54Z</dcterms:created>
  <dcterms:modified xsi:type="dcterms:W3CDTF">2017-03-08T23:04:41Z</dcterms:modified>
</cp:coreProperties>
</file>