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</p:sldMasterIdLst>
  <p:notesMasterIdLst>
    <p:notesMasterId r:id="rId19"/>
  </p:notesMasterIdLst>
  <p:sldIdLst>
    <p:sldId id="256" r:id="rId2"/>
    <p:sldId id="259" r:id="rId3"/>
    <p:sldId id="290" r:id="rId4"/>
    <p:sldId id="257" r:id="rId5"/>
    <p:sldId id="324" r:id="rId6"/>
    <p:sldId id="274" r:id="rId7"/>
    <p:sldId id="307" r:id="rId8"/>
    <p:sldId id="321" r:id="rId9"/>
    <p:sldId id="311" r:id="rId10"/>
    <p:sldId id="305" r:id="rId11"/>
    <p:sldId id="313" r:id="rId12"/>
    <p:sldId id="316" r:id="rId13"/>
    <p:sldId id="317" r:id="rId14"/>
    <p:sldId id="322" r:id="rId15"/>
    <p:sldId id="319" r:id="rId16"/>
    <p:sldId id="320" r:id="rId17"/>
    <p:sldId id="323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68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2BE"/>
    <a:srgbClr val="FFFFFF"/>
    <a:srgbClr val="101C2D"/>
    <a:srgbClr val="FF3300"/>
    <a:srgbClr val="E17A43"/>
    <a:srgbClr val="FFFDD1"/>
    <a:srgbClr val="0387D1"/>
    <a:srgbClr val="9BD2E1"/>
    <a:srgbClr val="BFE2EC"/>
    <a:srgbClr val="FFE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DC8BEA-B324-4CA0-AEC7-97F53C9438A6}">
  <a:tblStyle styleId="{6EDC8BEA-B324-4CA0-AEC7-97F53C9438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" y="144"/>
      </p:cViewPr>
      <p:guideLst>
        <p:guide orient="horz" pos="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1d4f3bf49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1d4f3bf49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762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1d4f3bf49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1d4f3bf49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16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f09f6a330b_0_1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f09f6a330b_0_1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f09f6a330b_0_1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f09f6a330b_0_1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543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1d4f3bf49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1d4f3bf49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1d4f3bf49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1d4f3bf49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946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11d3c097be0_8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11d3c097be0_8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11d3c097be0_8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11d3c097be0_8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116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990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1d4f3bf49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1d4f3bf49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52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707900" y="539325"/>
            <a:ext cx="4436131" cy="4604444"/>
            <a:chOff x="4707900" y="539325"/>
            <a:chExt cx="4436131" cy="4604444"/>
          </a:xfrm>
        </p:grpSpPr>
        <p:sp>
          <p:nvSpPr>
            <p:cNvPr id="10" name="Google Shape;10;p2"/>
            <p:cNvSpPr/>
            <p:nvPr/>
          </p:nvSpPr>
          <p:spPr>
            <a:xfrm>
              <a:off x="4707900" y="539325"/>
              <a:ext cx="4436131" cy="4604444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905576" y="676300"/>
              <a:ext cx="4238388" cy="4467339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846925" y="1448375"/>
            <a:ext cx="7453500" cy="16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442375" y="3510482"/>
            <a:ext cx="4381800" cy="46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7950" y="2083554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909050" y="4707972"/>
            <a:ext cx="235579" cy="26364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607275" y="311067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788425" y="157372"/>
            <a:ext cx="235579" cy="26364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0" y="2261496"/>
            <a:ext cx="3916572" cy="2889942"/>
            <a:chOff x="0" y="2261496"/>
            <a:chExt cx="3916572" cy="2889942"/>
          </a:xfrm>
        </p:grpSpPr>
        <p:sp>
          <p:nvSpPr>
            <p:cNvPr id="20" name="Google Shape;20;p3"/>
            <p:cNvSpPr/>
            <p:nvPr/>
          </p:nvSpPr>
          <p:spPr>
            <a:xfrm>
              <a:off x="0" y="2261496"/>
              <a:ext cx="3916572" cy="2889942"/>
            </a:xfrm>
            <a:custGeom>
              <a:avLst/>
              <a:gdLst/>
              <a:ahLst/>
              <a:cxnLst/>
              <a:rect l="l" t="t" r="r" b="b"/>
              <a:pathLst>
                <a:path w="59342" h="43787" extrusionOk="0">
                  <a:moveTo>
                    <a:pt x="46143" y="1"/>
                  </a:moveTo>
                  <a:cubicBezTo>
                    <a:pt x="42123" y="1"/>
                    <a:pt x="38074" y="1706"/>
                    <a:pt x="35160" y="4532"/>
                  </a:cubicBezTo>
                  <a:cubicBezTo>
                    <a:pt x="31528" y="8044"/>
                    <a:pt x="29468" y="13080"/>
                    <a:pt x="25349" y="16009"/>
                  </a:cubicBezTo>
                  <a:cubicBezTo>
                    <a:pt x="23975" y="16983"/>
                    <a:pt x="22201" y="17628"/>
                    <a:pt x="20536" y="17628"/>
                  </a:cubicBezTo>
                  <a:cubicBezTo>
                    <a:pt x="19229" y="17628"/>
                    <a:pt x="17989" y="17231"/>
                    <a:pt x="17062" y="16283"/>
                  </a:cubicBezTo>
                  <a:cubicBezTo>
                    <a:pt x="15693" y="14878"/>
                    <a:pt x="15467" y="12747"/>
                    <a:pt x="15157" y="10794"/>
                  </a:cubicBezTo>
                  <a:cubicBezTo>
                    <a:pt x="14848" y="8854"/>
                    <a:pt x="14205" y="6699"/>
                    <a:pt x="12454" y="5782"/>
                  </a:cubicBezTo>
                  <a:cubicBezTo>
                    <a:pt x="11923" y="5510"/>
                    <a:pt x="11340" y="5388"/>
                    <a:pt x="10749" y="5388"/>
                  </a:cubicBezTo>
                  <a:cubicBezTo>
                    <a:pt x="9762" y="5388"/>
                    <a:pt x="8752" y="5727"/>
                    <a:pt x="7918" y="6270"/>
                  </a:cubicBezTo>
                  <a:cubicBezTo>
                    <a:pt x="6573" y="7139"/>
                    <a:pt x="5608" y="8473"/>
                    <a:pt x="4715" y="9794"/>
                  </a:cubicBezTo>
                  <a:cubicBezTo>
                    <a:pt x="2929" y="12461"/>
                    <a:pt x="1513" y="15259"/>
                    <a:pt x="36" y="18081"/>
                  </a:cubicBezTo>
                  <a:lnTo>
                    <a:pt x="0" y="43727"/>
                  </a:lnTo>
                  <a:lnTo>
                    <a:pt x="39672" y="43786"/>
                  </a:lnTo>
                  <a:cubicBezTo>
                    <a:pt x="44470" y="36940"/>
                    <a:pt x="49268" y="30094"/>
                    <a:pt x="54067" y="23236"/>
                  </a:cubicBezTo>
                  <a:cubicBezTo>
                    <a:pt x="56269" y="20105"/>
                    <a:pt x="58532" y="16771"/>
                    <a:pt x="58865" y="12961"/>
                  </a:cubicBezTo>
                  <a:cubicBezTo>
                    <a:pt x="59341" y="7544"/>
                    <a:pt x="55376" y="2246"/>
                    <a:pt x="50185" y="614"/>
                  </a:cubicBezTo>
                  <a:cubicBezTo>
                    <a:pt x="48872" y="198"/>
                    <a:pt x="47509" y="1"/>
                    <a:pt x="46143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dk2"/>
                </a:gs>
              </a:gsLst>
              <a:lin ang="2698631" scaled="0"/>
            </a:gradFill>
            <a:ln w="2286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0" y="2261496"/>
              <a:ext cx="3916572" cy="2889942"/>
            </a:xfrm>
            <a:custGeom>
              <a:avLst/>
              <a:gdLst/>
              <a:ahLst/>
              <a:cxnLst/>
              <a:rect l="l" t="t" r="r" b="b"/>
              <a:pathLst>
                <a:path w="59342" h="43787" extrusionOk="0">
                  <a:moveTo>
                    <a:pt x="46143" y="1"/>
                  </a:moveTo>
                  <a:cubicBezTo>
                    <a:pt x="42123" y="1"/>
                    <a:pt x="38074" y="1706"/>
                    <a:pt x="35160" y="4532"/>
                  </a:cubicBezTo>
                  <a:cubicBezTo>
                    <a:pt x="31528" y="8044"/>
                    <a:pt x="29468" y="13080"/>
                    <a:pt x="25349" y="16009"/>
                  </a:cubicBezTo>
                  <a:cubicBezTo>
                    <a:pt x="23975" y="16983"/>
                    <a:pt x="22201" y="17628"/>
                    <a:pt x="20536" y="17628"/>
                  </a:cubicBezTo>
                  <a:cubicBezTo>
                    <a:pt x="19229" y="17628"/>
                    <a:pt x="17989" y="17231"/>
                    <a:pt x="17062" y="16283"/>
                  </a:cubicBezTo>
                  <a:cubicBezTo>
                    <a:pt x="15693" y="14878"/>
                    <a:pt x="15467" y="12747"/>
                    <a:pt x="15157" y="10794"/>
                  </a:cubicBezTo>
                  <a:cubicBezTo>
                    <a:pt x="14848" y="8854"/>
                    <a:pt x="14205" y="6699"/>
                    <a:pt x="12454" y="5782"/>
                  </a:cubicBezTo>
                  <a:cubicBezTo>
                    <a:pt x="11923" y="5510"/>
                    <a:pt x="11340" y="5388"/>
                    <a:pt x="10749" y="5388"/>
                  </a:cubicBezTo>
                  <a:cubicBezTo>
                    <a:pt x="9762" y="5388"/>
                    <a:pt x="8752" y="5727"/>
                    <a:pt x="7918" y="6270"/>
                  </a:cubicBezTo>
                  <a:cubicBezTo>
                    <a:pt x="6573" y="7139"/>
                    <a:pt x="5608" y="8473"/>
                    <a:pt x="4715" y="9794"/>
                  </a:cubicBezTo>
                  <a:cubicBezTo>
                    <a:pt x="2929" y="12461"/>
                    <a:pt x="1513" y="15259"/>
                    <a:pt x="36" y="18081"/>
                  </a:cubicBezTo>
                  <a:lnTo>
                    <a:pt x="0" y="43727"/>
                  </a:lnTo>
                  <a:lnTo>
                    <a:pt x="39672" y="43786"/>
                  </a:lnTo>
                  <a:cubicBezTo>
                    <a:pt x="44470" y="36940"/>
                    <a:pt x="49268" y="30094"/>
                    <a:pt x="54067" y="23236"/>
                  </a:cubicBezTo>
                  <a:cubicBezTo>
                    <a:pt x="56269" y="20105"/>
                    <a:pt x="58532" y="16771"/>
                    <a:pt x="58865" y="12961"/>
                  </a:cubicBezTo>
                  <a:cubicBezTo>
                    <a:pt x="59341" y="7544"/>
                    <a:pt x="55376" y="2246"/>
                    <a:pt x="50185" y="614"/>
                  </a:cubicBezTo>
                  <a:cubicBezTo>
                    <a:pt x="48872" y="198"/>
                    <a:pt x="47509" y="1"/>
                    <a:pt x="46143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2185100" y="1371150"/>
            <a:ext cx="6001200" cy="24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2995225" y="4128300"/>
            <a:ext cx="4380900" cy="4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73600" y="897575"/>
            <a:ext cx="9825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/>
          <p:nvPr/>
        </p:nvSpPr>
        <p:spPr>
          <a:xfrm>
            <a:off x="-131328" y="1098083"/>
            <a:ext cx="282148" cy="315759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158700" y="129000"/>
            <a:ext cx="8826600" cy="4885500"/>
            <a:chOff x="158700" y="129000"/>
            <a:chExt cx="8826600" cy="4885500"/>
          </a:xfrm>
        </p:grpSpPr>
        <p:sp>
          <p:nvSpPr>
            <p:cNvPr id="28" name="Google Shape;28;p4"/>
            <p:cNvSpPr/>
            <p:nvPr/>
          </p:nvSpPr>
          <p:spPr>
            <a:xfrm>
              <a:off x="158700" y="129000"/>
              <a:ext cx="8826600" cy="4885500"/>
            </a:xfrm>
            <a:prstGeom prst="roundRect">
              <a:avLst>
                <a:gd name="adj" fmla="val 4754"/>
              </a:avLst>
            </a:prstGeom>
            <a:solidFill>
              <a:schemeClr val="accent4"/>
            </a:solidFill>
            <a:ln>
              <a:noFill/>
            </a:ln>
            <a:effectLst>
              <a:outerShdw dist="66675" dir="2520000" algn="bl" rotWithShape="0">
                <a:schemeClr val="l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260450" y="228525"/>
              <a:ext cx="8623200" cy="4686600"/>
            </a:xfrm>
            <a:prstGeom prst="roundRect">
              <a:avLst>
                <a:gd name="adj" fmla="val 3132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13275" y="1095125"/>
            <a:ext cx="7717500" cy="34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15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"/>
          <p:cNvSpPr/>
          <p:nvPr/>
        </p:nvSpPr>
        <p:spPr>
          <a:xfrm>
            <a:off x="1044138" y="1949566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9"/>
          <p:cNvGrpSpPr/>
          <p:nvPr/>
        </p:nvGrpSpPr>
        <p:grpSpPr>
          <a:xfrm flipH="1">
            <a:off x="75" y="123495"/>
            <a:ext cx="4836713" cy="5020226"/>
            <a:chOff x="4707900" y="539325"/>
            <a:chExt cx="4436131" cy="4604444"/>
          </a:xfrm>
        </p:grpSpPr>
        <p:sp>
          <p:nvSpPr>
            <p:cNvPr id="78" name="Google Shape;78;p9"/>
            <p:cNvSpPr/>
            <p:nvPr/>
          </p:nvSpPr>
          <p:spPr>
            <a:xfrm>
              <a:off x="4707900" y="539325"/>
              <a:ext cx="4436131" cy="4604444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4905576" y="676300"/>
              <a:ext cx="4238388" cy="4467339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9"/>
          <p:cNvSpPr/>
          <p:nvPr/>
        </p:nvSpPr>
        <p:spPr>
          <a:xfrm>
            <a:off x="8696395" y="3029527"/>
            <a:ext cx="207350" cy="232054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9"/>
          <p:cNvGrpSpPr/>
          <p:nvPr/>
        </p:nvGrpSpPr>
        <p:grpSpPr>
          <a:xfrm>
            <a:off x="716650" y="637800"/>
            <a:ext cx="7714350" cy="3867900"/>
            <a:chOff x="716650" y="637800"/>
            <a:chExt cx="7714350" cy="3867900"/>
          </a:xfrm>
        </p:grpSpPr>
        <p:grpSp>
          <p:nvGrpSpPr>
            <p:cNvPr id="82" name="Google Shape;82;p9"/>
            <p:cNvGrpSpPr/>
            <p:nvPr/>
          </p:nvGrpSpPr>
          <p:grpSpPr>
            <a:xfrm>
              <a:off x="716650" y="637800"/>
              <a:ext cx="7714350" cy="3867900"/>
              <a:chOff x="716650" y="637800"/>
              <a:chExt cx="7714350" cy="3867900"/>
            </a:xfrm>
          </p:grpSpPr>
          <p:sp>
            <p:nvSpPr>
              <p:cNvPr id="83" name="Google Shape;83;p9"/>
              <p:cNvSpPr/>
              <p:nvPr/>
            </p:nvSpPr>
            <p:spPr>
              <a:xfrm>
                <a:off x="716650" y="963600"/>
                <a:ext cx="7713900" cy="35421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9"/>
              <p:cNvSpPr/>
              <p:nvPr/>
            </p:nvSpPr>
            <p:spPr>
              <a:xfrm>
                <a:off x="717100" y="637800"/>
                <a:ext cx="7713900" cy="330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" name="Google Shape;85;p9"/>
            <p:cNvGrpSpPr/>
            <p:nvPr/>
          </p:nvGrpSpPr>
          <p:grpSpPr>
            <a:xfrm>
              <a:off x="7478003" y="729844"/>
              <a:ext cx="784907" cy="155297"/>
              <a:chOff x="7189925" y="928775"/>
              <a:chExt cx="699000" cy="138300"/>
            </a:xfrm>
          </p:grpSpPr>
          <p:sp>
            <p:nvSpPr>
              <p:cNvPr id="86" name="Google Shape;86;p9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9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9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" name="Google Shape;89;p9"/>
          <p:cNvSpPr txBox="1">
            <a:spLocks noGrp="1"/>
          </p:cNvSpPr>
          <p:nvPr>
            <p:ph type="title"/>
          </p:nvPr>
        </p:nvSpPr>
        <p:spPr>
          <a:xfrm>
            <a:off x="1737825" y="1612713"/>
            <a:ext cx="56721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ubTitle" idx="1"/>
          </p:nvPr>
        </p:nvSpPr>
        <p:spPr>
          <a:xfrm>
            <a:off x="1737825" y="2433238"/>
            <a:ext cx="5672100" cy="12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9pPr>
          </a:lstStyle>
          <a:p>
            <a:endParaRPr/>
          </a:p>
        </p:txBody>
      </p:sp>
      <p:sp>
        <p:nvSpPr>
          <p:cNvPr id="91" name="Google Shape;91;p9"/>
          <p:cNvSpPr/>
          <p:nvPr/>
        </p:nvSpPr>
        <p:spPr>
          <a:xfrm>
            <a:off x="7597138" y="4481866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"/>
          <p:cNvSpPr txBox="1">
            <a:spLocks noGrp="1"/>
          </p:cNvSpPr>
          <p:nvPr>
            <p:ph type="body" idx="1"/>
          </p:nvPr>
        </p:nvSpPr>
        <p:spPr>
          <a:xfrm>
            <a:off x="2661600" y="3300600"/>
            <a:ext cx="3820800" cy="10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1_1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"/>
          <p:cNvSpPr/>
          <p:nvPr/>
        </p:nvSpPr>
        <p:spPr>
          <a:xfrm rot="10800000" flipH="1">
            <a:off x="6318670" y="-2"/>
            <a:ext cx="2825405" cy="2977898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1"/>
          <p:cNvSpPr/>
          <p:nvPr/>
        </p:nvSpPr>
        <p:spPr>
          <a:xfrm flipH="1">
            <a:off x="-5" y="2165598"/>
            <a:ext cx="2825405" cy="2977898"/>
          </a:xfrm>
          <a:custGeom>
            <a:avLst/>
            <a:gdLst/>
            <a:ahLst/>
            <a:cxnLst/>
            <a:rect l="l" t="t" r="r" b="b"/>
            <a:pathLst>
              <a:path w="74761" h="78796" extrusionOk="0">
                <a:moveTo>
                  <a:pt x="74760" y="0"/>
                </a:moveTo>
                <a:cubicBezTo>
                  <a:pt x="63711" y="2465"/>
                  <a:pt x="53615" y="9263"/>
                  <a:pt x="47400" y="18752"/>
                </a:cubicBezTo>
                <a:cubicBezTo>
                  <a:pt x="40113" y="29897"/>
                  <a:pt x="38113" y="44017"/>
                  <a:pt x="29981" y="54554"/>
                </a:cubicBezTo>
                <a:cubicBezTo>
                  <a:pt x="23551" y="62853"/>
                  <a:pt x="14015" y="68020"/>
                  <a:pt x="5561" y="74247"/>
                </a:cubicBezTo>
                <a:cubicBezTo>
                  <a:pt x="3656" y="75652"/>
                  <a:pt x="1775" y="77176"/>
                  <a:pt x="1" y="78795"/>
                </a:cubicBezTo>
                <a:lnTo>
                  <a:pt x="74760" y="78795"/>
                </a:lnTo>
                <a:lnTo>
                  <a:pt x="747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1"/>
          <p:cNvSpPr/>
          <p:nvPr/>
        </p:nvSpPr>
        <p:spPr>
          <a:xfrm>
            <a:off x="170735" y="4436526"/>
            <a:ext cx="299490" cy="335145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32"/>
          <p:cNvGrpSpPr/>
          <p:nvPr/>
        </p:nvGrpSpPr>
        <p:grpSpPr>
          <a:xfrm>
            <a:off x="4707900" y="539325"/>
            <a:ext cx="4436131" cy="4604444"/>
            <a:chOff x="4707900" y="539325"/>
            <a:chExt cx="4436131" cy="4604444"/>
          </a:xfrm>
        </p:grpSpPr>
        <p:sp>
          <p:nvSpPr>
            <p:cNvPr id="429" name="Google Shape;429;p32"/>
            <p:cNvSpPr/>
            <p:nvPr/>
          </p:nvSpPr>
          <p:spPr>
            <a:xfrm>
              <a:off x="4707900" y="539325"/>
              <a:ext cx="4436131" cy="4604444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4905576" y="676300"/>
              <a:ext cx="4238388" cy="4467339"/>
            </a:xfrm>
            <a:custGeom>
              <a:avLst/>
              <a:gdLst/>
              <a:ahLst/>
              <a:cxnLst/>
              <a:rect l="l" t="t" r="r" b="b"/>
              <a:pathLst>
                <a:path w="74761" h="78796" extrusionOk="0">
                  <a:moveTo>
                    <a:pt x="74760" y="0"/>
                  </a:moveTo>
                  <a:cubicBezTo>
                    <a:pt x="63711" y="2465"/>
                    <a:pt x="53615" y="9263"/>
                    <a:pt x="47400" y="18752"/>
                  </a:cubicBezTo>
                  <a:cubicBezTo>
                    <a:pt x="40113" y="29897"/>
                    <a:pt x="38113" y="44017"/>
                    <a:pt x="29981" y="54554"/>
                  </a:cubicBezTo>
                  <a:cubicBezTo>
                    <a:pt x="23551" y="62853"/>
                    <a:pt x="14015" y="68020"/>
                    <a:pt x="5561" y="74247"/>
                  </a:cubicBezTo>
                  <a:cubicBezTo>
                    <a:pt x="3656" y="75652"/>
                    <a:pt x="1775" y="77176"/>
                    <a:pt x="1" y="78795"/>
                  </a:cubicBezTo>
                  <a:lnTo>
                    <a:pt x="74760" y="78795"/>
                  </a:lnTo>
                  <a:lnTo>
                    <a:pt x="74760" y="0"/>
                  </a:ln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32"/>
          <p:cNvSpPr/>
          <p:nvPr/>
        </p:nvSpPr>
        <p:spPr>
          <a:xfrm>
            <a:off x="187950" y="2083554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2"/>
          <p:cNvSpPr/>
          <p:nvPr/>
        </p:nvSpPr>
        <p:spPr>
          <a:xfrm>
            <a:off x="3909050" y="4707972"/>
            <a:ext cx="235579" cy="26364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8607275" y="311067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2"/>
          <p:cNvSpPr/>
          <p:nvPr/>
        </p:nvSpPr>
        <p:spPr>
          <a:xfrm>
            <a:off x="4788425" y="157372"/>
            <a:ext cx="235579" cy="263646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F47BFC-154C-4A7B-84EC-A7A5FDFD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EFB2B-B09D-457D-AB8E-F487C6921956}" type="datetimeFigureOut">
              <a:rPr lang="ar-SA" smtClean="0"/>
              <a:t>09/02/44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5876CCB-58E8-40EF-A5EB-BEB8EFBE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C0656B-B634-49AD-BE04-6AD3E646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659BE-90EC-4B85-BC8E-DD364B413BC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077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●"/>
              <a:defRPr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○"/>
              <a:defRPr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■"/>
              <a:defRPr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●"/>
              <a:defRPr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○"/>
              <a:defRPr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■"/>
              <a:defRPr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●"/>
              <a:defRPr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○"/>
              <a:defRPr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 Medium"/>
              <a:buChar char="■"/>
              <a:defRPr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77" r:id="rId6"/>
    <p:sldLayoutId id="2147483678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36"/>
          <p:cNvGrpSpPr/>
          <p:nvPr/>
        </p:nvGrpSpPr>
        <p:grpSpPr>
          <a:xfrm>
            <a:off x="716650" y="637800"/>
            <a:ext cx="7714350" cy="3867900"/>
            <a:chOff x="716650" y="637800"/>
            <a:chExt cx="7714350" cy="3867900"/>
          </a:xfrm>
        </p:grpSpPr>
        <p:sp>
          <p:nvSpPr>
            <p:cNvPr id="446" name="Google Shape;446;p36"/>
            <p:cNvSpPr/>
            <p:nvPr/>
          </p:nvSpPr>
          <p:spPr>
            <a:xfrm>
              <a:off x="716650" y="963600"/>
              <a:ext cx="7713900" cy="35421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717100" y="637800"/>
              <a:ext cx="7713900" cy="330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36"/>
          <p:cNvGrpSpPr/>
          <p:nvPr/>
        </p:nvGrpSpPr>
        <p:grpSpPr>
          <a:xfrm>
            <a:off x="952694" y="3188882"/>
            <a:ext cx="7241813" cy="1104900"/>
            <a:chOff x="908176" y="3090407"/>
            <a:chExt cx="7241813" cy="1104900"/>
          </a:xfrm>
        </p:grpSpPr>
        <p:sp>
          <p:nvSpPr>
            <p:cNvPr id="449" name="Google Shape;449;p36"/>
            <p:cNvSpPr/>
            <p:nvPr/>
          </p:nvSpPr>
          <p:spPr>
            <a:xfrm>
              <a:off x="908176" y="3090407"/>
              <a:ext cx="739500" cy="1104900"/>
            </a:xfrm>
            <a:prstGeom prst="parallelogram">
              <a:avLst>
                <a:gd name="adj" fmla="val 5133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1613301" y="3090407"/>
              <a:ext cx="739500" cy="1104900"/>
            </a:xfrm>
            <a:prstGeom prst="parallelogram">
              <a:avLst>
                <a:gd name="adj" fmla="val 5133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2343198" y="3090407"/>
              <a:ext cx="739500" cy="1104900"/>
            </a:xfrm>
            <a:prstGeom prst="parallelogram">
              <a:avLst>
                <a:gd name="adj" fmla="val 5133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71648" y="3090407"/>
              <a:ext cx="739500" cy="1104900"/>
            </a:xfrm>
            <a:prstGeom prst="parallelogram">
              <a:avLst>
                <a:gd name="adj" fmla="val 5133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3800233" y="3090407"/>
              <a:ext cx="739500" cy="1104900"/>
            </a:xfrm>
            <a:prstGeom prst="parallelogram">
              <a:avLst>
                <a:gd name="adj" fmla="val 5133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4530131" y="3090407"/>
              <a:ext cx="739500" cy="1104900"/>
            </a:xfrm>
            <a:prstGeom prst="parallelogram">
              <a:avLst>
                <a:gd name="adj" fmla="val 5133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5258581" y="3090407"/>
              <a:ext cx="739500" cy="1104900"/>
            </a:xfrm>
            <a:prstGeom prst="parallelogram">
              <a:avLst>
                <a:gd name="adj" fmla="val 5133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5952141" y="3090407"/>
              <a:ext cx="739500" cy="1104900"/>
            </a:xfrm>
            <a:prstGeom prst="parallelogram">
              <a:avLst>
                <a:gd name="adj" fmla="val 5133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6682038" y="3090407"/>
              <a:ext cx="739500" cy="1104900"/>
            </a:xfrm>
            <a:prstGeom prst="parallelogram">
              <a:avLst>
                <a:gd name="adj" fmla="val 5133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7410488" y="3090407"/>
              <a:ext cx="739500" cy="1104900"/>
            </a:xfrm>
            <a:prstGeom prst="parallelogram">
              <a:avLst>
                <a:gd name="adj" fmla="val 51335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36"/>
          <p:cNvGrpSpPr/>
          <p:nvPr/>
        </p:nvGrpSpPr>
        <p:grpSpPr>
          <a:xfrm>
            <a:off x="3844819" y="1256679"/>
            <a:ext cx="1457561" cy="134244"/>
            <a:chOff x="3599100" y="1158250"/>
            <a:chExt cx="1726150" cy="159000"/>
          </a:xfrm>
        </p:grpSpPr>
        <p:sp>
          <p:nvSpPr>
            <p:cNvPr id="460" name="Google Shape;460;p36"/>
            <p:cNvSpPr/>
            <p:nvPr/>
          </p:nvSpPr>
          <p:spPr>
            <a:xfrm>
              <a:off x="3599100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226075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853050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6"/>
          <p:cNvGrpSpPr/>
          <p:nvPr/>
        </p:nvGrpSpPr>
        <p:grpSpPr>
          <a:xfrm>
            <a:off x="187947" y="421025"/>
            <a:ext cx="1256977" cy="1227202"/>
            <a:chOff x="2180272" y="-464800"/>
            <a:chExt cx="1256977" cy="1227202"/>
          </a:xfrm>
        </p:grpSpPr>
        <p:sp>
          <p:nvSpPr>
            <p:cNvPr id="464" name="Google Shape;464;p36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36"/>
          <p:cNvGrpSpPr/>
          <p:nvPr/>
        </p:nvGrpSpPr>
        <p:grpSpPr>
          <a:xfrm>
            <a:off x="2182475" y="3321182"/>
            <a:ext cx="4901700" cy="840300"/>
            <a:chOff x="2182475" y="3128725"/>
            <a:chExt cx="4901700" cy="840300"/>
          </a:xfrm>
        </p:grpSpPr>
        <p:sp>
          <p:nvSpPr>
            <p:cNvPr id="467" name="Google Shape;467;p36"/>
            <p:cNvSpPr/>
            <p:nvPr/>
          </p:nvSpPr>
          <p:spPr>
            <a:xfrm>
              <a:off x="2182475" y="3128725"/>
              <a:ext cx="4901700" cy="8403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dist="76200" dir="2460000" algn="bl" rotWithShape="0">
                <a:schemeClr val="lt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2315925" y="3245150"/>
              <a:ext cx="4634700" cy="6075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36"/>
          <p:cNvGrpSpPr/>
          <p:nvPr/>
        </p:nvGrpSpPr>
        <p:grpSpPr>
          <a:xfrm rot="1124476">
            <a:off x="161859" y="4051655"/>
            <a:ext cx="3002061" cy="1104891"/>
            <a:chOff x="419375" y="2109025"/>
            <a:chExt cx="1137975" cy="418825"/>
          </a:xfrm>
        </p:grpSpPr>
        <p:sp>
          <p:nvSpPr>
            <p:cNvPr id="472" name="Google Shape;472;p36"/>
            <p:cNvSpPr/>
            <p:nvPr/>
          </p:nvSpPr>
          <p:spPr>
            <a:xfrm>
              <a:off x="434575" y="2109025"/>
              <a:ext cx="1122775" cy="418825"/>
            </a:xfrm>
            <a:custGeom>
              <a:avLst/>
              <a:gdLst/>
              <a:ahLst/>
              <a:cxnLst/>
              <a:rect l="l" t="t" r="r" b="b"/>
              <a:pathLst>
                <a:path w="44911" h="16753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lnTo>
                    <a:pt x="0" y="16359"/>
                  </a:lnTo>
                  <a:cubicBezTo>
                    <a:pt x="0" y="16574"/>
                    <a:pt x="179" y="16752"/>
                    <a:pt x="393" y="16752"/>
                  </a:cubicBezTo>
                  <a:lnTo>
                    <a:pt x="44518" y="16752"/>
                  </a:lnTo>
                  <a:cubicBezTo>
                    <a:pt x="44732" y="16752"/>
                    <a:pt x="44911" y="16574"/>
                    <a:pt x="44911" y="16359"/>
                  </a:cubicBezTo>
                  <a:lnTo>
                    <a:pt x="44911" y="393"/>
                  </a:lnTo>
                  <a:cubicBezTo>
                    <a:pt x="44911" y="179"/>
                    <a:pt x="44732" y="0"/>
                    <a:pt x="4451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19375" y="2109025"/>
              <a:ext cx="1098675" cy="418825"/>
            </a:xfrm>
            <a:custGeom>
              <a:avLst/>
              <a:gdLst/>
              <a:ahLst/>
              <a:cxnLst/>
              <a:rect l="l" t="t" r="r" b="b"/>
              <a:pathLst>
                <a:path w="43947" h="16753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lnTo>
                    <a:pt x="1" y="16359"/>
                  </a:lnTo>
                  <a:cubicBezTo>
                    <a:pt x="1" y="16574"/>
                    <a:pt x="180" y="16752"/>
                    <a:pt x="394" y="16752"/>
                  </a:cubicBezTo>
                  <a:lnTo>
                    <a:pt x="43554" y="16752"/>
                  </a:lnTo>
                  <a:cubicBezTo>
                    <a:pt x="43780" y="16752"/>
                    <a:pt x="43947" y="16574"/>
                    <a:pt x="43947" y="16359"/>
                  </a:cubicBezTo>
                  <a:lnTo>
                    <a:pt x="43947" y="393"/>
                  </a:lnTo>
                  <a:cubicBezTo>
                    <a:pt x="43947" y="179"/>
                    <a:pt x="43780" y="0"/>
                    <a:pt x="43554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700075" y="2428400"/>
              <a:ext cx="522125" cy="55400"/>
            </a:xfrm>
            <a:custGeom>
              <a:avLst/>
              <a:gdLst/>
              <a:ahLst/>
              <a:cxnLst/>
              <a:rect l="l" t="t" r="r" b="b"/>
              <a:pathLst>
                <a:path w="20885" h="2216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lnTo>
                    <a:pt x="1" y="2037"/>
                  </a:lnTo>
                  <a:cubicBezTo>
                    <a:pt x="1" y="2132"/>
                    <a:pt x="84" y="2215"/>
                    <a:pt x="179" y="2215"/>
                  </a:cubicBezTo>
                  <a:lnTo>
                    <a:pt x="20694" y="2215"/>
                  </a:lnTo>
                  <a:cubicBezTo>
                    <a:pt x="20801" y="2215"/>
                    <a:pt x="20884" y="2132"/>
                    <a:pt x="20884" y="2037"/>
                  </a:cubicBezTo>
                  <a:lnTo>
                    <a:pt x="20884" y="179"/>
                  </a:lnTo>
                  <a:cubicBezTo>
                    <a:pt x="20884" y="72"/>
                    <a:pt x="20801" y="1"/>
                    <a:pt x="2069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67000" y="2157825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587550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2"/>
                    <a:pt x="2216" y="2024"/>
                  </a:cubicBezTo>
                  <a:lnTo>
                    <a:pt x="2216" y="191"/>
                  </a:lnTo>
                  <a:cubicBezTo>
                    <a:pt x="2216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665250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742950" y="22486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6" y="2132"/>
                    <a:pt x="2226" y="2024"/>
                  </a:cubicBezTo>
                  <a:lnTo>
                    <a:pt x="2226" y="191"/>
                  </a:lnTo>
                  <a:cubicBezTo>
                    <a:pt x="2226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820625" y="22486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3" y="0"/>
                  </a:moveTo>
                  <a:cubicBezTo>
                    <a:pt x="96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27" y="2024"/>
                  </a:cubicBezTo>
                  <a:lnTo>
                    <a:pt x="2227" y="191"/>
                  </a:lnTo>
                  <a:cubicBezTo>
                    <a:pt x="2227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898325" y="22486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2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95" y="2215"/>
                    <a:pt x="202" y="2215"/>
                  </a:cubicBezTo>
                  <a:lnTo>
                    <a:pt x="2024" y="2215"/>
                  </a:lnTo>
                  <a:cubicBezTo>
                    <a:pt x="2143" y="2215"/>
                    <a:pt x="2227" y="2132"/>
                    <a:pt x="2227" y="2024"/>
                  </a:cubicBezTo>
                  <a:lnTo>
                    <a:pt x="2227" y="191"/>
                  </a:lnTo>
                  <a:cubicBezTo>
                    <a:pt x="2227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976300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054000" y="22486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1675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1209375" y="22486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1287050" y="22486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467000" y="2248325"/>
              <a:ext cx="95275" cy="55675"/>
            </a:xfrm>
            <a:custGeom>
              <a:avLst/>
              <a:gdLst/>
              <a:ahLst/>
              <a:cxnLst/>
              <a:rect l="l" t="t" r="r" b="b"/>
              <a:pathLst>
                <a:path w="3811" h="2227" extrusionOk="0">
                  <a:moveTo>
                    <a:pt x="251" y="0"/>
                  </a:moveTo>
                  <a:cubicBezTo>
                    <a:pt x="108" y="0"/>
                    <a:pt x="1" y="119"/>
                    <a:pt x="1" y="262"/>
                  </a:cubicBezTo>
                  <a:lnTo>
                    <a:pt x="1" y="1977"/>
                  </a:lnTo>
                  <a:cubicBezTo>
                    <a:pt x="1" y="2108"/>
                    <a:pt x="108" y="2227"/>
                    <a:pt x="251" y="2227"/>
                  </a:cubicBezTo>
                  <a:lnTo>
                    <a:pt x="3549" y="2227"/>
                  </a:lnTo>
                  <a:cubicBezTo>
                    <a:pt x="3692" y="2227"/>
                    <a:pt x="3811" y="2108"/>
                    <a:pt x="3811" y="1977"/>
                  </a:cubicBezTo>
                  <a:lnTo>
                    <a:pt x="3811" y="262"/>
                  </a:lnTo>
                  <a:cubicBezTo>
                    <a:pt x="3811" y="119"/>
                    <a:pt x="3692" y="0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544700" y="2157825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622375" y="2157825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2"/>
                    <a:pt x="2216" y="2025"/>
                  </a:cubicBezTo>
                  <a:lnTo>
                    <a:pt x="2216" y="191"/>
                  </a:lnTo>
                  <a:cubicBezTo>
                    <a:pt x="2216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700075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777775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202" y="1"/>
                  </a:moveTo>
                  <a:cubicBezTo>
                    <a:pt x="95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95" y="2215"/>
                    <a:pt x="202" y="2215"/>
                  </a:cubicBezTo>
                  <a:lnTo>
                    <a:pt x="2024" y="2215"/>
                  </a:lnTo>
                  <a:cubicBezTo>
                    <a:pt x="2131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855450" y="2157825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37" y="2215"/>
                  </a:lnTo>
                  <a:cubicBezTo>
                    <a:pt x="2144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44" y="1"/>
                    <a:pt x="2037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933150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203" y="1"/>
                  </a:moveTo>
                  <a:cubicBezTo>
                    <a:pt x="95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95" y="2215"/>
                    <a:pt x="203" y="2215"/>
                  </a:cubicBezTo>
                  <a:lnTo>
                    <a:pt x="2036" y="2215"/>
                  </a:lnTo>
                  <a:cubicBezTo>
                    <a:pt x="2143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43" y="1"/>
                    <a:pt x="203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1011125" y="2157825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88825" y="2157825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166500" y="2157825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244200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321875" y="2157825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44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399875" y="2157825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467000" y="23385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544700" y="23385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4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622375" y="23385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1"/>
                    <a:pt x="2216" y="2024"/>
                  </a:cubicBezTo>
                  <a:lnTo>
                    <a:pt x="2216" y="191"/>
                  </a:lnTo>
                  <a:cubicBezTo>
                    <a:pt x="2216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67000" y="2428400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544700" y="2428400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622375" y="2428400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2"/>
                    <a:pt x="2216" y="2025"/>
                  </a:cubicBezTo>
                  <a:lnTo>
                    <a:pt x="2216" y="191"/>
                  </a:lnTo>
                  <a:cubicBezTo>
                    <a:pt x="2216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700075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32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777775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2" y="0"/>
                  </a:moveTo>
                  <a:cubicBezTo>
                    <a:pt x="95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95" y="2215"/>
                    <a:pt x="202" y="2215"/>
                  </a:cubicBezTo>
                  <a:lnTo>
                    <a:pt x="2024" y="2215"/>
                  </a:lnTo>
                  <a:cubicBezTo>
                    <a:pt x="2131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855450" y="23385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96" y="2215"/>
                    <a:pt x="203" y="2215"/>
                  </a:cubicBezTo>
                  <a:lnTo>
                    <a:pt x="2037" y="2215"/>
                  </a:lnTo>
                  <a:cubicBezTo>
                    <a:pt x="2144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933150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95" y="2215"/>
                    <a:pt x="203" y="2215"/>
                  </a:cubicBezTo>
                  <a:lnTo>
                    <a:pt x="2036" y="2215"/>
                  </a:lnTo>
                  <a:cubicBezTo>
                    <a:pt x="2143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43" y="0"/>
                    <a:pt x="2036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1011125" y="23385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1088825" y="23385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1166500" y="23385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1244200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1321875" y="23385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44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1377550" y="2248325"/>
              <a:ext cx="77700" cy="145575"/>
            </a:xfrm>
            <a:custGeom>
              <a:avLst/>
              <a:gdLst/>
              <a:ahLst/>
              <a:cxnLst/>
              <a:rect l="l" t="t" r="r" b="b"/>
              <a:pathLst>
                <a:path w="3108" h="5823" extrusionOk="0">
                  <a:moveTo>
                    <a:pt x="655" y="0"/>
                  </a:moveTo>
                  <a:cubicBezTo>
                    <a:pt x="286" y="0"/>
                    <a:pt x="0" y="310"/>
                    <a:pt x="0" y="691"/>
                  </a:cubicBezTo>
                  <a:lnTo>
                    <a:pt x="0" y="1667"/>
                  </a:lnTo>
                  <a:cubicBezTo>
                    <a:pt x="0" y="2048"/>
                    <a:pt x="286" y="2358"/>
                    <a:pt x="655" y="2358"/>
                  </a:cubicBezTo>
                  <a:lnTo>
                    <a:pt x="893" y="2358"/>
                  </a:lnTo>
                  <a:lnTo>
                    <a:pt x="893" y="4965"/>
                  </a:lnTo>
                  <a:cubicBezTo>
                    <a:pt x="893" y="5442"/>
                    <a:pt x="1250" y="5823"/>
                    <a:pt x="1703" y="5823"/>
                  </a:cubicBezTo>
                  <a:lnTo>
                    <a:pt x="2298" y="5823"/>
                  </a:lnTo>
                  <a:cubicBezTo>
                    <a:pt x="2739" y="5823"/>
                    <a:pt x="3108" y="5442"/>
                    <a:pt x="3108" y="4965"/>
                  </a:cubicBezTo>
                  <a:lnTo>
                    <a:pt x="3108" y="1667"/>
                  </a:lnTo>
                  <a:lnTo>
                    <a:pt x="3108" y="1560"/>
                  </a:lnTo>
                  <a:lnTo>
                    <a:pt x="3108" y="691"/>
                  </a:lnTo>
                  <a:cubicBezTo>
                    <a:pt x="3108" y="310"/>
                    <a:pt x="2822" y="0"/>
                    <a:pt x="245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1244200" y="2428400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321875" y="2428400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44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1399875" y="2428400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700075" y="2420675"/>
              <a:ext cx="522125" cy="55675"/>
            </a:xfrm>
            <a:custGeom>
              <a:avLst/>
              <a:gdLst/>
              <a:ahLst/>
              <a:cxnLst/>
              <a:rect l="l" t="t" r="r" b="b"/>
              <a:pathLst>
                <a:path w="20885" h="2227" extrusionOk="0">
                  <a:moveTo>
                    <a:pt x="179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48"/>
                  </a:lnTo>
                  <a:cubicBezTo>
                    <a:pt x="1" y="2143"/>
                    <a:pt x="84" y="2227"/>
                    <a:pt x="179" y="2227"/>
                  </a:cubicBezTo>
                  <a:lnTo>
                    <a:pt x="20694" y="2227"/>
                  </a:lnTo>
                  <a:cubicBezTo>
                    <a:pt x="20801" y="2227"/>
                    <a:pt x="20884" y="2143"/>
                    <a:pt x="20884" y="2048"/>
                  </a:cubicBezTo>
                  <a:lnTo>
                    <a:pt x="20884" y="191"/>
                  </a:lnTo>
                  <a:cubicBezTo>
                    <a:pt x="20884" y="83"/>
                    <a:pt x="20801" y="0"/>
                    <a:pt x="2069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467000" y="2150100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87550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32"/>
                    <a:pt x="2216" y="2025"/>
                  </a:cubicBezTo>
                  <a:lnTo>
                    <a:pt x="2216" y="191"/>
                  </a:lnTo>
                  <a:cubicBezTo>
                    <a:pt x="2216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665250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742950" y="2240875"/>
              <a:ext cx="55675" cy="55700"/>
            </a:xfrm>
            <a:custGeom>
              <a:avLst/>
              <a:gdLst/>
              <a:ahLst/>
              <a:cxnLst/>
              <a:rect l="l" t="t" r="r" b="b"/>
              <a:pathLst>
                <a:path w="2227" h="2228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6" y="2132"/>
                    <a:pt x="2226" y="2025"/>
                  </a:cubicBezTo>
                  <a:lnTo>
                    <a:pt x="2226" y="191"/>
                  </a:lnTo>
                  <a:cubicBezTo>
                    <a:pt x="2226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820625" y="2240875"/>
              <a:ext cx="55675" cy="55700"/>
            </a:xfrm>
            <a:custGeom>
              <a:avLst/>
              <a:gdLst/>
              <a:ahLst/>
              <a:cxnLst/>
              <a:rect l="l" t="t" r="r" b="b"/>
              <a:pathLst>
                <a:path w="2227" h="2228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898325" y="2240875"/>
              <a:ext cx="55675" cy="55700"/>
            </a:xfrm>
            <a:custGeom>
              <a:avLst/>
              <a:gdLst/>
              <a:ahLst/>
              <a:cxnLst/>
              <a:rect l="l" t="t" r="r" b="b"/>
              <a:pathLst>
                <a:path w="2227" h="2228" extrusionOk="0">
                  <a:moveTo>
                    <a:pt x="202" y="1"/>
                  </a:moveTo>
                  <a:cubicBezTo>
                    <a:pt x="95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95" y="2227"/>
                    <a:pt x="202" y="2227"/>
                  </a:cubicBezTo>
                  <a:lnTo>
                    <a:pt x="2024" y="2227"/>
                  </a:lnTo>
                  <a:cubicBezTo>
                    <a:pt x="2143" y="2227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976300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1054000" y="2240875"/>
              <a:ext cx="55375" cy="55700"/>
            </a:xfrm>
            <a:custGeom>
              <a:avLst/>
              <a:gdLst/>
              <a:ahLst/>
              <a:cxnLst/>
              <a:rect l="l" t="t" r="r" b="b"/>
              <a:pathLst>
                <a:path w="2215" h="2228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1131675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209375" y="2240875"/>
              <a:ext cx="55375" cy="55700"/>
            </a:xfrm>
            <a:custGeom>
              <a:avLst/>
              <a:gdLst/>
              <a:ahLst/>
              <a:cxnLst/>
              <a:rect l="l" t="t" r="r" b="b"/>
              <a:pathLst>
                <a:path w="2215" h="2228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1287050" y="2240875"/>
              <a:ext cx="55700" cy="55700"/>
            </a:xfrm>
            <a:custGeom>
              <a:avLst/>
              <a:gdLst/>
              <a:ahLst/>
              <a:cxnLst/>
              <a:rect l="l" t="t" r="r" b="b"/>
              <a:pathLst>
                <a:path w="2228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467000" y="2240875"/>
              <a:ext cx="95275" cy="55700"/>
            </a:xfrm>
            <a:custGeom>
              <a:avLst/>
              <a:gdLst/>
              <a:ahLst/>
              <a:cxnLst/>
              <a:rect l="l" t="t" r="r" b="b"/>
              <a:pathLst>
                <a:path w="3811" h="2228" extrusionOk="0">
                  <a:moveTo>
                    <a:pt x="251" y="1"/>
                  </a:moveTo>
                  <a:cubicBezTo>
                    <a:pt x="108" y="1"/>
                    <a:pt x="1" y="108"/>
                    <a:pt x="1" y="251"/>
                  </a:cubicBezTo>
                  <a:lnTo>
                    <a:pt x="1" y="1965"/>
                  </a:lnTo>
                  <a:cubicBezTo>
                    <a:pt x="1" y="2108"/>
                    <a:pt x="108" y="2227"/>
                    <a:pt x="251" y="2227"/>
                  </a:cubicBezTo>
                  <a:lnTo>
                    <a:pt x="3549" y="2227"/>
                  </a:lnTo>
                  <a:cubicBezTo>
                    <a:pt x="3692" y="2227"/>
                    <a:pt x="3811" y="2108"/>
                    <a:pt x="3811" y="1965"/>
                  </a:cubicBezTo>
                  <a:lnTo>
                    <a:pt x="3811" y="251"/>
                  </a:lnTo>
                  <a:cubicBezTo>
                    <a:pt x="3811" y="108"/>
                    <a:pt x="3692" y="1"/>
                    <a:pt x="3549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44700" y="2150100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4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22375" y="2150100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43"/>
                    <a:pt x="2216" y="2036"/>
                  </a:cubicBezTo>
                  <a:lnTo>
                    <a:pt x="2216" y="203"/>
                  </a:lnTo>
                  <a:cubicBezTo>
                    <a:pt x="2216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700075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96" y="2227"/>
                    <a:pt x="203" y="2227"/>
                  </a:cubicBezTo>
                  <a:lnTo>
                    <a:pt x="2025" y="2227"/>
                  </a:lnTo>
                  <a:cubicBezTo>
                    <a:pt x="2132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777775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2" y="0"/>
                  </a:moveTo>
                  <a:cubicBezTo>
                    <a:pt x="95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95" y="2227"/>
                    <a:pt x="202" y="2227"/>
                  </a:cubicBezTo>
                  <a:lnTo>
                    <a:pt x="2024" y="2227"/>
                  </a:lnTo>
                  <a:cubicBezTo>
                    <a:pt x="2131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855450" y="2150100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933150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5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95" y="2227"/>
                    <a:pt x="203" y="2227"/>
                  </a:cubicBezTo>
                  <a:lnTo>
                    <a:pt x="2036" y="2227"/>
                  </a:lnTo>
                  <a:cubicBezTo>
                    <a:pt x="2143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43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1011125" y="2150100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1088825" y="2150100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1166500" y="2150100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1244200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191" y="0"/>
                  </a:moveTo>
                  <a:cubicBezTo>
                    <a:pt x="83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1321875" y="2150100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1399875" y="2150100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467000" y="23307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544700" y="23307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4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622375" y="23307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32"/>
                    <a:pt x="2216" y="2024"/>
                  </a:cubicBezTo>
                  <a:lnTo>
                    <a:pt x="2216" y="203"/>
                  </a:lnTo>
                  <a:cubicBezTo>
                    <a:pt x="2216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467000" y="24206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5"/>
                    <a:pt x="1" y="203"/>
                  </a:cubicBezTo>
                  <a:lnTo>
                    <a:pt x="1" y="2024"/>
                  </a:lnTo>
                  <a:cubicBezTo>
                    <a:pt x="1" y="2131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1"/>
                    <a:pt x="2215" y="2024"/>
                  </a:cubicBezTo>
                  <a:lnTo>
                    <a:pt x="2215" y="203"/>
                  </a:lnTo>
                  <a:cubicBezTo>
                    <a:pt x="2215" y="95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544700" y="24206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4" y="0"/>
                    <a:pt x="0" y="95"/>
                    <a:pt x="0" y="203"/>
                  </a:cubicBezTo>
                  <a:lnTo>
                    <a:pt x="0" y="2024"/>
                  </a:lnTo>
                  <a:cubicBezTo>
                    <a:pt x="0" y="2131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1"/>
                    <a:pt x="2215" y="2024"/>
                  </a:cubicBezTo>
                  <a:lnTo>
                    <a:pt x="2215" y="203"/>
                  </a:lnTo>
                  <a:cubicBezTo>
                    <a:pt x="2215" y="95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2375" y="24206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5"/>
                    <a:pt x="1" y="203"/>
                  </a:cubicBezTo>
                  <a:lnTo>
                    <a:pt x="1" y="2024"/>
                  </a:lnTo>
                  <a:cubicBezTo>
                    <a:pt x="1" y="2131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31"/>
                    <a:pt x="2216" y="2024"/>
                  </a:cubicBezTo>
                  <a:lnTo>
                    <a:pt x="2216" y="203"/>
                  </a:lnTo>
                  <a:cubicBezTo>
                    <a:pt x="2216" y="95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00075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6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77775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2" y="0"/>
                  </a:moveTo>
                  <a:cubicBezTo>
                    <a:pt x="95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95" y="2227"/>
                    <a:pt x="202" y="2227"/>
                  </a:cubicBezTo>
                  <a:lnTo>
                    <a:pt x="2024" y="2227"/>
                  </a:lnTo>
                  <a:cubicBezTo>
                    <a:pt x="2131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855450" y="23307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933150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5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95" y="2227"/>
                    <a:pt x="203" y="2227"/>
                  </a:cubicBezTo>
                  <a:lnTo>
                    <a:pt x="2036" y="2227"/>
                  </a:lnTo>
                  <a:cubicBezTo>
                    <a:pt x="2143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43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1011125" y="23307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1088825" y="23307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1166500" y="23307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1244200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191" y="0"/>
                  </a:moveTo>
                  <a:cubicBezTo>
                    <a:pt x="83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1321875" y="23307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1377550" y="2240875"/>
              <a:ext cx="77700" cy="145575"/>
            </a:xfrm>
            <a:custGeom>
              <a:avLst/>
              <a:gdLst/>
              <a:ahLst/>
              <a:cxnLst/>
              <a:rect l="l" t="t" r="r" b="b"/>
              <a:pathLst>
                <a:path w="3108" h="5823" extrusionOk="0">
                  <a:moveTo>
                    <a:pt x="655" y="1"/>
                  </a:moveTo>
                  <a:cubicBezTo>
                    <a:pt x="286" y="1"/>
                    <a:pt x="0" y="310"/>
                    <a:pt x="0" y="691"/>
                  </a:cubicBezTo>
                  <a:lnTo>
                    <a:pt x="0" y="1668"/>
                  </a:lnTo>
                  <a:cubicBezTo>
                    <a:pt x="0" y="2049"/>
                    <a:pt x="286" y="2358"/>
                    <a:pt x="655" y="2358"/>
                  </a:cubicBezTo>
                  <a:lnTo>
                    <a:pt x="893" y="2358"/>
                  </a:lnTo>
                  <a:lnTo>
                    <a:pt x="893" y="4954"/>
                  </a:lnTo>
                  <a:cubicBezTo>
                    <a:pt x="893" y="5430"/>
                    <a:pt x="1250" y="5823"/>
                    <a:pt x="1703" y="5823"/>
                  </a:cubicBezTo>
                  <a:lnTo>
                    <a:pt x="2298" y="5823"/>
                  </a:lnTo>
                  <a:cubicBezTo>
                    <a:pt x="2739" y="5823"/>
                    <a:pt x="3108" y="5430"/>
                    <a:pt x="3108" y="4954"/>
                  </a:cubicBezTo>
                  <a:lnTo>
                    <a:pt x="3108" y="1668"/>
                  </a:lnTo>
                  <a:lnTo>
                    <a:pt x="3108" y="1560"/>
                  </a:lnTo>
                  <a:lnTo>
                    <a:pt x="3108" y="691"/>
                  </a:lnTo>
                  <a:cubicBezTo>
                    <a:pt x="3108" y="310"/>
                    <a:pt x="2822" y="1"/>
                    <a:pt x="2453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1244200" y="24206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191" y="0"/>
                  </a:moveTo>
                  <a:cubicBezTo>
                    <a:pt x="83" y="0"/>
                    <a:pt x="0" y="95"/>
                    <a:pt x="0" y="203"/>
                  </a:cubicBezTo>
                  <a:lnTo>
                    <a:pt x="0" y="2024"/>
                  </a:lnTo>
                  <a:cubicBezTo>
                    <a:pt x="0" y="2131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7" y="2131"/>
                    <a:pt x="2227" y="2024"/>
                  </a:cubicBezTo>
                  <a:lnTo>
                    <a:pt x="2227" y="203"/>
                  </a:lnTo>
                  <a:cubicBezTo>
                    <a:pt x="2227" y="95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1321875" y="24206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95"/>
                    <a:pt x="1" y="203"/>
                  </a:cubicBezTo>
                  <a:lnTo>
                    <a:pt x="1" y="2024"/>
                  </a:lnTo>
                  <a:cubicBezTo>
                    <a:pt x="1" y="2131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31"/>
                    <a:pt x="2227" y="2024"/>
                  </a:cubicBezTo>
                  <a:lnTo>
                    <a:pt x="2227" y="203"/>
                  </a:lnTo>
                  <a:cubicBezTo>
                    <a:pt x="2227" y="95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1399875" y="24206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95"/>
                    <a:pt x="0" y="203"/>
                  </a:cubicBezTo>
                  <a:lnTo>
                    <a:pt x="0" y="2024"/>
                  </a:lnTo>
                  <a:cubicBezTo>
                    <a:pt x="0" y="2131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1"/>
                    <a:pt x="2215" y="2024"/>
                  </a:cubicBezTo>
                  <a:lnTo>
                    <a:pt x="2215" y="203"/>
                  </a:lnTo>
                  <a:cubicBezTo>
                    <a:pt x="2215" y="95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36"/>
          <p:cNvGrpSpPr/>
          <p:nvPr/>
        </p:nvGrpSpPr>
        <p:grpSpPr>
          <a:xfrm flipH="1">
            <a:off x="7744172" y="3783875"/>
            <a:ext cx="1256977" cy="1227202"/>
            <a:chOff x="2180272" y="-464800"/>
            <a:chExt cx="1256977" cy="1227202"/>
          </a:xfrm>
        </p:grpSpPr>
        <p:sp>
          <p:nvSpPr>
            <p:cNvPr id="563" name="Google Shape;563;p36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36"/>
          <p:cNvGrpSpPr/>
          <p:nvPr/>
        </p:nvGrpSpPr>
        <p:grpSpPr>
          <a:xfrm rot="-2700000" flipH="1">
            <a:off x="7599152" y="258927"/>
            <a:ext cx="1139797" cy="1617797"/>
            <a:chOff x="1801400" y="1718664"/>
            <a:chExt cx="640972" cy="909778"/>
          </a:xfrm>
        </p:grpSpPr>
        <p:sp>
          <p:nvSpPr>
            <p:cNvPr id="566" name="Google Shape;566;p36"/>
            <p:cNvSpPr/>
            <p:nvPr/>
          </p:nvSpPr>
          <p:spPr>
            <a:xfrm>
              <a:off x="2087331" y="1718664"/>
              <a:ext cx="355041" cy="909778"/>
            </a:xfrm>
            <a:custGeom>
              <a:avLst/>
              <a:gdLst/>
              <a:ahLst/>
              <a:cxnLst/>
              <a:rect l="l" t="t" r="r" b="b"/>
              <a:pathLst>
                <a:path w="6180" h="15836" extrusionOk="0">
                  <a:moveTo>
                    <a:pt x="0" y="0"/>
                  </a:moveTo>
                  <a:lnTo>
                    <a:pt x="0" y="15836"/>
                  </a:lnTo>
                  <a:lnTo>
                    <a:pt x="1298" y="15836"/>
                  </a:lnTo>
                  <a:cubicBezTo>
                    <a:pt x="2417" y="15836"/>
                    <a:pt x="3418" y="15383"/>
                    <a:pt x="4251" y="14645"/>
                  </a:cubicBezTo>
                  <a:cubicBezTo>
                    <a:pt x="5525" y="13550"/>
                    <a:pt x="6180" y="11895"/>
                    <a:pt x="6180" y="10216"/>
                  </a:cubicBezTo>
                  <a:lnTo>
                    <a:pt x="6180" y="5608"/>
                  </a:lnTo>
                  <a:cubicBezTo>
                    <a:pt x="6180" y="3929"/>
                    <a:pt x="5525" y="2286"/>
                    <a:pt x="4251" y="1179"/>
                  </a:cubicBezTo>
                  <a:cubicBezTo>
                    <a:pt x="3418" y="441"/>
                    <a:pt x="2417" y="0"/>
                    <a:pt x="1298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1801400" y="1718664"/>
              <a:ext cx="560252" cy="909778"/>
            </a:xfrm>
            <a:custGeom>
              <a:avLst/>
              <a:gdLst/>
              <a:ahLst/>
              <a:cxnLst/>
              <a:rect l="l" t="t" r="r" b="b"/>
              <a:pathLst>
                <a:path w="9752" h="15836" extrusionOk="0">
                  <a:moveTo>
                    <a:pt x="4977" y="0"/>
                  </a:moveTo>
                  <a:cubicBezTo>
                    <a:pt x="2977" y="0"/>
                    <a:pt x="1227" y="1370"/>
                    <a:pt x="751" y="3310"/>
                  </a:cubicBezTo>
                  <a:cubicBezTo>
                    <a:pt x="13" y="6263"/>
                    <a:pt x="1" y="9347"/>
                    <a:pt x="810" y="12561"/>
                  </a:cubicBezTo>
                  <a:cubicBezTo>
                    <a:pt x="1287" y="14490"/>
                    <a:pt x="3037" y="15836"/>
                    <a:pt x="5025" y="15836"/>
                  </a:cubicBezTo>
                  <a:cubicBezTo>
                    <a:pt x="7692" y="15836"/>
                    <a:pt x="9752" y="13443"/>
                    <a:pt x="9323" y="10811"/>
                  </a:cubicBezTo>
                  <a:cubicBezTo>
                    <a:pt x="9002" y="8882"/>
                    <a:pt x="9002" y="6942"/>
                    <a:pt x="9323" y="5013"/>
                  </a:cubicBezTo>
                  <a:cubicBezTo>
                    <a:pt x="9752" y="2382"/>
                    <a:pt x="7692" y="0"/>
                    <a:pt x="5025" y="0"/>
                  </a:cubicBezTo>
                  <a:close/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extrusionOk="0">
                  <a:moveTo>
                    <a:pt x="655" y="0"/>
                  </a:moveTo>
                  <a:lnTo>
                    <a:pt x="655" y="0"/>
                  </a:lnTo>
                  <a:cubicBezTo>
                    <a:pt x="655" y="1"/>
                    <a:pt x="0" y="1894"/>
                    <a:pt x="60" y="4418"/>
                  </a:cubicBezTo>
                  <a:lnTo>
                    <a:pt x="655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fill="none" extrusionOk="0">
                  <a:moveTo>
                    <a:pt x="655" y="0"/>
                  </a:moveTo>
                  <a:cubicBezTo>
                    <a:pt x="655" y="0"/>
                    <a:pt x="0" y="1893"/>
                    <a:pt x="60" y="441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مربع نص 128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1620657" y="1535702"/>
            <a:ext cx="5927188" cy="14619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7CACE1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مادة</a:t>
            </a:r>
            <a:r>
              <a:rPr lang="ar-SA" sz="4400" b="1" dirty="0">
                <a:solidFill>
                  <a:srgbClr val="C00000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 </a:t>
            </a:r>
          </a:p>
          <a:p>
            <a:pPr algn="ctr"/>
            <a:endParaRPr lang="ar-SA" sz="100" b="1" dirty="0"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  <a:p>
            <a:pPr algn="ctr"/>
            <a:r>
              <a:rPr lang="ar-SA" sz="4400" b="1" dirty="0">
                <a:solidFill>
                  <a:srgbClr val="2C72BE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المهارات الرقمية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7"/>
          <p:cNvGrpSpPr/>
          <p:nvPr/>
        </p:nvGrpSpPr>
        <p:grpSpPr>
          <a:xfrm>
            <a:off x="6799622" y="-270500"/>
            <a:ext cx="1256977" cy="1227202"/>
            <a:chOff x="2180272" y="-464800"/>
            <a:chExt cx="1256977" cy="1227202"/>
          </a:xfrm>
        </p:grpSpPr>
        <p:sp>
          <p:nvSpPr>
            <p:cNvPr id="580" name="Google Shape;580;p3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7"/>
          <p:cNvGrpSpPr/>
          <p:nvPr/>
        </p:nvGrpSpPr>
        <p:grpSpPr>
          <a:xfrm flipH="1">
            <a:off x="7880039" y="398067"/>
            <a:ext cx="897481" cy="876222"/>
            <a:chOff x="2180272" y="-464800"/>
            <a:chExt cx="1256977" cy="1227202"/>
          </a:xfrm>
        </p:grpSpPr>
        <p:sp>
          <p:nvSpPr>
            <p:cNvPr id="583" name="Google Shape;583;p3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6801186-04C4-4F7A-8247-6F409EBBF8AC}"/>
              </a:ext>
            </a:extLst>
          </p:cNvPr>
          <p:cNvGrpSpPr/>
          <p:nvPr/>
        </p:nvGrpSpPr>
        <p:grpSpPr>
          <a:xfrm>
            <a:off x="6314117" y="1273342"/>
            <a:ext cx="1656807" cy="1631575"/>
            <a:chOff x="9000238" y="758140"/>
            <a:chExt cx="2751727" cy="2709820"/>
          </a:xfrm>
        </p:grpSpPr>
        <p:pic>
          <p:nvPicPr>
            <p:cNvPr id="13" name="Picture 2" descr="كاميرا ويب, الكرتون, ملصق صورة بابوا نيو غينيا">
              <a:extLst>
                <a:ext uri="{FF2B5EF4-FFF2-40B4-BE49-F238E27FC236}">
                  <a16:creationId xmlns:a16="http://schemas.microsoft.com/office/drawing/2014/main" id="{56C1B766-9674-46FA-9A9A-4DED066FB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6642" y="758140"/>
              <a:ext cx="2428875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610ED398-B15D-4AE4-BE49-E2808982523C}"/>
                </a:ext>
              </a:extLst>
            </p:cNvPr>
            <p:cNvSpPr txBox="1"/>
            <p:nvPr/>
          </p:nvSpPr>
          <p:spPr>
            <a:xfrm>
              <a:off x="9000238" y="2496730"/>
              <a:ext cx="2751727" cy="9712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كاميرا الويب </a:t>
              </a:r>
            </a:p>
            <a:p>
              <a:pPr algn="ctr"/>
              <a:r>
                <a:rPr lang="en-US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webcam</a:t>
              </a:r>
              <a:endParaRPr lang="ar-SA" sz="16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095AA81-7A29-4807-8B24-44D4B6FED183}"/>
              </a:ext>
            </a:extLst>
          </p:cNvPr>
          <p:cNvGrpSpPr/>
          <p:nvPr/>
        </p:nvGrpSpPr>
        <p:grpSpPr>
          <a:xfrm>
            <a:off x="4242732" y="1307681"/>
            <a:ext cx="1656807" cy="1604938"/>
            <a:chOff x="6159663" y="970942"/>
            <a:chExt cx="2751727" cy="2665579"/>
          </a:xfrm>
        </p:grpSpPr>
        <p:pic>
          <p:nvPicPr>
            <p:cNvPr id="16" name="Picture 4" descr="كارتون المتكلم مشبك الحرة عالية الدقة, كرتون, مكبرات الصوت png">
              <a:extLst>
                <a:ext uri="{FF2B5EF4-FFF2-40B4-BE49-F238E27FC236}">
                  <a16:creationId xmlns:a16="http://schemas.microsoft.com/office/drawing/2014/main" id="{9F3739F2-B2C0-4A95-A0A0-63792216D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265" y="970942"/>
              <a:ext cx="2676525" cy="171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46186815-AD67-4FBE-B0F0-C65F5B3AA849}"/>
                </a:ext>
              </a:extLst>
            </p:cNvPr>
            <p:cNvSpPr txBox="1"/>
            <p:nvPr/>
          </p:nvSpPr>
          <p:spPr>
            <a:xfrm>
              <a:off x="6159663" y="2665291"/>
              <a:ext cx="2751727" cy="9712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مكبر الصوت </a:t>
              </a:r>
            </a:p>
            <a:p>
              <a:pPr algn="ctr"/>
              <a:r>
                <a:rPr lang="en-US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Speakers</a:t>
              </a:r>
              <a:endParaRPr lang="ar-SA" sz="16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0E595DB9-4454-4144-AE59-018503BF72EB}"/>
              </a:ext>
            </a:extLst>
          </p:cNvPr>
          <p:cNvGrpSpPr/>
          <p:nvPr/>
        </p:nvGrpSpPr>
        <p:grpSpPr>
          <a:xfrm>
            <a:off x="2171347" y="1020775"/>
            <a:ext cx="1754342" cy="1884142"/>
            <a:chOff x="3363512" y="766916"/>
            <a:chExt cx="2913720" cy="3129300"/>
          </a:xfrm>
        </p:grpSpPr>
        <p:pic>
          <p:nvPicPr>
            <p:cNvPr id="19" name="Picture 6" descr="ميكروفون الالكترونية, مايك, كرتون, تسجيل الصوت PNG والمتجهات للتحميل مجانا">
              <a:extLst>
                <a:ext uri="{FF2B5EF4-FFF2-40B4-BE49-F238E27FC236}">
                  <a16:creationId xmlns:a16="http://schemas.microsoft.com/office/drawing/2014/main" id="{E1EC4556-40F5-4571-A119-DD4D20F90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2751" y="766916"/>
              <a:ext cx="2494481" cy="2494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01F767C4-D773-47F5-8866-DB7518DB2B46}"/>
                </a:ext>
              </a:extLst>
            </p:cNvPr>
            <p:cNvSpPr txBox="1"/>
            <p:nvPr/>
          </p:nvSpPr>
          <p:spPr>
            <a:xfrm>
              <a:off x="3363512" y="2924985"/>
              <a:ext cx="2751728" cy="9712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الميكروفون </a:t>
              </a:r>
            </a:p>
            <a:p>
              <a:pPr algn="ctr"/>
              <a:r>
                <a:rPr lang="en-US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Microphone</a:t>
              </a:r>
              <a:endParaRPr lang="ar-SA" sz="16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39265DDA-7CAA-4311-BE00-10760D6698E3}"/>
              </a:ext>
            </a:extLst>
          </p:cNvPr>
          <p:cNvGrpSpPr/>
          <p:nvPr/>
        </p:nvGrpSpPr>
        <p:grpSpPr>
          <a:xfrm>
            <a:off x="196227" y="915329"/>
            <a:ext cx="1709530" cy="2054312"/>
            <a:chOff x="81368" y="-705002"/>
            <a:chExt cx="2839292" cy="3411929"/>
          </a:xfrm>
        </p:grpSpPr>
        <p:pic>
          <p:nvPicPr>
            <p:cNvPr id="22" name="Picture 8" descr="حماية البيانات الصف الثالث - Computerized Exams">
              <a:extLst>
                <a:ext uri="{FF2B5EF4-FFF2-40B4-BE49-F238E27FC236}">
                  <a16:creationId xmlns:a16="http://schemas.microsoft.com/office/drawing/2014/main" id="{9B28D8B0-2E73-4A8E-A573-E966D1FA1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3779" y="-705002"/>
              <a:ext cx="2246881" cy="276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ECA8C606-7954-4AE7-A720-6A49EF283ED8}"/>
                </a:ext>
              </a:extLst>
            </p:cNvPr>
            <p:cNvSpPr txBox="1"/>
            <p:nvPr/>
          </p:nvSpPr>
          <p:spPr>
            <a:xfrm>
              <a:off x="81368" y="1735696"/>
              <a:ext cx="2751726" cy="9712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الطابعة</a:t>
              </a:r>
            </a:p>
            <a:p>
              <a:pPr algn="ctr"/>
              <a:r>
                <a:rPr lang="en-US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Printer</a:t>
              </a:r>
              <a:endParaRPr lang="ar-SA" sz="16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E28E1E2F-F118-455E-A18E-4668E77C1E7E}"/>
              </a:ext>
            </a:extLst>
          </p:cNvPr>
          <p:cNvGrpSpPr/>
          <p:nvPr/>
        </p:nvGrpSpPr>
        <p:grpSpPr>
          <a:xfrm>
            <a:off x="5950657" y="3282819"/>
            <a:ext cx="1932687" cy="1476945"/>
            <a:chOff x="8610650" y="3883788"/>
            <a:chExt cx="3209925" cy="2453002"/>
          </a:xfrm>
        </p:grpSpPr>
        <p:pic>
          <p:nvPicPr>
            <p:cNvPr id="25" name="Picture 8" descr="الكاميرا, الكاميرات الرقمية, التصوير الفوتوغرافي صورة بابوا نيو غينيا">
              <a:extLst>
                <a:ext uri="{FF2B5EF4-FFF2-40B4-BE49-F238E27FC236}">
                  <a16:creationId xmlns:a16="http://schemas.microsoft.com/office/drawing/2014/main" id="{54C40646-5E06-40E3-B354-9DB16BBFA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650" y="3883788"/>
              <a:ext cx="3209925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07D2167-3C59-4025-AA26-C31478D915A1}"/>
                </a:ext>
              </a:extLst>
            </p:cNvPr>
            <p:cNvSpPr txBox="1"/>
            <p:nvPr/>
          </p:nvSpPr>
          <p:spPr>
            <a:xfrm>
              <a:off x="8873790" y="5365559"/>
              <a:ext cx="2751727" cy="9712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الكاميرا الرقمية </a:t>
              </a:r>
            </a:p>
            <a:p>
              <a:pPr algn="ctr"/>
              <a:r>
                <a:rPr lang="en-US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Digital Camera</a:t>
              </a:r>
              <a:endParaRPr lang="ar-SA" sz="16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8A5310AD-15D8-4794-8D54-3194D8B7E700}"/>
              </a:ext>
            </a:extLst>
          </p:cNvPr>
          <p:cNvGrpSpPr/>
          <p:nvPr/>
        </p:nvGrpSpPr>
        <p:grpSpPr>
          <a:xfrm>
            <a:off x="3553192" y="2942093"/>
            <a:ext cx="1922708" cy="1868462"/>
            <a:chOff x="5196175" y="3092135"/>
            <a:chExt cx="3193352" cy="3103258"/>
          </a:xfrm>
        </p:grpSpPr>
        <p:pic>
          <p:nvPicPr>
            <p:cNvPr id="28" name="Picture 10" descr="سماعات, كرتون سماعات الرأس, والاستماع إلى الموسيقى png">
              <a:extLst>
                <a:ext uri="{FF2B5EF4-FFF2-40B4-BE49-F238E27FC236}">
                  <a16:creationId xmlns:a16="http://schemas.microsoft.com/office/drawing/2014/main" id="{BFC50D6A-5492-4F30-BC0D-1F8FBC18D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6175" y="3092135"/>
              <a:ext cx="3193352" cy="2008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C3DC57FD-7C17-4973-A284-5A16002728A7}"/>
                </a:ext>
              </a:extLst>
            </p:cNvPr>
            <p:cNvSpPr txBox="1"/>
            <p:nvPr/>
          </p:nvSpPr>
          <p:spPr>
            <a:xfrm>
              <a:off x="5488372" y="5224162"/>
              <a:ext cx="2751727" cy="9712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سماعات الأذن </a:t>
              </a:r>
            </a:p>
            <a:p>
              <a:pPr algn="ctr"/>
              <a:r>
                <a:rPr lang="en-US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Headphones</a:t>
              </a:r>
              <a:endParaRPr lang="ar-SA" sz="16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112BCC05-5CB6-4DE7-976D-E85713399FF6}"/>
              </a:ext>
            </a:extLst>
          </p:cNvPr>
          <p:cNvGrpSpPr/>
          <p:nvPr/>
        </p:nvGrpSpPr>
        <p:grpSpPr>
          <a:xfrm>
            <a:off x="1482132" y="3181362"/>
            <a:ext cx="2139322" cy="1592896"/>
            <a:chOff x="1929315" y="3958490"/>
            <a:chExt cx="3553118" cy="2645579"/>
          </a:xfrm>
        </p:grpSpPr>
        <p:pic>
          <p:nvPicPr>
            <p:cNvPr id="31" name="Picture 6" descr="كيف يعمل الماسح الضوئي - شبكة الفيزياء التعليمية">
              <a:extLst>
                <a:ext uri="{FF2B5EF4-FFF2-40B4-BE49-F238E27FC236}">
                  <a16:creationId xmlns:a16="http://schemas.microsoft.com/office/drawing/2014/main" id="{D45A8811-15BB-400F-A64A-55A8AD66D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28" y="3958490"/>
              <a:ext cx="2854705" cy="1917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F1838836-D104-4B70-A0BF-14985833C889}"/>
                </a:ext>
              </a:extLst>
            </p:cNvPr>
            <p:cNvSpPr txBox="1"/>
            <p:nvPr/>
          </p:nvSpPr>
          <p:spPr>
            <a:xfrm>
              <a:off x="1929315" y="5632839"/>
              <a:ext cx="2751727" cy="9712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الماسح الضوئي</a:t>
              </a:r>
            </a:p>
            <a:p>
              <a:pPr algn="ctr"/>
              <a:r>
                <a:rPr lang="en-US" sz="16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Scanner</a:t>
              </a:r>
              <a:endParaRPr lang="ar-SA" sz="16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1367998" y="330859"/>
            <a:ext cx="59271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7CACE1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ملحقات الحاسب </a:t>
            </a:r>
          </a:p>
        </p:txBody>
      </p:sp>
    </p:spTree>
    <p:extLst>
      <p:ext uri="{BB962C8B-B14F-4D97-AF65-F5344CB8AC3E}">
        <p14:creationId xmlns:p14="http://schemas.microsoft.com/office/powerpoint/2010/main" val="35830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31;p43"/>
          <p:cNvGrpSpPr/>
          <p:nvPr/>
        </p:nvGrpSpPr>
        <p:grpSpPr>
          <a:xfrm>
            <a:off x="3596054" y="540897"/>
            <a:ext cx="4175603" cy="3822935"/>
            <a:chOff x="1083450" y="1217401"/>
            <a:chExt cx="3271707" cy="2995381"/>
          </a:xfrm>
        </p:grpSpPr>
        <p:grpSp>
          <p:nvGrpSpPr>
            <p:cNvPr id="7" name="Google Shape;732;p43"/>
            <p:cNvGrpSpPr/>
            <p:nvPr/>
          </p:nvGrpSpPr>
          <p:grpSpPr>
            <a:xfrm>
              <a:off x="1083450" y="1217401"/>
              <a:ext cx="3271707" cy="2995381"/>
              <a:chOff x="2405732" y="637799"/>
              <a:chExt cx="6025242" cy="2978108"/>
            </a:xfrm>
          </p:grpSpPr>
          <p:sp>
            <p:nvSpPr>
              <p:cNvPr id="14" name="Google Shape;733;p43"/>
              <p:cNvSpPr/>
              <p:nvPr/>
            </p:nvSpPr>
            <p:spPr>
              <a:xfrm>
                <a:off x="2405732" y="963608"/>
                <a:ext cx="6024900" cy="2652300"/>
              </a:xfrm>
              <a:prstGeom prst="rect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34;p43"/>
              <p:cNvSpPr/>
              <p:nvPr/>
            </p:nvSpPr>
            <p:spPr>
              <a:xfrm>
                <a:off x="2406075" y="637799"/>
                <a:ext cx="6024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735;p43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10" name="Google Shape;736;p43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37;p43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38;p43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" name="Google Shape;747;p43"/>
          <p:cNvGrpSpPr/>
          <p:nvPr/>
        </p:nvGrpSpPr>
        <p:grpSpPr>
          <a:xfrm>
            <a:off x="3851354" y="781172"/>
            <a:ext cx="4175603" cy="3822935"/>
            <a:chOff x="1083450" y="1217401"/>
            <a:chExt cx="3271707" cy="2995381"/>
          </a:xfrm>
        </p:grpSpPr>
        <p:grpSp>
          <p:nvGrpSpPr>
            <p:cNvPr id="17" name="Google Shape;748;p43"/>
            <p:cNvGrpSpPr/>
            <p:nvPr/>
          </p:nvGrpSpPr>
          <p:grpSpPr>
            <a:xfrm>
              <a:off x="1083450" y="1217401"/>
              <a:ext cx="3271707" cy="2995381"/>
              <a:chOff x="2405732" y="637799"/>
              <a:chExt cx="6025242" cy="2978108"/>
            </a:xfrm>
          </p:grpSpPr>
          <p:sp>
            <p:nvSpPr>
              <p:cNvPr id="22" name="Google Shape;749;p43"/>
              <p:cNvSpPr/>
              <p:nvPr/>
            </p:nvSpPr>
            <p:spPr>
              <a:xfrm>
                <a:off x="2405732" y="963608"/>
                <a:ext cx="6024900" cy="26523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50;p43"/>
              <p:cNvSpPr/>
              <p:nvPr/>
            </p:nvSpPr>
            <p:spPr>
              <a:xfrm>
                <a:off x="2406075" y="637799"/>
                <a:ext cx="6024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751;p43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19" name="Google Shape;752;p43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53;p43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54;p43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B8B9BA5-917F-490E-AA72-8EFAAED93732}"/>
              </a:ext>
            </a:extLst>
          </p:cNvPr>
          <p:cNvSpPr txBox="1"/>
          <p:nvPr/>
        </p:nvSpPr>
        <p:spPr>
          <a:xfrm>
            <a:off x="4252215" y="2262171"/>
            <a:ext cx="337364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لقد عرفنا ما هو </a:t>
            </a:r>
            <a:r>
              <a:rPr lang="ar-SA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الحاسب</a:t>
            </a:r>
          </a:p>
          <a:p>
            <a:pPr algn="ctr"/>
            <a:r>
              <a:rPr lang="ar-SA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ولكن كيف يتم استخدامه؟ </a:t>
            </a:r>
          </a:p>
        </p:txBody>
      </p: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394215B0-B4D9-48A2-B6CF-AB44E32743D4}"/>
              </a:ext>
            </a:extLst>
          </p:cNvPr>
          <p:cNvCxnSpPr>
            <a:cxnSpLocks/>
          </p:cNvCxnSpPr>
          <p:nvPr/>
        </p:nvCxnSpPr>
        <p:spPr>
          <a:xfrm>
            <a:off x="3229737" y="1831461"/>
            <a:ext cx="3574" cy="21553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" name="صورة 10">
            <a:extLst>
              <a:ext uri="{FF2B5EF4-FFF2-40B4-BE49-F238E27FC236}">
                <a16:creationId xmlns:a16="http://schemas.microsoft.com/office/drawing/2014/main" id="{69F4C36E-54C9-4E50-A022-E2E08E9548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2" y="1199406"/>
            <a:ext cx="3243160" cy="34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7"/>
          <p:cNvGrpSpPr/>
          <p:nvPr/>
        </p:nvGrpSpPr>
        <p:grpSpPr>
          <a:xfrm>
            <a:off x="6799622" y="-270500"/>
            <a:ext cx="1256977" cy="1227202"/>
            <a:chOff x="2180272" y="-464800"/>
            <a:chExt cx="1256977" cy="1227202"/>
          </a:xfrm>
        </p:grpSpPr>
        <p:sp>
          <p:nvSpPr>
            <p:cNvPr id="580" name="Google Shape;580;p3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581" name="Google Shape;581;p3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grpSp>
        <p:nvGrpSpPr>
          <p:cNvPr id="582" name="Google Shape;582;p37"/>
          <p:cNvGrpSpPr/>
          <p:nvPr/>
        </p:nvGrpSpPr>
        <p:grpSpPr>
          <a:xfrm flipH="1">
            <a:off x="7880039" y="398067"/>
            <a:ext cx="897481" cy="876222"/>
            <a:chOff x="2180272" y="-464800"/>
            <a:chExt cx="1256977" cy="1227202"/>
          </a:xfrm>
        </p:grpSpPr>
        <p:sp>
          <p:nvSpPr>
            <p:cNvPr id="583" name="Google Shape;583;p3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584" name="Google Shape;584;p3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3063C782-D9F3-4723-A660-0A2E67028435}"/>
              </a:ext>
            </a:extLst>
          </p:cNvPr>
          <p:cNvGrpSpPr/>
          <p:nvPr/>
        </p:nvGrpSpPr>
        <p:grpSpPr>
          <a:xfrm>
            <a:off x="5958241" y="1122607"/>
            <a:ext cx="2077159" cy="2179215"/>
            <a:chOff x="3455171" y="831256"/>
            <a:chExt cx="3774610" cy="3960069"/>
          </a:xfrm>
        </p:grpSpPr>
        <p:pic>
          <p:nvPicPr>
            <p:cNvPr id="35" name="Picture 4" descr="شاشة كمبيوتر كرتون رسم – لبس رسمي">
              <a:extLst>
                <a:ext uri="{FF2B5EF4-FFF2-40B4-BE49-F238E27FC236}">
                  <a16:creationId xmlns:a16="http://schemas.microsoft.com/office/drawing/2014/main" id="{5ED966E7-0465-4BC1-AF18-11376586B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256" y="831256"/>
              <a:ext cx="2986443" cy="2789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B5774B3C-84FA-40D0-A685-68DC24730E17}"/>
                </a:ext>
              </a:extLst>
            </p:cNvPr>
            <p:cNvSpPr txBox="1"/>
            <p:nvPr/>
          </p:nvSpPr>
          <p:spPr>
            <a:xfrm>
              <a:off x="3455171" y="3768914"/>
              <a:ext cx="3774610" cy="102241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DD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عرض شاشات البرنامج</a:t>
              </a:r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5F08CD21-7C4B-4B7A-86B8-6B2DD664239E}"/>
              </a:ext>
            </a:extLst>
          </p:cNvPr>
          <p:cNvGrpSpPr/>
          <p:nvPr/>
        </p:nvGrpSpPr>
        <p:grpSpPr>
          <a:xfrm>
            <a:off x="715749" y="1274290"/>
            <a:ext cx="2625827" cy="2018813"/>
            <a:chOff x="3998226" y="3589182"/>
            <a:chExt cx="5424266" cy="5561583"/>
          </a:xfrm>
        </p:grpSpPr>
        <p:pic>
          <p:nvPicPr>
            <p:cNvPr id="38" name="Picture 8" descr="Keyboard Ita Clipart | i2Clipart - Royalty Free Public Domain Clipart">
              <a:extLst>
                <a:ext uri="{FF2B5EF4-FFF2-40B4-BE49-F238E27FC236}">
                  <a16:creationId xmlns:a16="http://schemas.microsoft.com/office/drawing/2014/main" id="{18157F44-7FB6-4997-8BE4-139A4A8AE5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68"/>
            <a:stretch/>
          </p:blipFill>
          <p:spPr bwMode="auto">
            <a:xfrm>
              <a:off x="3998226" y="3589182"/>
              <a:ext cx="5424266" cy="2977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033781DC-6EE9-497D-9FF5-90DFD342E750}"/>
                </a:ext>
              </a:extLst>
            </p:cNvPr>
            <p:cNvSpPr txBox="1"/>
            <p:nvPr/>
          </p:nvSpPr>
          <p:spPr>
            <a:xfrm>
              <a:off x="5290088" y="7600788"/>
              <a:ext cx="2840538" cy="154997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DD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كتابة نص </a:t>
              </a: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0CC0E58F-6ACD-4618-9D69-24686639D986}"/>
              </a:ext>
            </a:extLst>
          </p:cNvPr>
          <p:cNvGrpSpPr/>
          <p:nvPr/>
        </p:nvGrpSpPr>
        <p:grpSpPr>
          <a:xfrm>
            <a:off x="3836725" y="1186512"/>
            <a:ext cx="1581308" cy="2130160"/>
            <a:chOff x="1616105" y="-1619376"/>
            <a:chExt cx="4097757" cy="4238161"/>
          </a:xfrm>
        </p:grpSpPr>
        <p:pic>
          <p:nvPicPr>
            <p:cNvPr id="41" name="Picture 10" descr="فارة كمبيوتر كرتون">
              <a:extLst>
                <a:ext uri="{FF2B5EF4-FFF2-40B4-BE49-F238E27FC236}">
                  <a16:creationId xmlns:a16="http://schemas.microsoft.com/office/drawing/2014/main" id="{0C2F864A-4BE4-4412-A870-DCED2AE45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056" y="-1619376"/>
              <a:ext cx="3469012" cy="2455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B3865A14-4487-4DBC-BA59-07983BEA80E2}"/>
                </a:ext>
              </a:extLst>
            </p:cNvPr>
            <p:cNvSpPr txBox="1"/>
            <p:nvPr/>
          </p:nvSpPr>
          <p:spPr>
            <a:xfrm>
              <a:off x="1616105" y="1499378"/>
              <a:ext cx="4097757" cy="111940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DD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تحريك المؤشر</a:t>
              </a:r>
            </a:p>
          </p:txBody>
        </p:sp>
      </p:grp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8AA1BCFB-C183-4E60-AE9C-F64C4938421D}"/>
              </a:ext>
            </a:extLst>
          </p:cNvPr>
          <p:cNvGrpSpPr/>
          <p:nvPr/>
        </p:nvGrpSpPr>
        <p:grpSpPr>
          <a:xfrm>
            <a:off x="2312113" y="3587629"/>
            <a:ext cx="4487509" cy="1223137"/>
            <a:chOff x="8812666" y="3997820"/>
            <a:chExt cx="8195402" cy="2222685"/>
          </a:xfrm>
        </p:grpSpPr>
        <p:pic>
          <p:nvPicPr>
            <p:cNvPr id="44" name="Picture 8" descr="الكاميرا, الكاميرات الرقمية, التصوير الفوتوغرافي صورة بابوا نيو غينيا">
              <a:extLst>
                <a:ext uri="{FF2B5EF4-FFF2-40B4-BE49-F238E27FC236}">
                  <a16:creationId xmlns:a16="http://schemas.microsoft.com/office/drawing/2014/main" id="{B4982214-951C-4F73-B654-D29423510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2666" y="3997820"/>
              <a:ext cx="4413099" cy="1964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A5D268DB-5DB8-4526-8B4E-E6FF1AD5E6E9}"/>
                </a:ext>
              </a:extLst>
            </p:cNvPr>
            <p:cNvSpPr txBox="1"/>
            <p:nvPr/>
          </p:nvSpPr>
          <p:spPr>
            <a:xfrm>
              <a:off x="12623222" y="4411624"/>
              <a:ext cx="4384846" cy="180888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DD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التقاط الصور أو مقاطع الفيديو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722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7"/>
          <p:cNvGrpSpPr/>
          <p:nvPr/>
        </p:nvGrpSpPr>
        <p:grpSpPr>
          <a:xfrm>
            <a:off x="6799622" y="-270500"/>
            <a:ext cx="1256977" cy="1227202"/>
            <a:chOff x="2180272" y="-464800"/>
            <a:chExt cx="1256977" cy="1227202"/>
          </a:xfrm>
        </p:grpSpPr>
        <p:sp>
          <p:nvSpPr>
            <p:cNvPr id="580" name="Google Shape;580;p3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581" name="Google Shape;581;p3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grpSp>
        <p:nvGrpSpPr>
          <p:cNvPr id="582" name="Google Shape;582;p37"/>
          <p:cNvGrpSpPr/>
          <p:nvPr/>
        </p:nvGrpSpPr>
        <p:grpSpPr>
          <a:xfrm flipH="1">
            <a:off x="7880039" y="398067"/>
            <a:ext cx="897481" cy="876222"/>
            <a:chOff x="2180272" y="-464800"/>
            <a:chExt cx="1256977" cy="1227202"/>
          </a:xfrm>
        </p:grpSpPr>
        <p:sp>
          <p:nvSpPr>
            <p:cNvPr id="583" name="Google Shape;583;p3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584" name="Google Shape;584;p3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AF694C0-61DD-4010-B822-C16AABA42D90}"/>
              </a:ext>
            </a:extLst>
          </p:cNvPr>
          <p:cNvGrpSpPr/>
          <p:nvPr/>
        </p:nvGrpSpPr>
        <p:grpSpPr>
          <a:xfrm>
            <a:off x="687569" y="209666"/>
            <a:ext cx="2192820" cy="3063721"/>
            <a:chOff x="3913936" y="-309310"/>
            <a:chExt cx="3411795" cy="4766825"/>
          </a:xfrm>
        </p:grpSpPr>
        <p:pic>
          <p:nvPicPr>
            <p:cNvPr id="21" name="Picture 6" descr="ميكروفون الالكترونية, مايك, كرتون, تسجيل الصوت PNG والمتجهات للتحميل مجانا">
              <a:extLst>
                <a:ext uri="{FF2B5EF4-FFF2-40B4-BE49-F238E27FC236}">
                  <a16:creationId xmlns:a16="http://schemas.microsoft.com/office/drawing/2014/main" id="{48922C2E-882D-462E-AB12-75CBF2EB0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412" y="-309310"/>
              <a:ext cx="3387319" cy="3863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392C339E-8F48-4B4A-98AD-89980197FF06}"/>
                </a:ext>
              </a:extLst>
            </p:cNvPr>
            <p:cNvSpPr txBox="1"/>
            <p:nvPr/>
          </p:nvSpPr>
          <p:spPr>
            <a:xfrm>
              <a:off x="3913936" y="3582122"/>
              <a:ext cx="2927942" cy="875393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DD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تسجيل الصوت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68BA99A8-6104-45FD-BDCF-BDC9087085FF}"/>
              </a:ext>
            </a:extLst>
          </p:cNvPr>
          <p:cNvGrpSpPr/>
          <p:nvPr/>
        </p:nvGrpSpPr>
        <p:grpSpPr>
          <a:xfrm>
            <a:off x="3302656" y="378414"/>
            <a:ext cx="2307998" cy="2777891"/>
            <a:chOff x="-442042" y="-313012"/>
            <a:chExt cx="3591001" cy="4322105"/>
          </a:xfrm>
        </p:grpSpPr>
        <p:pic>
          <p:nvPicPr>
            <p:cNvPr id="24" name="Picture 8" descr="حماية البيانات الصف الثالث - Computerized Exams">
              <a:extLst>
                <a:ext uri="{FF2B5EF4-FFF2-40B4-BE49-F238E27FC236}">
                  <a16:creationId xmlns:a16="http://schemas.microsoft.com/office/drawing/2014/main" id="{56FE0974-458B-4324-A6BF-15A508DB0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14484" y="-313012"/>
              <a:ext cx="2801403" cy="3446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4CE72C08-1169-4B16-8687-228B06797F84}"/>
                </a:ext>
              </a:extLst>
            </p:cNvPr>
            <p:cNvSpPr txBox="1"/>
            <p:nvPr/>
          </p:nvSpPr>
          <p:spPr>
            <a:xfrm>
              <a:off x="-442042" y="3133700"/>
              <a:ext cx="3591001" cy="875393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DD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طباعة الصفحة</a:t>
              </a: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61C0D041-3A51-459D-8177-1E73234B8052}"/>
              </a:ext>
            </a:extLst>
          </p:cNvPr>
          <p:cNvGrpSpPr/>
          <p:nvPr/>
        </p:nvGrpSpPr>
        <p:grpSpPr>
          <a:xfrm>
            <a:off x="4705612" y="3286339"/>
            <a:ext cx="4071909" cy="1519794"/>
            <a:chOff x="4273397" y="3740199"/>
            <a:chExt cx="5439006" cy="2364639"/>
          </a:xfrm>
        </p:grpSpPr>
        <p:pic>
          <p:nvPicPr>
            <p:cNvPr id="27" name="Picture 10" descr="سماعات, كرتون سماعات الرأس, والاستماع إلى الموسيقى png">
              <a:extLst>
                <a:ext uri="{FF2B5EF4-FFF2-40B4-BE49-F238E27FC236}">
                  <a16:creationId xmlns:a16="http://schemas.microsoft.com/office/drawing/2014/main" id="{7A4FAAE6-1C3E-4D43-A59D-DE360FA6CA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36" t="5206" r="20019"/>
            <a:stretch/>
          </p:blipFill>
          <p:spPr bwMode="auto">
            <a:xfrm>
              <a:off x="4273397" y="3740199"/>
              <a:ext cx="2135348" cy="236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752D1C4-4934-4653-9816-FE06FE77080D}"/>
                </a:ext>
              </a:extLst>
            </p:cNvPr>
            <p:cNvSpPr txBox="1"/>
            <p:nvPr/>
          </p:nvSpPr>
          <p:spPr>
            <a:xfrm>
              <a:off x="6408745" y="4570345"/>
              <a:ext cx="3303658" cy="80805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DD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8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الاستماع إلى الملفات الصوتية 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982881E7-E0A9-4F91-81F9-3300260F9892}"/>
              </a:ext>
            </a:extLst>
          </p:cNvPr>
          <p:cNvGrpSpPr/>
          <p:nvPr/>
        </p:nvGrpSpPr>
        <p:grpSpPr>
          <a:xfrm>
            <a:off x="885450" y="3291600"/>
            <a:ext cx="3527988" cy="1685475"/>
            <a:chOff x="-34599" y="4033864"/>
            <a:chExt cx="7948752" cy="3048257"/>
          </a:xfrm>
        </p:grpSpPr>
        <p:pic>
          <p:nvPicPr>
            <p:cNvPr id="30" name="Picture 6" descr="كيف يعمل الماسح الضوئي - شبكة الفيزياء التعليمية">
              <a:extLst>
                <a:ext uri="{FF2B5EF4-FFF2-40B4-BE49-F238E27FC236}">
                  <a16:creationId xmlns:a16="http://schemas.microsoft.com/office/drawing/2014/main" id="{9C57C9C0-0C29-4AC3-9C14-A62AC73C2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1920" y="4033864"/>
              <a:ext cx="3292233" cy="3048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6F136D67-DCAF-4CE7-9DA8-376AAA1C1CB3}"/>
                </a:ext>
              </a:extLst>
            </p:cNvPr>
            <p:cNvSpPr txBox="1"/>
            <p:nvPr/>
          </p:nvSpPr>
          <p:spPr>
            <a:xfrm>
              <a:off x="-34599" y="5134723"/>
              <a:ext cx="4656519" cy="84653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DD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8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مسح المستندات والصور</a:t>
              </a: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ACE99439-B587-44FA-B02F-260B6184D157}"/>
              </a:ext>
            </a:extLst>
          </p:cNvPr>
          <p:cNvGrpSpPr/>
          <p:nvPr/>
        </p:nvGrpSpPr>
        <p:grpSpPr>
          <a:xfrm>
            <a:off x="6064214" y="871718"/>
            <a:ext cx="2226487" cy="2409167"/>
            <a:chOff x="8729891" y="-457171"/>
            <a:chExt cx="4226558" cy="4864398"/>
          </a:xfrm>
        </p:grpSpPr>
        <p:pic>
          <p:nvPicPr>
            <p:cNvPr id="33" name="Picture 2" descr="كاميرا ويب, الكرتون, ملصق صورة بابوا نيو غينيا">
              <a:extLst>
                <a:ext uri="{FF2B5EF4-FFF2-40B4-BE49-F238E27FC236}">
                  <a16:creationId xmlns:a16="http://schemas.microsoft.com/office/drawing/2014/main" id="{B168F41F-96E3-4051-BA55-488BEFC80C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r="19454"/>
            <a:stretch/>
          </p:blipFill>
          <p:spPr bwMode="auto">
            <a:xfrm>
              <a:off x="9972944" y="-457171"/>
              <a:ext cx="2836078" cy="3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EEEABDB6-214E-4A8A-AA6D-D0EA4BA23506}"/>
                </a:ext>
              </a:extLst>
            </p:cNvPr>
            <p:cNvSpPr txBox="1"/>
            <p:nvPr/>
          </p:nvSpPr>
          <p:spPr>
            <a:xfrm>
              <a:off x="8729891" y="3358595"/>
              <a:ext cx="4226558" cy="104863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DD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18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التواصل المرئي عبر الإنترنت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7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31;p43"/>
          <p:cNvGrpSpPr/>
          <p:nvPr/>
        </p:nvGrpSpPr>
        <p:grpSpPr>
          <a:xfrm>
            <a:off x="3596054" y="540897"/>
            <a:ext cx="4175603" cy="3822935"/>
            <a:chOff x="1083450" y="1217401"/>
            <a:chExt cx="3271707" cy="2995381"/>
          </a:xfrm>
        </p:grpSpPr>
        <p:grpSp>
          <p:nvGrpSpPr>
            <p:cNvPr id="7" name="Google Shape;732;p43"/>
            <p:cNvGrpSpPr/>
            <p:nvPr/>
          </p:nvGrpSpPr>
          <p:grpSpPr>
            <a:xfrm>
              <a:off x="1083450" y="1217401"/>
              <a:ext cx="3271707" cy="2995381"/>
              <a:chOff x="2405732" y="637799"/>
              <a:chExt cx="6025242" cy="2978108"/>
            </a:xfrm>
          </p:grpSpPr>
          <p:sp>
            <p:nvSpPr>
              <p:cNvPr id="14" name="Google Shape;733;p43"/>
              <p:cNvSpPr/>
              <p:nvPr/>
            </p:nvSpPr>
            <p:spPr>
              <a:xfrm>
                <a:off x="2405732" y="963608"/>
                <a:ext cx="6024900" cy="2652300"/>
              </a:xfrm>
              <a:prstGeom prst="rect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34;p43"/>
              <p:cNvSpPr/>
              <p:nvPr/>
            </p:nvSpPr>
            <p:spPr>
              <a:xfrm>
                <a:off x="2406075" y="637799"/>
                <a:ext cx="6024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735;p43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10" name="Google Shape;736;p43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37;p43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38;p43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" name="Google Shape;747;p43"/>
          <p:cNvGrpSpPr/>
          <p:nvPr/>
        </p:nvGrpSpPr>
        <p:grpSpPr>
          <a:xfrm>
            <a:off x="3851354" y="781172"/>
            <a:ext cx="4175603" cy="3822935"/>
            <a:chOff x="1083450" y="1217401"/>
            <a:chExt cx="3271707" cy="2995381"/>
          </a:xfrm>
        </p:grpSpPr>
        <p:grpSp>
          <p:nvGrpSpPr>
            <p:cNvPr id="17" name="Google Shape;748;p43"/>
            <p:cNvGrpSpPr/>
            <p:nvPr/>
          </p:nvGrpSpPr>
          <p:grpSpPr>
            <a:xfrm>
              <a:off x="1083450" y="1217401"/>
              <a:ext cx="3271707" cy="2995381"/>
              <a:chOff x="2405732" y="637799"/>
              <a:chExt cx="6025242" cy="2978108"/>
            </a:xfrm>
          </p:grpSpPr>
          <p:sp>
            <p:nvSpPr>
              <p:cNvPr id="22" name="Google Shape;749;p43"/>
              <p:cNvSpPr/>
              <p:nvPr/>
            </p:nvSpPr>
            <p:spPr>
              <a:xfrm>
                <a:off x="2405732" y="963608"/>
                <a:ext cx="6024900" cy="26523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50;p43"/>
              <p:cNvSpPr/>
              <p:nvPr/>
            </p:nvSpPr>
            <p:spPr>
              <a:xfrm>
                <a:off x="2406075" y="637799"/>
                <a:ext cx="6024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751;p43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19" name="Google Shape;752;p43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53;p43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54;p43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B8B9BA5-917F-490E-AA72-8EFAAED93732}"/>
              </a:ext>
            </a:extLst>
          </p:cNvPr>
          <p:cNvSpPr txBox="1"/>
          <p:nvPr/>
        </p:nvSpPr>
        <p:spPr>
          <a:xfrm>
            <a:off x="4252215" y="1439681"/>
            <a:ext cx="3373643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تعلمين أن كل ما تراه على شاشتك يمكن طباعته ؟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B8B9BA5-917F-490E-AA72-8EFAAED93732}"/>
              </a:ext>
            </a:extLst>
          </p:cNvPr>
          <p:cNvSpPr txBox="1"/>
          <p:nvPr/>
        </p:nvSpPr>
        <p:spPr>
          <a:xfrm>
            <a:off x="4409042" y="2812022"/>
            <a:ext cx="337364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 طريق </a:t>
            </a:r>
            <a:r>
              <a:rPr lang="ar-SA" sz="2800" b="1" dirty="0" err="1" smtClean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الطابعه</a:t>
            </a:r>
            <a:r>
              <a:rPr lang="ar-SA" sz="2800" b="1" dirty="0" smtClean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1026" name="Picture 2" descr="طابعة Png ، المتجهات ، PSD ، قصاصة فنية , تحميل مجاني | Pngtre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8333" r="100000">
                        <a14:foregroundMark x1="48333" y1="21389" x2="48333" y2="41944"/>
                        <a14:foregroundMark x1="71944" y1="31111" x2="21667" y2="46944"/>
                        <a14:foregroundMark x1="38889" y1="17500" x2="47500" y2="31389"/>
                        <a14:foregroundMark x1="28889" y1="19167" x2="32500" y2="32222"/>
                        <a14:foregroundMark x1="51667" y1="18611" x2="52778" y2="32500"/>
                        <a14:foregroundMark x1="70278" y1="70556" x2="47778" y2="74167"/>
                        <a14:foregroundMark x1="37222" y1="61389" x2="65000" y2="56944"/>
                        <a14:foregroundMark x1="78056" y1="58333" x2="85278" y2="53333"/>
                        <a14:foregroundMark x1="87222" y1="46944" x2="87500" y2="63333"/>
                        <a14:foregroundMark x1="86389" y1="65000" x2="88056" y2="71111"/>
                        <a14:foregroundMark x1="34722" y1="74722" x2="32500" y2="83056"/>
                        <a14:foregroundMark x1="86667" y1="66944" x2="92500" y2="73333"/>
                        <a14:foregroundMark x1="91389" y1="75278" x2="91389" y2="76944"/>
                        <a14:foregroundMark x1="38611" y1="83611" x2="44722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72" y="1095551"/>
            <a:ext cx="3010651" cy="301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9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1367998" y="330859"/>
            <a:ext cx="59271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7CACE1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لنطبق معًا </a:t>
            </a:r>
            <a:endParaRPr lang="ar-SA" sz="4400" b="1" dirty="0">
              <a:solidFill>
                <a:srgbClr val="7CACE1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pic>
        <p:nvPicPr>
          <p:cNvPr id="6" name="صورة 5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98" y="1583074"/>
            <a:ext cx="6608288" cy="299845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831066" y="2484537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sz="2400" b="1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✓</a:t>
            </a:r>
            <a:endParaRPr lang="ar-S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373991" y="4125584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sz="2400" b="1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✓</a:t>
            </a:r>
            <a:endParaRPr lang="ar-S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1367998" y="330859"/>
            <a:ext cx="59271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7CACE1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لنطبق معًا </a:t>
            </a:r>
            <a:endParaRPr lang="ar-SA" sz="4400" b="1" dirty="0">
              <a:solidFill>
                <a:srgbClr val="7CACE1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pic>
        <p:nvPicPr>
          <p:cNvPr id="3" name="صورة 2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1476671"/>
            <a:ext cx="7096125" cy="3030177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726666" y="2351187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sz="2400" b="1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✓</a:t>
            </a:r>
            <a:endParaRPr lang="ar-S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5241016" y="3941862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sz="2400" b="1" dirty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✓</a:t>
            </a:r>
            <a:endParaRPr lang="ar-S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لقطة الشاش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65" y="1100300"/>
            <a:ext cx="5770854" cy="357650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1367998" y="330859"/>
            <a:ext cx="59271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7CACE1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لنطبق معًا </a:t>
            </a:r>
            <a:endParaRPr lang="ar-SA" sz="4400" b="1" dirty="0">
              <a:solidFill>
                <a:srgbClr val="7CACE1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194740" y="2534547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1</a:t>
            </a:r>
            <a:endParaRPr lang="ar-S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720899" y="2534547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chemeClr val="bg1">
                    <a:lumMod val="50000"/>
                  </a:schemeClr>
                </a:solidFill>
                <a:latin typeface="Gigi" panose="04040504061007020D02" pitchFamily="82" charset="0"/>
                <a:cs typeface="+mn-cs"/>
              </a:rPr>
              <a:t>2</a:t>
            </a:r>
            <a:endParaRPr lang="ar-SA" sz="2400" b="1" dirty="0">
              <a:solidFill>
                <a:schemeClr val="bg1">
                  <a:lumMod val="50000"/>
                </a:schemeClr>
              </a:solidFill>
              <a:latin typeface="Gigi" panose="04040504061007020D02" pitchFamily="82" charset="0"/>
              <a:cs typeface="+mn-cs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699917" y="2534547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1</a:t>
            </a:r>
            <a:endParaRPr lang="ar-S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207631" y="2549787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chemeClr val="bg1">
                    <a:lumMod val="50000"/>
                  </a:schemeClr>
                </a:solidFill>
                <a:latin typeface="Gigi" panose="04040504061007020D02" pitchFamily="82" charset="0"/>
                <a:cs typeface="+mn-cs"/>
              </a:rPr>
              <a:t>2</a:t>
            </a:r>
            <a:endParaRPr lang="ar-SA" sz="2400" b="1" dirty="0">
              <a:solidFill>
                <a:schemeClr val="bg1">
                  <a:lumMod val="50000"/>
                </a:schemeClr>
              </a:solidFill>
              <a:latin typeface="Gigi" panose="04040504061007020D02" pitchFamily="82" charset="0"/>
              <a:cs typeface="+mn-cs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513477" y="3281307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chemeClr val="bg1">
                    <a:lumMod val="50000"/>
                  </a:schemeClr>
                </a:solidFill>
                <a:latin typeface="Helvetica Neue"/>
              </a:rPr>
              <a:t>1</a:t>
            </a:r>
            <a:endParaRPr lang="ar-SA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943136" y="3281307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 smtClean="0">
                <a:solidFill>
                  <a:schemeClr val="bg1">
                    <a:lumMod val="50000"/>
                  </a:schemeClr>
                </a:solidFill>
                <a:latin typeface="Gigi" panose="04040504061007020D02" pitchFamily="82" charset="0"/>
                <a:cs typeface="+mn-cs"/>
              </a:rPr>
              <a:t>2</a:t>
            </a:r>
            <a:endParaRPr lang="ar-SA" sz="2400" b="1" dirty="0">
              <a:solidFill>
                <a:schemeClr val="bg1">
                  <a:lumMod val="50000"/>
                </a:schemeClr>
              </a:solidFill>
              <a:latin typeface="Gigi" panose="04040504061007020D02" pitchFamily="8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96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622;p39"/>
          <p:cNvGrpSpPr/>
          <p:nvPr/>
        </p:nvGrpSpPr>
        <p:grpSpPr>
          <a:xfrm>
            <a:off x="2461403" y="214951"/>
            <a:ext cx="6486225" cy="3464478"/>
            <a:chOff x="1944678" y="839576"/>
            <a:chExt cx="6486225" cy="3464478"/>
          </a:xfrm>
        </p:grpSpPr>
        <p:grpSp>
          <p:nvGrpSpPr>
            <p:cNvPr id="623" name="Google Shape;623;p39"/>
            <p:cNvGrpSpPr/>
            <p:nvPr/>
          </p:nvGrpSpPr>
          <p:grpSpPr>
            <a:xfrm>
              <a:off x="1944678" y="839576"/>
              <a:ext cx="6486225" cy="3464478"/>
              <a:chOff x="716650" y="637800"/>
              <a:chExt cx="7714350" cy="3867900"/>
            </a:xfrm>
          </p:grpSpPr>
          <p:sp>
            <p:nvSpPr>
              <p:cNvPr id="624" name="Google Shape;624;p39"/>
              <p:cNvSpPr/>
              <p:nvPr/>
            </p:nvSpPr>
            <p:spPr>
              <a:xfrm>
                <a:off x="716650" y="963600"/>
                <a:ext cx="7713900" cy="3542100"/>
              </a:xfrm>
              <a:prstGeom prst="rect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9"/>
              <p:cNvSpPr/>
              <p:nvPr/>
            </p:nvSpPr>
            <p:spPr>
              <a:xfrm>
                <a:off x="717100" y="637800"/>
                <a:ext cx="7713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39"/>
            <p:cNvGrpSpPr/>
            <p:nvPr/>
          </p:nvGrpSpPr>
          <p:grpSpPr>
            <a:xfrm>
              <a:off x="7636525" y="920633"/>
              <a:ext cx="699000" cy="138300"/>
              <a:chOff x="7189925" y="928775"/>
              <a:chExt cx="699000" cy="138300"/>
            </a:xfrm>
          </p:grpSpPr>
          <p:sp>
            <p:nvSpPr>
              <p:cNvPr id="627" name="Google Shape;627;p39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9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9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0" name="Google Shape;630;p39"/>
          <p:cNvGrpSpPr/>
          <p:nvPr/>
        </p:nvGrpSpPr>
        <p:grpSpPr>
          <a:xfrm>
            <a:off x="1944678" y="839576"/>
            <a:ext cx="6486225" cy="3464478"/>
            <a:chOff x="1944678" y="839576"/>
            <a:chExt cx="6486225" cy="3464478"/>
          </a:xfrm>
        </p:grpSpPr>
        <p:grpSp>
          <p:nvGrpSpPr>
            <p:cNvPr id="631" name="Google Shape;631;p39"/>
            <p:cNvGrpSpPr/>
            <p:nvPr/>
          </p:nvGrpSpPr>
          <p:grpSpPr>
            <a:xfrm>
              <a:off x="1944678" y="839576"/>
              <a:ext cx="6486225" cy="3464478"/>
              <a:chOff x="716650" y="637800"/>
              <a:chExt cx="7714350" cy="3867900"/>
            </a:xfrm>
          </p:grpSpPr>
          <p:sp>
            <p:nvSpPr>
              <p:cNvPr id="632" name="Google Shape;632;p39"/>
              <p:cNvSpPr/>
              <p:nvPr/>
            </p:nvSpPr>
            <p:spPr>
              <a:xfrm>
                <a:off x="716650" y="963600"/>
                <a:ext cx="7713900" cy="35421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9"/>
              <p:cNvSpPr/>
              <p:nvPr/>
            </p:nvSpPr>
            <p:spPr>
              <a:xfrm>
                <a:off x="717100" y="637800"/>
                <a:ext cx="7713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4" name="Google Shape;634;p39"/>
            <p:cNvGrpSpPr/>
            <p:nvPr/>
          </p:nvGrpSpPr>
          <p:grpSpPr>
            <a:xfrm>
              <a:off x="7636525" y="920633"/>
              <a:ext cx="699000" cy="138300"/>
              <a:chOff x="7189925" y="928775"/>
              <a:chExt cx="699000" cy="138300"/>
            </a:xfrm>
          </p:grpSpPr>
          <p:sp>
            <p:nvSpPr>
              <p:cNvPr id="635" name="Google Shape;635;p39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9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9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8" name="Google Shape;638;p39"/>
          <p:cNvGrpSpPr/>
          <p:nvPr/>
        </p:nvGrpSpPr>
        <p:grpSpPr>
          <a:xfrm>
            <a:off x="580298" y="441602"/>
            <a:ext cx="1569110" cy="1553955"/>
            <a:chOff x="716597" y="637800"/>
            <a:chExt cx="7714403" cy="1734906"/>
          </a:xfrm>
        </p:grpSpPr>
        <p:sp>
          <p:nvSpPr>
            <p:cNvPr id="639" name="Google Shape;639;p39"/>
            <p:cNvSpPr/>
            <p:nvPr/>
          </p:nvSpPr>
          <p:spPr>
            <a:xfrm>
              <a:off x="716597" y="963606"/>
              <a:ext cx="7713900" cy="14091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9"/>
            <p:cNvSpPr/>
            <p:nvPr/>
          </p:nvSpPr>
          <p:spPr>
            <a:xfrm>
              <a:off x="717100" y="637800"/>
              <a:ext cx="7713900" cy="330300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39"/>
          <p:cNvSpPr txBox="1">
            <a:spLocks noGrp="1"/>
          </p:cNvSpPr>
          <p:nvPr>
            <p:ph type="title" idx="2"/>
          </p:nvPr>
        </p:nvSpPr>
        <p:spPr>
          <a:xfrm>
            <a:off x="873600" y="897575"/>
            <a:ext cx="9825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47" name="Google Shape;647;p39"/>
          <p:cNvGrpSpPr/>
          <p:nvPr/>
        </p:nvGrpSpPr>
        <p:grpSpPr>
          <a:xfrm>
            <a:off x="1366823" y="513500"/>
            <a:ext cx="699000" cy="138300"/>
            <a:chOff x="7189925" y="928775"/>
            <a:chExt cx="699000" cy="138300"/>
          </a:xfrm>
        </p:grpSpPr>
        <p:sp>
          <p:nvSpPr>
            <p:cNvPr id="648" name="Google Shape;648;p39"/>
            <p:cNvSpPr/>
            <p:nvPr/>
          </p:nvSpPr>
          <p:spPr>
            <a:xfrm>
              <a:off x="7189925" y="928775"/>
              <a:ext cx="138300" cy="1383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7470275" y="928775"/>
              <a:ext cx="138300" cy="138300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7750625" y="928775"/>
              <a:ext cx="138300" cy="138300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39"/>
          <p:cNvGrpSpPr/>
          <p:nvPr/>
        </p:nvGrpSpPr>
        <p:grpSpPr>
          <a:xfrm rot="-2700000" flipH="1">
            <a:off x="916044" y="3152024"/>
            <a:ext cx="1236790" cy="1755465"/>
            <a:chOff x="1801400" y="1718664"/>
            <a:chExt cx="640972" cy="909778"/>
          </a:xfrm>
        </p:grpSpPr>
        <p:sp>
          <p:nvSpPr>
            <p:cNvPr id="652" name="Google Shape;652;p39"/>
            <p:cNvSpPr/>
            <p:nvPr/>
          </p:nvSpPr>
          <p:spPr>
            <a:xfrm>
              <a:off x="2087331" y="1718664"/>
              <a:ext cx="355041" cy="909778"/>
            </a:xfrm>
            <a:custGeom>
              <a:avLst/>
              <a:gdLst/>
              <a:ahLst/>
              <a:cxnLst/>
              <a:rect l="l" t="t" r="r" b="b"/>
              <a:pathLst>
                <a:path w="6180" h="15836" extrusionOk="0">
                  <a:moveTo>
                    <a:pt x="0" y="0"/>
                  </a:moveTo>
                  <a:lnTo>
                    <a:pt x="0" y="15836"/>
                  </a:lnTo>
                  <a:lnTo>
                    <a:pt x="1298" y="15836"/>
                  </a:lnTo>
                  <a:cubicBezTo>
                    <a:pt x="2417" y="15836"/>
                    <a:pt x="3418" y="15383"/>
                    <a:pt x="4251" y="14645"/>
                  </a:cubicBezTo>
                  <a:cubicBezTo>
                    <a:pt x="5525" y="13550"/>
                    <a:pt x="6180" y="11895"/>
                    <a:pt x="6180" y="10216"/>
                  </a:cubicBezTo>
                  <a:lnTo>
                    <a:pt x="6180" y="5608"/>
                  </a:lnTo>
                  <a:cubicBezTo>
                    <a:pt x="6180" y="3929"/>
                    <a:pt x="5525" y="2286"/>
                    <a:pt x="4251" y="1179"/>
                  </a:cubicBezTo>
                  <a:cubicBezTo>
                    <a:pt x="3418" y="441"/>
                    <a:pt x="2417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1801400" y="1718664"/>
              <a:ext cx="560252" cy="909778"/>
            </a:xfrm>
            <a:custGeom>
              <a:avLst/>
              <a:gdLst/>
              <a:ahLst/>
              <a:cxnLst/>
              <a:rect l="l" t="t" r="r" b="b"/>
              <a:pathLst>
                <a:path w="9752" h="15836" extrusionOk="0">
                  <a:moveTo>
                    <a:pt x="4977" y="0"/>
                  </a:moveTo>
                  <a:cubicBezTo>
                    <a:pt x="2977" y="0"/>
                    <a:pt x="1227" y="1370"/>
                    <a:pt x="751" y="3310"/>
                  </a:cubicBezTo>
                  <a:cubicBezTo>
                    <a:pt x="13" y="6263"/>
                    <a:pt x="1" y="9347"/>
                    <a:pt x="810" y="12561"/>
                  </a:cubicBezTo>
                  <a:cubicBezTo>
                    <a:pt x="1287" y="14490"/>
                    <a:pt x="3037" y="15836"/>
                    <a:pt x="5025" y="15836"/>
                  </a:cubicBezTo>
                  <a:cubicBezTo>
                    <a:pt x="7692" y="15836"/>
                    <a:pt x="9752" y="13443"/>
                    <a:pt x="9323" y="10811"/>
                  </a:cubicBezTo>
                  <a:cubicBezTo>
                    <a:pt x="9002" y="8882"/>
                    <a:pt x="9002" y="6942"/>
                    <a:pt x="9323" y="5013"/>
                  </a:cubicBezTo>
                  <a:cubicBezTo>
                    <a:pt x="9752" y="2382"/>
                    <a:pt x="7692" y="0"/>
                    <a:pt x="5025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extrusionOk="0">
                  <a:moveTo>
                    <a:pt x="655" y="0"/>
                  </a:moveTo>
                  <a:lnTo>
                    <a:pt x="655" y="0"/>
                  </a:lnTo>
                  <a:cubicBezTo>
                    <a:pt x="655" y="1"/>
                    <a:pt x="0" y="1894"/>
                    <a:pt x="60" y="4418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rgbClr val="BD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fill="none" extrusionOk="0">
                  <a:moveTo>
                    <a:pt x="655" y="0"/>
                  </a:moveTo>
                  <a:cubicBezTo>
                    <a:pt x="655" y="0"/>
                    <a:pt x="0" y="1893"/>
                    <a:pt x="60" y="441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6" name="Google Shape;656;p39"/>
          <p:cNvGrpSpPr/>
          <p:nvPr/>
        </p:nvGrpSpPr>
        <p:grpSpPr>
          <a:xfrm flipH="1">
            <a:off x="7827794" y="3871342"/>
            <a:ext cx="1206195" cy="1177623"/>
            <a:chOff x="2180272" y="-464800"/>
            <a:chExt cx="1256977" cy="1227202"/>
          </a:xfrm>
        </p:grpSpPr>
        <p:sp>
          <p:nvSpPr>
            <p:cNvPr id="657" name="Google Shape;657;p39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9" name="Google Shape;659;p39"/>
          <p:cNvSpPr/>
          <p:nvPr/>
        </p:nvSpPr>
        <p:spPr>
          <a:xfrm>
            <a:off x="1295413" y="2412129"/>
            <a:ext cx="350229" cy="391938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62696877-337A-42B4-AD37-1669AF358697}"/>
              </a:ext>
            </a:extLst>
          </p:cNvPr>
          <p:cNvSpPr txBox="1"/>
          <p:nvPr/>
        </p:nvSpPr>
        <p:spPr>
          <a:xfrm>
            <a:off x="3639671" y="2048310"/>
            <a:ext cx="314081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50" b="1" dirty="0">
                <a:solidFill>
                  <a:srgbClr val="0387D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الأولى</a:t>
            </a:r>
          </a:p>
          <a:p>
            <a:pPr algn="ctr"/>
            <a:r>
              <a:rPr lang="ar-SA" sz="405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تعلم الأساسيات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40"/>
          <p:cNvGrpSpPr/>
          <p:nvPr/>
        </p:nvGrpSpPr>
        <p:grpSpPr>
          <a:xfrm flipH="1">
            <a:off x="1761219" y="274192"/>
            <a:ext cx="1206195" cy="1177623"/>
            <a:chOff x="2180272" y="-464800"/>
            <a:chExt cx="1256977" cy="1227202"/>
          </a:xfrm>
        </p:grpSpPr>
        <p:sp>
          <p:nvSpPr>
            <p:cNvPr id="667" name="Google Shape;667;p4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40"/>
          <p:cNvGrpSpPr/>
          <p:nvPr/>
        </p:nvGrpSpPr>
        <p:grpSpPr>
          <a:xfrm>
            <a:off x="120689" y="2903155"/>
            <a:ext cx="1475314" cy="1440367"/>
            <a:chOff x="2180272" y="-464800"/>
            <a:chExt cx="1256977" cy="1227202"/>
          </a:xfrm>
        </p:grpSpPr>
        <p:sp>
          <p:nvSpPr>
            <p:cNvPr id="670" name="Google Shape;670;p4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Google Shape;672;p40"/>
          <p:cNvGrpSpPr/>
          <p:nvPr/>
        </p:nvGrpSpPr>
        <p:grpSpPr>
          <a:xfrm>
            <a:off x="7827794" y="3295092"/>
            <a:ext cx="1206195" cy="1177623"/>
            <a:chOff x="2180272" y="-464800"/>
            <a:chExt cx="1256977" cy="1227202"/>
          </a:xfrm>
        </p:grpSpPr>
        <p:sp>
          <p:nvSpPr>
            <p:cNvPr id="673" name="Google Shape;673;p40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0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40"/>
          <p:cNvGrpSpPr/>
          <p:nvPr/>
        </p:nvGrpSpPr>
        <p:grpSpPr>
          <a:xfrm>
            <a:off x="7478003" y="729844"/>
            <a:ext cx="784907" cy="155297"/>
            <a:chOff x="7189925" y="928775"/>
            <a:chExt cx="699000" cy="138300"/>
          </a:xfrm>
        </p:grpSpPr>
        <p:sp>
          <p:nvSpPr>
            <p:cNvPr id="676" name="Google Shape;676;p40"/>
            <p:cNvSpPr/>
            <p:nvPr/>
          </p:nvSpPr>
          <p:spPr>
            <a:xfrm>
              <a:off x="7189925" y="928775"/>
              <a:ext cx="138300" cy="138300"/>
            </a:xfrm>
            <a:prstGeom prst="ellips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7470275" y="928775"/>
              <a:ext cx="138300" cy="138300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7750625" y="928775"/>
              <a:ext cx="138300" cy="138300"/>
            </a:xfrm>
            <a:prstGeom prst="ellipse">
              <a:avLst/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40"/>
          <p:cNvGrpSpPr/>
          <p:nvPr/>
        </p:nvGrpSpPr>
        <p:grpSpPr>
          <a:xfrm>
            <a:off x="3844819" y="1281104"/>
            <a:ext cx="1457561" cy="134244"/>
            <a:chOff x="3599100" y="1158250"/>
            <a:chExt cx="1726150" cy="159000"/>
          </a:xfrm>
        </p:grpSpPr>
        <p:sp>
          <p:nvSpPr>
            <p:cNvPr id="680" name="Google Shape;680;p40"/>
            <p:cNvSpPr/>
            <p:nvPr/>
          </p:nvSpPr>
          <p:spPr>
            <a:xfrm>
              <a:off x="3599100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4226075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4853050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3" name="Google Shape;683;p40"/>
          <p:cNvGrpSpPr/>
          <p:nvPr/>
        </p:nvGrpSpPr>
        <p:grpSpPr>
          <a:xfrm>
            <a:off x="3844819" y="4008854"/>
            <a:ext cx="1457561" cy="134244"/>
            <a:chOff x="3599100" y="1158250"/>
            <a:chExt cx="1726150" cy="159000"/>
          </a:xfrm>
        </p:grpSpPr>
        <p:sp>
          <p:nvSpPr>
            <p:cNvPr id="684" name="Google Shape;684;p40"/>
            <p:cNvSpPr/>
            <p:nvPr/>
          </p:nvSpPr>
          <p:spPr>
            <a:xfrm>
              <a:off x="3599100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4226075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4853050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2493544" y="1770404"/>
            <a:ext cx="4160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dirty="0">
                <a:solidFill>
                  <a:schemeClr val="bg1"/>
                </a:solidFill>
                <a:latin typeface="Sakkal Majalla" panose="02000000000000000000" pitchFamily="2" charset="-78"/>
                <a:cs typeface="PT Bold Heading" panose="02010400000000000000" pitchFamily="2" charset="-78"/>
              </a:rPr>
              <a:t>سنتعلم في هذه الوحدة  الأساسيات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1596003" y="2289372"/>
            <a:ext cx="1271113" cy="1545000"/>
            <a:chOff x="1596003" y="2289372"/>
            <a:chExt cx="1271113" cy="1545000"/>
          </a:xfrm>
        </p:grpSpPr>
        <p:pic>
          <p:nvPicPr>
            <p:cNvPr id="38" name="Picture 8" descr="أيقونات الكمبيوتر, لوحة التحكم, تصميم أيقونة صورة بابوا نيو غينيا">
              <a:extLst>
                <a:ext uri="{FF2B5EF4-FFF2-40B4-BE49-F238E27FC236}">
                  <a16:creationId xmlns:a16="http://schemas.microsoft.com/office/drawing/2014/main" id="{0C8B11E6-EE6F-484B-BD80-A4EC61B629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4" t="14703" r="23994" b="21168"/>
            <a:stretch/>
          </p:blipFill>
          <p:spPr bwMode="auto">
            <a:xfrm>
              <a:off x="1640031" y="2289372"/>
              <a:ext cx="1227085" cy="1085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Google Shape;684;p40"/>
            <p:cNvSpPr/>
            <p:nvPr/>
          </p:nvSpPr>
          <p:spPr>
            <a:xfrm>
              <a:off x="1596003" y="3523448"/>
              <a:ext cx="1271113" cy="31092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indent="0" algn="ctr">
                <a:buNone/>
              </a:pPr>
              <a:r>
                <a:rPr lang="ar-SA" altLang="ar-SA" sz="1800" kern="1200" dirty="0">
                  <a:solidFill>
                    <a:schemeClr val="tx1"/>
                  </a:solidFill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لوحة</a:t>
              </a:r>
              <a:r>
                <a:rPr lang="ar-SA" altLang="ar-SA" sz="12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altLang="ar-SA" sz="1800" kern="1200" dirty="0">
                  <a:solidFill>
                    <a:schemeClr val="tx1"/>
                  </a:solidFill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التحكم </a:t>
              </a: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3152768" y="2128196"/>
            <a:ext cx="1278179" cy="1706176"/>
            <a:chOff x="3152768" y="2128196"/>
            <a:chExt cx="1278179" cy="1706176"/>
          </a:xfrm>
        </p:grpSpPr>
        <p:pic>
          <p:nvPicPr>
            <p:cNvPr id="35" name="Picture 6" descr="جدول الرواتب - مملكة البحرين APK 1.0 Download for Android – Download جدول  الرواتب - مملكة البحرين APK Latest Version - APKFab.com">
              <a:extLst>
                <a:ext uri="{FF2B5EF4-FFF2-40B4-BE49-F238E27FC236}">
                  <a16:creationId xmlns:a16="http://schemas.microsoft.com/office/drawing/2014/main" id="{5272ED3C-B92B-4339-8E62-30D5223E9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660" y="2128196"/>
              <a:ext cx="1214287" cy="1493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Google Shape;684;p40"/>
            <p:cNvSpPr/>
            <p:nvPr/>
          </p:nvSpPr>
          <p:spPr>
            <a:xfrm>
              <a:off x="3152768" y="3523448"/>
              <a:ext cx="1271113" cy="31092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indent="0" algn="ctr">
                <a:buNone/>
              </a:pPr>
              <a:r>
                <a:rPr lang="ar-SA" altLang="ar-SA" sz="1600" kern="1200" dirty="0">
                  <a:solidFill>
                    <a:schemeClr val="tx1"/>
                  </a:solidFill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الملفات والمجلدات</a:t>
              </a:r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4929005" y="2411447"/>
            <a:ext cx="1336445" cy="1425936"/>
            <a:chOff x="4929005" y="2411447"/>
            <a:chExt cx="1336445" cy="1425936"/>
          </a:xfrm>
        </p:grpSpPr>
        <p:pic>
          <p:nvPicPr>
            <p:cNvPr id="32" name="Picture 4" descr="عاصفة الكمبيوتر: ما هو سطح المكتب في الويندوز">
              <a:extLst>
                <a:ext uri="{FF2B5EF4-FFF2-40B4-BE49-F238E27FC236}">
                  <a16:creationId xmlns:a16="http://schemas.microsoft.com/office/drawing/2014/main" id="{2298360F-6C3C-47D7-B092-5E68610D5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005" y="2411447"/>
              <a:ext cx="1336445" cy="991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Google Shape;684;p40"/>
            <p:cNvSpPr/>
            <p:nvPr/>
          </p:nvSpPr>
          <p:spPr>
            <a:xfrm>
              <a:off x="4956010" y="3526459"/>
              <a:ext cx="1271113" cy="31092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indent="0" algn="ctr">
                <a:buNone/>
              </a:pPr>
              <a:r>
                <a:rPr lang="ar-SA" altLang="ar-SA" sz="1600" kern="1200" dirty="0" smtClean="0">
                  <a:solidFill>
                    <a:schemeClr val="tx1"/>
                  </a:solidFill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سطح المكتب </a:t>
              </a:r>
              <a:endParaRPr lang="ar-SA" altLang="ar-SA" sz="1600" kern="1200" dirty="0">
                <a:solidFill>
                  <a:schemeClr val="tx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6559470" y="2275953"/>
            <a:ext cx="1502575" cy="1589912"/>
            <a:chOff x="6559470" y="2275953"/>
            <a:chExt cx="1502575" cy="1589912"/>
          </a:xfrm>
        </p:grpSpPr>
        <p:pic>
          <p:nvPicPr>
            <p:cNvPr id="29" name="Picture 2" descr="عالم الحاسب الألى">
              <a:extLst>
                <a:ext uri="{FF2B5EF4-FFF2-40B4-BE49-F238E27FC236}">
                  <a16:creationId xmlns:a16="http://schemas.microsoft.com/office/drawing/2014/main" id="{FE4E2F98-B648-4DC2-BE35-AAFFF1AD5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453" y="2275953"/>
              <a:ext cx="1496592" cy="1197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Google Shape;684;p40"/>
            <p:cNvSpPr/>
            <p:nvPr/>
          </p:nvSpPr>
          <p:spPr>
            <a:xfrm>
              <a:off x="6559470" y="3554941"/>
              <a:ext cx="1271113" cy="31092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indent="0" algn="ctr">
                <a:buNone/>
              </a:pPr>
              <a:r>
                <a:rPr lang="ar-SA" altLang="ar-SA" sz="1600" kern="1200" dirty="0" smtClean="0">
                  <a:solidFill>
                    <a:schemeClr val="tx1"/>
                  </a:solidFill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rPr>
                <a:t>الحاسب </a:t>
              </a:r>
              <a:endParaRPr lang="ar-SA" altLang="ar-SA" sz="1600" kern="1200" dirty="0">
                <a:solidFill>
                  <a:schemeClr val="tx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38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7"/>
          <p:cNvGrpSpPr/>
          <p:nvPr/>
        </p:nvGrpSpPr>
        <p:grpSpPr>
          <a:xfrm>
            <a:off x="6799622" y="-270500"/>
            <a:ext cx="1256977" cy="1227202"/>
            <a:chOff x="2180272" y="-464800"/>
            <a:chExt cx="1256977" cy="1227202"/>
          </a:xfrm>
        </p:grpSpPr>
        <p:sp>
          <p:nvSpPr>
            <p:cNvPr id="580" name="Google Shape;580;p3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7"/>
          <p:cNvGrpSpPr/>
          <p:nvPr/>
        </p:nvGrpSpPr>
        <p:grpSpPr>
          <a:xfrm flipH="1">
            <a:off x="7880039" y="398067"/>
            <a:ext cx="897481" cy="876222"/>
            <a:chOff x="2180272" y="-464800"/>
            <a:chExt cx="1256977" cy="1227202"/>
          </a:xfrm>
        </p:grpSpPr>
        <p:sp>
          <p:nvSpPr>
            <p:cNvPr id="583" name="Google Shape;583;p3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2" descr="عالم الحاسب الألى">
            <a:extLst>
              <a:ext uri="{FF2B5EF4-FFF2-40B4-BE49-F238E27FC236}">
                <a16:creationId xmlns:a16="http://schemas.microsoft.com/office/drawing/2014/main" id="{9ADE0A7C-D6DD-4204-9B98-43AE7098F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37" y="1433411"/>
            <a:ext cx="4745270" cy="328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عنوان 1">
            <a:extLst>
              <a:ext uri="{FF2B5EF4-FFF2-40B4-BE49-F238E27FC236}">
                <a16:creationId xmlns:a16="http://schemas.microsoft.com/office/drawing/2014/main" id="{474F0549-3FB7-4F17-BE11-E1AFDBC58081}"/>
              </a:ext>
            </a:extLst>
          </p:cNvPr>
          <p:cNvSpPr txBox="1">
            <a:spLocks/>
          </p:cNvSpPr>
          <p:nvPr/>
        </p:nvSpPr>
        <p:spPr>
          <a:xfrm>
            <a:off x="2790080" y="538148"/>
            <a:ext cx="3628193" cy="56499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ar-SA" sz="3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</a:p>
          <a:p>
            <a:pPr eaLnBrk="1" hangingPunct="1"/>
            <a:endParaRPr lang="ar-SA" sz="15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Google Shape;684;p40"/>
          <p:cNvSpPr/>
          <p:nvPr/>
        </p:nvSpPr>
        <p:spPr>
          <a:xfrm>
            <a:off x="2154524" y="2568868"/>
            <a:ext cx="1271113" cy="310924"/>
          </a:xfrm>
          <a:prstGeom prst="roundRect">
            <a:avLst>
              <a:gd name="adj" fmla="val 50000"/>
            </a:avLst>
          </a:prstGeom>
          <a:solidFill>
            <a:srgbClr val="FFFDD1"/>
          </a:solidFill>
          <a:ln w="28575" cap="flat" cmpd="sng">
            <a:solidFill>
              <a:schemeClr val="accent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buNone/>
            </a:pPr>
            <a:r>
              <a:rPr lang="ar-SA" altLang="ar-SA" sz="2400" kern="1200" dirty="0" smtClean="0">
                <a:solidFill>
                  <a:schemeClr val="tx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الحاسب </a:t>
            </a:r>
            <a:endParaRPr lang="ar-SA" altLang="ar-SA" sz="2400" kern="1200" dirty="0">
              <a:solidFill>
                <a:schemeClr val="tx1"/>
              </a:solidFill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7"/>
          <p:cNvGrpSpPr/>
          <p:nvPr/>
        </p:nvGrpSpPr>
        <p:grpSpPr>
          <a:xfrm>
            <a:off x="6799622" y="-270500"/>
            <a:ext cx="1256977" cy="1227202"/>
            <a:chOff x="2180272" y="-464800"/>
            <a:chExt cx="1256977" cy="1227202"/>
          </a:xfrm>
        </p:grpSpPr>
        <p:sp>
          <p:nvSpPr>
            <p:cNvPr id="580" name="Google Shape;580;p3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7"/>
          <p:cNvGrpSpPr/>
          <p:nvPr/>
        </p:nvGrpSpPr>
        <p:grpSpPr>
          <a:xfrm flipH="1">
            <a:off x="7880039" y="398067"/>
            <a:ext cx="897481" cy="876222"/>
            <a:chOff x="2180272" y="-464800"/>
            <a:chExt cx="1256977" cy="1227202"/>
          </a:xfrm>
        </p:grpSpPr>
        <p:sp>
          <p:nvSpPr>
            <p:cNvPr id="583" name="Google Shape;583;p37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7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مكونات الحاسوب الاساسية للاطفا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721" r="3510" b="13884"/>
          <a:stretch/>
        </p:blipFill>
        <p:spPr>
          <a:xfrm>
            <a:off x="938313" y="519672"/>
            <a:ext cx="7097087" cy="43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1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oogle Shape;1224;p54"/>
          <p:cNvGrpSpPr/>
          <p:nvPr/>
        </p:nvGrpSpPr>
        <p:grpSpPr>
          <a:xfrm>
            <a:off x="2273922" y="2625257"/>
            <a:ext cx="4596159" cy="1978845"/>
            <a:chOff x="-240953" y="1099095"/>
            <a:chExt cx="4596159" cy="1978845"/>
          </a:xfrm>
        </p:grpSpPr>
        <p:grpSp>
          <p:nvGrpSpPr>
            <p:cNvPr id="1225" name="Google Shape;1225;p54"/>
            <p:cNvGrpSpPr/>
            <p:nvPr/>
          </p:nvGrpSpPr>
          <p:grpSpPr>
            <a:xfrm>
              <a:off x="-240953" y="1099095"/>
              <a:ext cx="4596159" cy="1978845"/>
              <a:chOff x="-33315" y="520174"/>
              <a:chExt cx="8464381" cy="1967434"/>
            </a:xfrm>
          </p:grpSpPr>
          <p:sp>
            <p:nvSpPr>
              <p:cNvPr id="1226" name="Google Shape;1226;p54"/>
              <p:cNvSpPr/>
              <p:nvPr/>
            </p:nvSpPr>
            <p:spPr>
              <a:xfrm>
                <a:off x="-33315" y="963608"/>
                <a:ext cx="8463900" cy="1524000"/>
              </a:xfrm>
              <a:prstGeom prst="rect">
                <a:avLst/>
              </a:prstGeom>
              <a:solidFill>
                <a:schemeClr val="accent3"/>
              </a:solidFill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4"/>
              <p:cNvSpPr/>
              <p:nvPr/>
            </p:nvSpPr>
            <p:spPr>
              <a:xfrm>
                <a:off x="-32834" y="520174"/>
                <a:ext cx="8463900" cy="447936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8" name="Google Shape;1228;p54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1229" name="Google Shape;1229;p54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4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4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54"/>
          <p:cNvSpPr/>
          <p:nvPr/>
        </p:nvSpPr>
        <p:spPr>
          <a:xfrm>
            <a:off x="7065472" y="3506263"/>
            <a:ext cx="299490" cy="335145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54"/>
          <p:cNvSpPr/>
          <p:nvPr/>
        </p:nvSpPr>
        <p:spPr>
          <a:xfrm>
            <a:off x="1260697" y="3979238"/>
            <a:ext cx="299490" cy="335145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8" name="Google Shape;1238;p54"/>
          <p:cNvGrpSpPr/>
          <p:nvPr/>
        </p:nvGrpSpPr>
        <p:grpSpPr>
          <a:xfrm>
            <a:off x="6564869" y="4179277"/>
            <a:ext cx="1300688" cy="673500"/>
            <a:chOff x="6691856" y="4179277"/>
            <a:chExt cx="1300688" cy="673500"/>
          </a:xfrm>
        </p:grpSpPr>
        <p:sp>
          <p:nvSpPr>
            <p:cNvPr id="1239" name="Google Shape;1239;p54"/>
            <p:cNvSpPr/>
            <p:nvPr/>
          </p:nvSpPr>
          <p:spPr>
            <a:xfrm rot="-1917045" flipH="1">
              <a:off x="7478627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4"/>
            <p:cNvSpPr/>
            <p:nvPr/>
          </p:nvSpPr>
          <p:spPr>
            <a:xfrm rot="-1917045" flipH="1">
              <a:off x="7250027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4"/>
            <p:cNvSpPr/>
            <p:nvPr/>
          </p:nvSpPr>
          <p:spPr>
            <a:xfrm rot="-1917045" flipH="1">
              <a:off x="7015089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6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4"/>
            <p:cNvSpPr/>
            <p:nvPr/>
          </p:nvSpPr>
          <p:spPr>
            <a:xfrm rot="-1917045" flipH="1">
              <a:off x="6805539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00000" algn="bl" rotWithShape="0">
                <a:schemeClr val="lt1">
                  <a:alpha val="3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B8B9BA5-917F-490E-AA72-8EFAAED93732}"/>
              </a:ext>
            </a:extLst>
          </p:cNvPr>
          <p:cNvSpPr txBox="1"/>
          <p:nvPr/>
        </p:nvSpPr>
        <p:spPr>
          <a:xfrm>
            <a:off x="2309423" y="2585817"/>
            <a:ext cx="44169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 هو الحاسب؟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32E473B-08EC-48CB-8CE0-0A3D96523340}"/>
              </a:ext>
            </a:extLst>
          </p:cNvPr>
          <p:cNvSpPr txBox="1"/>
          <p:nvPr/>
        </p:nvSpPr>
        <p:spPr>
          <a:xfrm>
            <a:off x="2497330" y="3219650"/>
            <a:ext cx="42422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الحاسب هو أحد أنواع الأجهزة الإلكترونية, يمكنه إتباع تعليمات محددة واتخاذ القرارات والقيام بالكثير من الأمور المفيدة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" name="Google Shape;1226;p54"/>
          <p:cNvSpPr/>
          <p:nvPr/>
        </p:nvSpPr>
        <p:spPr>
          <a:xfrm>
            <a:off x="-5009" y="-11182"/>
            <a:ext cx="9149009" cy="5193997"/>
          </a:xfrm>
          <a:prstGeom prst="rect">
            <a:avLst/>
          </a:prstGeom>
          <a:solidFill>
            <a:schemeClr val="tx1">
              <a:lumMod val="50000"/>
              <a:alpha val="30196"/>
            </a:schemeClr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4" name="Google Shape;1224;p54"/>
          <p:cNvGrpSpPr/>
          <p:nvPr/>
        </p:nvGrpSpPr>
        <p:grpSpPr>
          <a:xfrm>
            <a:off x="2273922" y="2625257"/>
            <a:ext cx="4596159" cy="1978845"/>
            <a:chOff x="-240953" y="1099095"/>
            <a:chExt cx="4596159" cy="1978845"/>
          </a:xfrm>
        </p:grpSpPr>
        <p:grpSp>
          <p:nvGrpSpPr>
            <p:cNvPr id="1225" name="Google Shape;1225;p54"/>
            <p:cNvGrpSpPr/>
            <p:nvPr/>
          </p:nvGrpSpPr>
          <p:grpSpPr>
            <a:xfrm>
              <a:off x="-240953" y="1099095"/>
              <a:ext cx="4596159" cy="1978845"/>
              <a:chOff x="-33315" y="520174"/>
              <a:chExt cx="8464381" cy="1967434"/>
            </a:xfrm>
          </p:grpSpPr>
          <p:sp>
            <p:nvSpPr>
              <p:cNvPr id="1226" name="Google Shape;1226;p54"/>
              <p:cNvSpPr/>
              <p:nvPr/>
            </p:nvSpPr>
            <p:spPr>
              <a:xfrm>
                <a:off x="-33315" y="963608"/>
                <a:ext cx="8463900" cy="152400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54"/>
              <p:cNvSpPr/>
              <p:nvPr/>
            </p:nvSpPr>
            <p:spPr>
              <a:xfrm>
                <a:off x="-32834" y="520174"/>
                <a:ext cx="8463900" cy="447936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 w="28575" cap="flat" cmpd="sng">
                <a:noFill/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8" name="Google Shape;1228;p54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1229" name="Google Shape;1229;p54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54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54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33" name="Google Shape;1233;p54"/>
          <p:cNvSpPr/>
          <p:nvPr/>
        </p:nvSpPr>
        <p:spPr>
          <a:xfrm>
            <a:off x="7065472" y="3506263"/>
            <a:ext cx="299490" cy="335145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54"/>
          <p:cNvSpPr/>
          <p:nvPr/>
        </p:nvSpPr>
        <p:spPr>
          <a:xfrm>
            <a:off x="1260697" y="3979238"/>
            <a:ext cx="299490" cy="335145"/>
          </a:xfrm>
          <a:custGeom>
            <a:avLst/>
            <a:gdLst/>
            <a:ahLst/>
            <a:cxnLst/>
            <a:rect l="l" t="t" r="r" b="b"/>
            <a:pathLst>
              <a:path w="3871" h="4332" extrusionOk="0">
                <a:moveTo>
                  <a:pt x="1942" y="1"/>
                </a:moveTo>
                <a:cubicBezTo>
                  <a:pt x="1894" y="1"/>
                  <a:pt x="1846" y="24"/>
                  <a:pt x="1823" y="72"/>
                </a:cubicBezTo>
                <a:cubicBezTo>
                  <a:pt x="1596" y="572"/>
                  <a:pt x="1513" y="1167"/>
                  <a:pt x="1465" y="1703"/>
                </a:cubicBezTo>
                <a:cubicBezTo>
                  <a:pt x="1001" y="1739"/>
                  <a:pt x="513" y="1834"/>
                  <a:pt x="108" y="2037"/>
                </a:cubicBezTo>
                <a:cubicBezTo>
                  <a:pt x="1" y="2084"/>
                  <a:pt x="1" y="2239"/>
                  <a:pt x="108" y="2299"/>
                </a:cubicBezTo>
                <a:cubicBezTo>
                  <a:pt x="513" y="2501"/>
                  <a:pt x="1001" y="2596"/>
                  <a:pt x="1465" y="2632"/>
                </a:cubicBezTo>
                <a:cubicBezTo>
                  <a:pt x="1513" y="3215"/>
                  <a:pt x="1704" y="4239"/>
                  <a:pt x="1882" y="4323"/>
                </a:cubicBezTo>
                <a:cubicBezTo>
                  <a:pt x="1899" y="4328"/>
                  <a:pt x="1917" y="4331"/>
                  <a:pt x="1934" y="4331"/>
                </a:cubicBezTo>
                <a:cubicBezTo>
                  <a:pt x="1986" y="4331"/>
                  <a:pt x="2034" y="4302"/>
                  <a:pt x="2061" y="4239"/>
                </a:cubicBezTo>
                <a:cubicBezTo>
                  <a:pt x="2287" y="3751"/>
                  <a:pt x="2370" y="3156"/>
                  <a:pt x="2406" y="2620"/>
                </a:cubicBezTo>
                <a:cubicBezTo>
                  <a:pt x="2858" y="2572"/>
                  <a:pt x="3347" y="2477"/>
                  <a:pt x="3751" y="2275"/>
                </a:cubicBezTo>
                <a:cubicBezTo>
                  <a:pt x="3787" y="2263"/>
                  <a:pt x="3799" y="2251"/>
                  <a:pt x="3811" y="2215"/>
                </a:cubicBezTo>
                <a:cubicBezTo>
                  <a:pt x="3870" y="2144"/>
                  <a:pt x="3847" y="2072"/>
                  <a:pt x="3787" y="2037"/>
                </a:cubicBezTo>
                <a:cubicBezTo>
                  <a:pt x="3382" y="1834"/>
                  <a:pt x="2882" y="1727"/>
                  <a:pt x="2418" y="1703"/>
                </a:cubicBezTo>
                <a:cubicBezTo>
                  <a:pt x="2382" y="1167"/>
                  <a:pt x="2287" y="572"/>
                  <a:pt x="2061" y="72"/>
                </a:cubicBezTo>
                <a:cubicBezTo>
                  <a:pt x="2037" y="24"/>
                  <a:pt x="1989" y="1"/>
                  <a:pt x="19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8" name="Google Shape;1238;p54"/>
          <p:cNvGrpSpPr/>
          <p:nvPr/>
        </p:nvGrpSpPr>
        <p:grpSpPr>
          <a:xfrm>
            <a:off x="6564869" y="4179277"/>
            <a:ext cx="1300688" cy="673500"/>
            <a:chOff x="6691856" y="4179277"/>
            <a:chExt cx="1300688" cy="673500"/>
          </a:xfrm>
        </p:grpSpPr>
        <p:sp>
          <p:nvSpPr>
            <p:cNvPr id="1239" name="Google Shape;1239;p54"/>
            <p:cNvSpPr/>
            <p:nvPr/>
          </p:nvSpPr>
          <p:spPr>
            <a:xfrm rot="-1917045" flipH="1">
              <a:off x="7478627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rgbClr val="9BD2E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4"/>
            <p:cNvSpPr/>
            <p:nvPr/>
          </p:nvSpPr>
          <p:spPr>
            <a:xfrm rot="-1917045" flipH="1">
              <a:off x="7250027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rgbClr val="9BD2E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4"/>
            <p:cNvSpPr/>
            <p:nvPr/>
          </p:nvSpPr>
          <p:spPr>
            <a:xfrm rot="-1917045" flipH="1">
              <a:off x="7015089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rgbClr val="9BD2E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4"/>
            <p:cNvSpPr/>
            <p:nvPr/>
          </p:nvSpPr>
          <p:spPr>
            <a:xfrm rot="-1917045" flipH="1">
              <a:off x="6805539" y="4243947"/>
              <a:ext cx="400234" cy="544161"/>
            </a:xfrm>
            <a:prstGeom prst="upArrow">
              <a:avLst>
                <a:gd name="adj1" fmla="val 25005"/>
                <a:gd name="adj2" fmla="val 100000"/>
              </a:avLst>
            </a:prstGeom>
            <a:solidFill>
              <a:schemeClr val="accent4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00000" algn="bl" rotWithShape="0">
                <a:schemeClr val="lt1">
                  <a:alpha val="3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B8B9BA5-917F-490E-AA72-8EFAAED93732}"/>
              </a:ext>
            </a:extLst>
          </p:cNvPr>
          <p:cNvSpPr txBox="1"/>
          <p:nvPr/>
        </p:nvSpPr>
        <p:spPr>
          <a:xfrm>
            <a:off x="2309423" y="2559912"/>
            <a:ext cx="44169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الحاسب المكتبي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32E473B-08EC-48CB-8CE0-0A3D96523340}"/>
              </a:ext>
            </a:extLst>
          </p:cNvPr>
          <p:cNvSpPr txBox="1"/>
          <p:nvPr/>
        </p:nvSpPr>
        <p:spPr>
          <a:xfrm>
            <a:off x="2497330" y="3219650"/>
            <a:ext cx="42422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 b="1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ar-SA" dirty="0"/>
              <a:t>يتكون الحاسب المكتبي من مجموعة من الأجهزة المتصلة بعضها ببعض ، التي تتيح استخدامه لأداء المهام المختلفة .</a:t>
            </a:r>
          </a:p>
        </p:txBody>
      </p:sp>
    </p:spTree>
    <p:extLst>
      <p:ext uri="{BB962C8B-B14F-4D97-AF65-F5344CB8AC3E}">
        <p14:creationId xmlns:p14="http://schemas.microsoft.com/office/powerpoint/2010/main" val="117411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731;p43"/>
          <p:cNvGrpSpPr/>
          <p:nvPr/>
        </p:nvGrpSpPr>
        <p:grpSpPr>
          <a:xfrm>
            <a:off x="4729231" y="609600"/>
            <a:ext cx="3757240" cy="3439907"/>
            <a:chOff x="1083450" y="1217401"/>
            <a:chExt cx="3271707" cy="2995381"/>
          </a:xfrm>
        </p:grpSpPr>
        <p:grpSp>
          <p:nvGrpSpPr>
            <p:cNvPr id="7" name="Google Shape;732;p43"/>
            <p:cNvGrpSpPr/>
            <p:nvPr/>
          </p:nvGrpSpPr>
          <p:grpSpPr>
            <a:xfrm>
              <a:off x="1083450" y="1217401"/>
              <a:ext cx="3271707" cy="2995381"/>
              <a:chOff x="2405732" y="637799"/>
              <a:chExt cx="6025242" cy="2978108"/>
            </a:xfrm>
          </p:grpSpPr>
          <p:sp>
            <p:nvSpPr>
              <p:cNvPr id="14" name="Google Shape;733;p43"/>
              <p:cNvSpPr/>
              <p:nvPr/>
            </p:nvSpPr>
            <p:spPr>
              <a:xfrm>
                <a:off x="2405732" y="963608"/>
                <a:ext cx="6024900" cy="2652300"/>
              </a:xfrm>
              <a:prstGeom prst="rect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34;p43"/>
              <p:cNvSpPr/>
              <p:nvPr/>
            </p:nvSpPr>
            <p:spPr>
              <a:xfrm>
                <a:off x="2406075" y="637799"/>
                <a:ext cx="6024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accent6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735;p43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10" name="Google Shape;736;p43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37;p43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38;p43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" name="Google Shape;747;p43"/>
          <p:cNvGrpSpPr/>
          <p:nvPr/>
        </p:nvGrpSpPr>
        <p:grpSpPr>
          <a:xfrm>
            <a:off x="4984531" y="849875"/>
            <a:ext cx="3757240" cy="3439907"/>
            <a:chOff x="1083450" y="1217401"/>
            <a:chExt cx="3271707" cy="2995381"/>
          </a:xfrm>
        </p:grpSpPr>
        <p:grpSp>
          <p:nvGrpSpPr>
            <p:cNvPr id="17" name="Google Shape;748;p43"/>
            <p:cNvGrpSpPr/>
            <p:nvPr/>
          </p:nvGrpSpPr>
          <p:grpSpPr>
            <a:xfrm>
              <a:off x="1083450" y="1217401"/>
              <a:ext cx="3271707" cy="2995381"/>
              <a:chOff x="2405732" y="637799"/>
              <a:chExt cx="6025242" cy="2978108"/>
            </a:xfrm>
          </p:grpSpPr>
          <p:sp>
            <p:nvSpPr>
              <p:cNvPr id="22" name="Google Shape;749;p43"/>
              <p:cNvSpPr/>
              <p:nvPr/>
            </p:nvSpPr>
            <p:spPr>
              <a:xfrm>
                <a:off x="2405732" y="963608"/>
                <a:ext cx="6024900" cy="26523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50;p43"/>
              <p:cNvSpPr/>
              <p:nvPr/>
            </p:nvSpPr>
            <p:spPr>
              <a:xfrm>
                <a:off x="2406075" y="637799"/>
                <a:ext cx="6024900" cy="330300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chemeClr val="dk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" name="Google Shape;751;p43"/>
            <p:cNvGrpSpPr/>
            <p:nvPr/>
          </p:nvGrpSpPr>
          <p:grpSpPr>
            <a:xfrm>
              <a:off x="3439778" y="1308429"/>
              <a:ext cx="784907" cy="155297"/>
              <a:chOff x="7189925" y="928775"/>
              <a:chExt cx="699000" cy="138300"/>
            </a:xfrm>
          </p:grpSpPr>
          <p:sp>
            <p:nvSpPr>
              <p:cNvPr id="19" name="Google Shape;752;p43"/>
              <p:cNvSpPr/>
              <p:nvPr/>
            </p:nvSpPr>
            <p:spPr>
              <a:xfrm>
                <a:off x="7189925" y="928775"/>
                <a:ext cx="138300" cy="138300"/>
              </a:xfrm>
              <a:prstGeom prst="ellipse">
                <a:avLst/>
              </a:prstGeom>
              <a:solidFill>
                <a:schemeClr val="lt2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53;p43"/>
              <p:cNvSpPr/>
              <p:nvPr/>
            </p:nvSpPr>
            <p:spPr>
              <a:xfrm>
                <a:off x="7470275" y="928775"/>
                <a:ext cx="138300" cy="138300"/>
              </a:xfrm>
              <a:prstGeom prst="ellipse">
                <a:avLst/>
              </a:prstGeom>
              <a:solidFill>
                <a:schemeClr val="accen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54;p43"/>
              <p:cNvSpPr/>
              <p:nvPr/>
            </p:nvSpPr>
            <p:spPr>
              <a:xfrm>
                <a:off x="7750625" y="928775"/>
                <a:ext cx="138300" cy="138300"/>
              </a:xfrm>
              <a:prstGeom prst="ellipse">
                <a:avLst/>
              </a:prstGeom>
              <a:solidFill>
                <a:schemeClr val="accent3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B8B9BA5-917F-490E-AA72-8EFAAED93732}"/>
              </a:ext>
            </a:extLst>
          </p:cNvPr>
          <p:cNvSpPr txBox="1"/>
          <p:nvPr/>
        </p:nvSpPr>
        <p:spPr>
          <a:xfrm>
            <a:off x="5123153" y="2006535"/>
            <a:ext cx="3479781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FF33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الحاسب </a:t>
            </a:r>
            <a:r>
              <a:rPr lang="ar-SA" sz="3200" b="1" dirty="0" smtClean="0">
                <a:solidFill>
                  <a:srgbClr val="FF33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المكتبي  : </a:t>
            </a:r>
          </a:p>
          <a:p>
            <a:pPr algn="ctr"/>
            <a:r>
              <a:rPr lang="ar-SA" sz="2000" b="1" dirty="0" smtClean="0">
                <a:solidFill>
                  <a:srgbClr val="E17A43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يتكون من مجموعه من الأجهزة المتصلة ببعضها البعض , و التي تتيح استخدامه لأداء المهام المختلفة </a:t>
            </a:r>
            <a:endParaRPr lang="ar-SA" sz="2000" b="1" dirty="0">
              <a:solidFill>
                <a:srgbClr val="E17A43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5" name="صورة 24" descr="لقطة الشاشة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811" l="0" r="100000">
                        <a14:foregroundMark x1="54968" y1="18919" x2="54968" y2="18919"/>
                        <a14:foregroundMark x1="60888" y1="20721" x2="60888" y2="20721"/>
                        <a14:foregroundMark x1="62791" y1="18198" x2="64482" y2="23243"/>
                        <a14:foregroundMark x1="73573" y1="5946" x2="73573" y2="8108"/>
                        <a14:foregroundMark x1="84989" y1="31532" x2="85201" y2="32613"/>
                        <a14:foregroundMark x1="86258" y1="30631" x2="81184" y2="31892"/>
                        <a14:foregroundMark x1="85835" y1="29009" x2="84778" y2="34595"/>
                        <a14:foregroundMark x1="20930" y1="30991" x2="19450" y2="25045"/>
                        <a14:foregroundMark x1="58774" y1="74955" x2="66385" y2="76396"/>
                        <a14:foregroundMark x1="42283" y1="21982" x2="41860" y2="22883"/>
                        <a14:foregroundMark x1="81818" y1="22883" x2="84144" y2="23243"/>
                        <a14:foregroundMark x1="63848" y1="27568" x2="63848" y2="288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88"/>
          <a:stretch/>
        </p:blipFill>
        <p:spPr>
          <a:xfrm>
            <a:off x="345458" y="609600"/>
            <a:ext cx="4383559" cy="448060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92982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36"/>
          <p:cNvGrpSpPr/>
          <p:nvPr/>
        </p:nvGrpSpPr>
        <p:grpSpPr>
          <a:xfrm>
            <a:off x="716650" y="637800"/>
            <a:ext cx="7714350" cy="3867900"/>
            <a:chOff x="716650" y="637800"/>
            <a:chExt cx="7714350" cy="3867900"/>
          </a:xfrm>
        </p:grpSpPr>
        <p:sp>
          <p:nvSpPr>
            <p:cNvPr id="446" name="Google Shape;446;p36"/>
            <p:cNvSpPr/>
            <p:nvPr/>
          </p:nvSpPr>
          <p:spPr>
            <a:xfrm>
              <a:off x="716650" y="963600"/>
              <a:ext cx="7713900" cy="3542100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717100" y="637800"/>
              <a:ext cx="7713900" cy="330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36"/>
          <p:cNvGrpSpPr/>
          <p:nvPr/>
        </p:nvGrpSpPr>
        <p:grpSpPr>
          <a:xfrm>
            <a:off x="3844819" y="1256679"/>
            <a:ext cx="1457561" cy="134244"/>
            <a:chOff x="3599100" y="1158250"/>
            <a:chExt cx="1726150" cy="159000"/>
          </a:xfrm>
        </p:grpSpPr>
        <p:sp>
          <p:nvSpPr>
            <p:cNvPr id="460" name="Google Shape;460;p36"/>
            <p:cNvSpPr/>
            <p:nvPr/>
          </p:nvSpPr>
          <p:spPr>
            <a:xfrm>
              <a:off x="3599100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226075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853050" y="1158250"/>
              <a:ext cx="472200" cy="159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36"/>
          <p:cNvGrpSpPr/>
          <p:nvPr/>
        </p:nvGrpSpPr>
        <p:grpSpPr>
          <a:xfrm>
            <a:off x="187947" y="421025"/>
            <a:ext cx="1256977" cy="1227202"/>
            <a:chOff x="2180272" y="-464800"/>
            <a:chExt cx="1256977" cy="1227202"/>
          </a:xfrm>
        </p:grpSpPr>
        <p:sp>
          <p:nvSpPr>
            <p:cNvPr id="464" name="Google Shape;464;p36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" name="Google Shape;471;p36"/>
          <p:cNvGrpSpPr/>
          <p:nvPr/>
        </p:nvGrpSpPr>
        <p:grpSpPr>
          <a:xfrm rot="1124476">
            <a:off x="161859" y="4051655"/>
            <a:ext cx="3002061" cy="1104891"/>
            <a:chOff x="419375" y="2109025"/>
            <a:chExt cx="1137975" cy="418825"/>
          </a:xfrm>
        </p:grpSpPr>
        <p:sp>
          <p:nvSpPr>
            <p:cNvPr id="472" name="Google Shape;472;p36"/>
            <p:cNvSpPr/>
            <p:nvPr/>
          </p:nvSpPr>
          <p:spPr>
            <a:xfrm>
              <a:off x="434575" y="2109025"/>
              <a:ext cx="1122775" cy="418825"/>
            </a:xfrm>
            <a:custGeom>
              <a:avLst/>
              <a:gdLst/>
              <a:ahLst/>
              <a:cxnLst/>
              <a:rect l="l" t="t" r="r" b="b"/>
              <a:pathLst>
                <a:path w="44911" h="16753" extrusionOk="0">
                  <a:moveTo>
                    <a:pt x="393" y="0"/>
                  </a:moveTo>
                  <a:cubicBezTo>
                    <a:pt x="179" y="0"/>
                    <a:pt x="0" y="179"/>
                    <a:pt x="0" y="393"/>
                  </a:cubicBezTo>
                  <a:lnTo>
                    <a:pt x="0" y="16359"/>
                  </a:lnTo>
                  <a:cubicBezTo>
                    <a:pt x="0" y="16574"/>
                    <a:pt x="179" y="16752"/>
                    <a:pt x="393" y="16752"/>
                  </a:cubicBezTo>
                  <a:lnTo>
                    <a:pt x="44518" y="16752"/>
                  </a:lnTo>
                  <a:cubicBezTo>
                    <a:pt x="44732" y="16752"/>
                    <a:pt x="44911" y="16574"/>
                    <a:pt x="44911" y="16359"/>
                  </a:cubicBezTo>
                  <a:lnTo>
                    <a:pt x="44911" y="393"/>
                  </a:lnTo>
                  <a:cubicBezTo>
                    <a:pt x="44911" y="179"/>
                    <a:pt x="44732" y="0"/>
                    <a:pt x="4451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19375" y="2109025"/>
              <a:ext cx="1098675" cy="418825"/>
            </a:xfrm>
            <a:custGeom>
              <a:avLst/>
              <a:gdLst/>
              <a:ahLst/>
              <a:cxnLst/>
              <a:rect l="l" t="t" r="r" b="b"/>
              <a:pathLst>
                <a:path w="43947" h="16753" extrusionOk="0">
                  <a:moveTo>
                    <a:pt x="394" y="0"/>
                  </a:moveTo>
                  <a:cubicBezTo>
                    <a:pt x="180" y="0"/>
                    <a:pt x="1" y="179"/>
                    <a:pt x="1" y="393"/>
                  </a:cubicBezTo>
                  <a:lnTo>
                    <a:pt x="1" y="16359"/>
                  </a:lnTo>
                  <a:cubicBezTo>
                    <a:pt x="1" y="16574"/>
                    <a:pt x="180" y="16752"/>
                    <a:pt x="394" y="16752"/>
                  </a:cubicBezTo>
                  <a:lnTo>
                    <a:pt x="43554" y="16752"/>
                  </a:lnTo>
                  <a:cubicBezTo>
                    <a:pt x="43780" y="16752"/>
                    <a:pt x="43947" y="16574"/>
                    <a:pt x="43947" y="16359"/>
                  </a:cubicBezTo>
                  <a:lnTo>
                    <a:pt x="43947" y="393"/>
                  </a:lnTo>
                  <a:cubicBezTo>
                    <a:pt x="43947" y="179"/>
                    <a:pt x="43780" y="0"/>
                    <a:pt x="43554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700075" y="2428400"/>
              <a:ext cx="522125" cy="55400"/>
            </a:xfrm>
            <a:custGeom>
              <a:avLst/>
              <a:gdLst/>
              <a:ahLst/>
              <a:cxnLst/>
              <a:rect l="l" t="t" r="r" b="b"/>
              <a:pathLst>
                <a:path w="20885" h="2216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lnTo>
                    <a:pt x="1" y="2037"/>
                  </a:lnTo>
                  <a:cubicBezTo>
                    <a:pt x="1" y="2132"/>
                    <a:pt x="84" y="2215"/>
                    <a:pt x="179" y="2215"/>
                  </a:cubicBezTo>
                  <a:lnTo>
                    <a:pt x="20694" y="2215"/>
                  </a:lnTo>
                  <a:cubicBezTo>
                    <a:pt x="20801" y="2215"/>
                    <a:pt x="20884" y="2132"/>
                    <a:pt x="20884" y="2037"/>
                  </a:cubicBezTo>
                  <a:lnTo>
                    <a:pt x="20884" y="179"/>
                  </a:lnTo>
                  <a:cubicBezTo>
                    <a:pt x="20884" y="72"/>
                    <a:pt x="20801" y="1"/>
                    <a:pt x="2069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67000" y="2157825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587550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2"/>
                    <a:pt x="2216" y="2024"/>
                  </a:cubicBezTo>
                  <a:lnTo>
                    <a:pt x="2216" y="191"/>
                  </a:lnTo>
                  <a:cubicBezTo>
                    <a:pt x="2216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665250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742950" y="22486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6" y="2132"/>
                    <a:pt x="2226" y="2024"/>
                  </a:cubicBezTo>
                  <a:lnTo>
                    <a:pt x="2226" y="191"/>
                  </a:lnTo>
                  <a:cubicBezTo>
                    <a:pt x="2226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820625" y="22486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3" y="0"/>
                  </a:moveTo>
                  <a:cubicBezTo>
                    <a:pt x="96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27" y="2024"/>
                  </a:cubicBezTo>
                  <a:lnTo>
                    <a:pt x="2227" y="191"/>
                  </a:lnTo>
                  <a:cubicBezTo>
                    <a:pt x="2227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898325" y="22486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2" y="0"/>
                  </a:moveTo>
                  <a:cubicBezTo>
                    <a:pt x="95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95" y="2215"/>
                    <a:pt x="202" y="2215"/>
                  </a:cubicBezTo>
                  <a:lnTo>
                    <a:pt x="2024" y="2215"/>
                  </a:lnTo>
                  <a:cubicBezTo>
                    <a:pt x="2143" y="2215"/>
                    <a:pt x="2227" y="2132"/>
                    <a:pt x="2227" y="2024"/>
                  </a:cubicBezTo>
                  <a:lnTo>
                    <a:pt x="2227" y="191"/>
                  </a:lnTo>
                  <a:cubicBezTo>
                    <a:pt x="2227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976300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054000" y="22486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1675" y="22486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1209375" y="22486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lnTo>
                    <a:pt x="0" y="2024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1287050" y="22486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lnTo>
                    <a:pt x="1" y="2024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15" y="2024"/>
                  </a:cubicBezTo>
                  <a:lnTo>
                    <a:pt x="2215" y="191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467000" y="2248325"/>
              <a:ext cx="95275" cy="55675"/>
            </a:xfrm>
            <a:custGeom>
              <a:avLst/>
              <a:gdLst/>
              <a:ahLst/>
              <a:cxnLst/>
              <a:rect l="l" t="t" r="r" b="b"/>
              <a:pathLst>
                <a:path w="3811" h="2227" extrusionOk="0">
                  <a:moveTo>
                    <a:pt x="251" y="0"/>
                  </a:moveTo>
                  <a:cubicBezTo>
                    <a:pt x="108" y="0"/>
                    <a:pt x="1" y="119"/>
                    <a:pt x="1" y="262"/>
                  </a:cubicBezTo>
                  <a:lnTo>
                    <a:pt x="1" y="1977"/>
                  </a:lnTo>
                  <a:cubicBezTo>
                    <a:pt x="1" y="2108"/>
                    <a:pt x="108" y="2227"/>
                    <a:pt x="251" y="2227"/>
                  </a:cubicBezTo>
                  <a:lnTo>
                    <a:pt x="3549" y="2227"/>
                  </a:lnTo>
                  <a:cubicBezTo>
                    <a:pt x="3692" y="2227"/>
                    <a:pt x="3811" y="2108"/>
                    <a:pt x="3811" y="1977"/>
                  </a:cubicBezTo>
                  <a:lnTo>
                    <a:pt x="3811" y="262"/>
                  </a:lnTo>
                  <a:cubicBezTo>
                    <a:pt x="3811" y="119"/>
                    <a:pt x="3692" y="0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544700" y="2157825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622375" y="2157825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2"/>
                    <a:pt x="2216" y="2025"/>
                  </a:cubicBezTo>
                  <a:lnTo>
                    <a:pt x="2216" y="191"/>
                  </a:lnTo>
                  <a:cubicBezTo>
                    <a:pt x="2216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700075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777775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202" y="1"/>
                  </a:moveTo>
                  <a:cubicBezTo>
                    <a:pt x="95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95" y="2215"/>
                    <a:pt x="202" y="2215"/>
                  </a:cubicBezTo>
                  <a:lnTo>
                    <a:pt x="2024" y="2215"/>
                  </a:lnTo>
                  <a:cubicBezTo>
                    <a:pt x="2131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855450" y="2157825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37" y="2215"/>
                  </a:lnTo>
                  <a:cubicBezTo>
                    <a:pt x="2144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44" y="1"/>
                    <a:pt x="2037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933150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203" y="1"/>
                  </a:moveTo>
                  <a:cubicBezTo>
                    <a:pt x="95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95" y="2215"/>
                    <a:pt x="203" y="2215"/>
                  </a:cubicBezTo>
                  <a:lnTo>
                    <a:pt x="2036" y="2215"/>
                  </a:lnTo>
                  <a:cubicBezTo>
                    <a:pt x="2143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43" y="1"/>
                    <a:pt x="203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1011125" y="2157825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88825" y="2157825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166500" y="2157825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244200" y="2157825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321875" y="2157825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44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399875" y="2157825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467000" y="23385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544700" y="23385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4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622375" y="23385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1"/>
                    <a:pt x="2216" y="2024"/>
                  </a:cubicBezTo>
                  <a:lnTo>
                    <a:pt x="2216" y="191"/>
                  </a:lnTo>
                  <a:cubicBezTo>
                    <a:pt x="2216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67000" y="2428400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544700" y="2428400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622375" y="2428400"/>
              <a:ext cx="55400" cy="55400"/>
            </a:xfrm>
            <a:custGeom>
              <a:avLst/>
              <a:gdLst/>
              <a:ahLst/>
              <a:cxnLst/>
              <a:rect l="l" t="t" r="r" b="b"/>
              <a:pathLst>
                <a:path w="2216" h="2216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6" y="2132"/>
                    <a:pt x="2216" y="2025"/>
                  </a:cubicBezTo>
                  <a:lnTo>
                    <a:pt x="2216" y="191"/>
                  </a:lnTo>
                  <a:cubicBezTo>
                    <a:pt x="2216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700075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32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777775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2" y="0"/>
                  </a:moveTo>
                  <a:cubicBezTo>
                    <a:pt x="95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95" y="2215"/>
                    <a:pt x="202" y="2215"/>
                  </a:cubicBezTo>
                  <a:lnTo>
                    <a:pt x="2024" y="2215"/>
                  </a:lnTo>
                  <a:cubicBezTo>
                    <a:pt x="2131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855450" y="23385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96" y="2215"/>
                    <a:pt x="203" y="2215"/>
                  </a:cubicBezTo>
                  <a:lnTo>
                    <a:pt x="2037" y="2215"/>
                  </a:lnTo>
                  <a:cubicBezTo>
                    <a:pt x="2144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933150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95" y="2215"/>
                    <a:pt x="203" y="2215"/>
                  </a:cubicBezTo>
                  <a:lnTo>
                    <a:pt x="2036" y="2215"/>
                  </a:lnTo>
                  <a:cubicBezTo>
                    <a:pt x="2143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43" y="0"/>
                    <a:pt x="2036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1011125" y="2338525"/>
              <a:ext cx="55400" cy="55375"/>
            </a:xfrm>
            <a:custGeom>
              <a:avLst/>
              <a:gdLst/>
              <a:ahLst/>
              <a:cxnLst/>
              <a:rect l="l" t="t" r="r" b="b"/>
              <a:pathLst>
                <a:path w="2216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1088825" y="2338525"/>
              <a:ext cx="55375" cy="55375"/>
            </a:xfrm>
            <a:custGeom>
              <a:avLst/>
              <a:gdLst/>
              <a:ahLst/>
              <a:cxnLst/>
              <a:rect l="l" t="t" r="r" b="b"/>
              <a:pathLst>
                <a:path w="2215" h="2215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1"/>
                    <a:pt x="2215" y="2024"/>
                  </a:cubicBezTo>
                  <a:lnTo>
                    <a:pt x="2215" y="191"/>
                  </a:lnTo>
                  <a:cubicBezTo>
                    <a:pt x="2215" y="83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1166500" y="23385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84" y="2215"/>
                    <a:pt x="191" y="2215"/>
                  </a:cubicBezTo>
                  <a:lnTo>
                    <a:pt x="2025" y="2215"/>
                  </a:lnTo>
                  <a:cubicBezTo>
                    <a:pt x="2132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1244200" y="2338525"/>
              <a:ext cx="55675" cy="55375"/>
            </a:xfrm>
            <a:custGeom>
              <a:avLst/>
              <a:gdLst/>
              <a:ahLst/>
              <a:cxnLst/>
              <a:rect l="l" t="t" r="r" b="b"/>
              <a:pathLst>
                <a:path w="2227" h="2215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lnTo>
                    <a:pt x="0" y="2024"/>
                  </a:lnTo>
                  <a:cubicBezTo>
                    <a:pt x="0" y="2131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1321875" y="2338525"/>
              <a:ext cx="55700" cy="55375"/>
            </a:xfrm>
            <a:custGeom>
              <a:avLst/>
              <a:gdLst/>
              <a:ahLst/>
              <a:cxnLst/>
              <a:rect l="l" t="t" r="r" b="b"/>
              <a:pathLst>
                <a:path w="2228" h="2215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lnTo>
                    <a:pt x="1" y="2024"/>
                  </a:lnTo>
                  <a:cubicBezTo>
                    <a:pt x="1" y="2131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44" y="2215"/>
                    <a:pt x="2227" y="2131"/>
                    <a:pt x="2227" y="2024"/>
                  </a:cubicBezTo>
                  <a:lnTo>
                    <a:pt x="2227" y="191"/>
                  </a:lnTo>
                  <a:cubicBezTo>
                    <a:pt x="2227" y="83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1377550" y="2248325"/>
              <a:ext cx="77700" cy="145575"/>
            </a:xfrm>
            <a:custGeom>
              <a:avLst/>
              <a:gdLst/>
              <a:ahLst/>
              <a:cxnLst/>
              <a:rect l="l" t="t" r="r" b="b"/>
              <a:pathLst>
                <a:path w="3108" h="5823" extrusionOk="0">
                  <a:moveTo>
                    <a:pt x="655" y="0"/>
                  </a:moveTo>
                  <a:cubicBezTo>
                    <a:pt x="286" y="0"/>
                    <a:pt x="0" y="310"/>
                    <a:pt x="0" y="691"/>
                  </a:cubicBezTo>
                  <a:lnTo>
                    <a:pt x="0" y="1667"/>
                  </a:lnTo>
                  <a:cubicBezTo>
                    <a:pt x="0" y="2048"/>
                    <a:pt x="286" y="2358"/>
                    <a:pt x="655" y="2358"/>
                  </a:cubicBezTo>
                  <a:lnTo>
                    <a:pt x="893" y="2358"/>
                  </a:lnTo>
                  <a:lnTo>
                    <a:pt x="893" y="4965"/>
                  </a:lnTo>
                  <a:cubicBezTo>
                    <a:pt x="893" y="5442"/>
                    <a:pt x="1250" y="5823"/>
                    <a:pt x="1703" y="5823"/>
                  </a:cubicBezTo>
                  <a:lnTo>
                    <a:pt x="2298" y="5823"/>
                  </a:lnTo>
                  <a:cubicBezTo>
                    <a:pt x="2739" y="5823"/>
                    <a:pt x="3108" y="5442"/>
                    <a:pt x="3108" y="4965"/>
                  </a:cubicBezTo>
                  <a:lnTo>
                    <a:pt x="3108" y="1667"/>
                  </a:lnTo>
                  <a:lnTo>
                    <a:pt x="3108" y="1560"/>
                  </a:lnTo>
                  <a:lnTo>
                    <a:pt x="3108" y="691"/>
                  </a:lnTo>
                  <a:cubicBezTo>
                    <a:pt x="3108" y="310"/>
                    <a:pt x="2822" y="0"/>
                    <a:pt x="245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1244200" y="2428400"/>
              <a:ext cx="55675" cy="55400"/>
            </a:xfrm>
            <a:custGeom>
              <a:avLst/>
              <a:gdLst/>
              <a:ahLst/>
              <a:cxnLst/>
              <a:rect l="l" t="t" r="r" b="b"/>
              <a:pathLst>
                <a:path w="2227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321875" y="2428400"/>
              <a:ext cx="55700" cy="55400"/>
            </a:xfrm>
            <a:custGeom>
              <a:avLst/>
              <a:gdLst/>
              <a:ahLst/>
              <a:cxnLst/>
              <a:rect l="l" t="t" r="r" b="b"/>
              <a:pathLst>
                <a:path w="2228" h="2216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15"/>
                    <a:pt x="203" y="2215"/>
                  </a:cubicBezTo>
                  <a:lnTo>
                    <a:pt x="2025" y="2215"/>
                  </a:lnTo>
                  <a:cubicBezTo>
                    <a:pt x="2144" y="2215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1399875" y="2428400"/>
              <a:ext cx="55375" cy="55400"/>
            </a:xfrm>
            <a:custGeom>
              <a:avLst/>
              <a:gdLst/>
              <a:ahLst/>
              <a:cxnLst/>
              <a:rect l="l" t="t" r="r" b="b"/>
              <a:pathLst>
                <a:path w="2215" h="2216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15"/>
                    <a:pt x="191" y="2215"/>
                  </a:cubicBezTo>
                  <a:lnTo>
                    <a:pt x="2024" y="2215"/>
                  </a:lnTo>
                  <a:cubicBezTo>
                    <a:pt x="2131" y="2215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700075" y="2420675"/>
              <a:ext cx="522125" cy="55675"/>
            </a:xfrm>
            <a:custGeom>
              <a:avLst/>
              <a:gdLst/>
              <a:ahLst/>
              <a:cxnLst/>
              <a:rect l="l" t="t" r="r" b="b"/>
              <a:pathLst>
                <a:path w="20885" h="2227" extrusionOk="0">
                  <a:moveTo>
                    <a:pt x="179" y="0"/>
                  </a:moveTo>
                  <a:cubicBezTo>
                    <a:pt x="84" y="0"/>
                    <a:pt x="1" y="83"/>
                    <a:pt x="1" y="191"/>
                  </a:cubicBezTo>
                  <a:lnTo>
                    <a:pt x="1" y="2048"/>
                  </a:lnTo>
                  <a:cubicBezTo>
                    <a:pt x="1" y="2143"/>
                    <a:pt x="84" y="2227"/>
                    <a:pt x="179" y="2227"/>
                  </a:cubicBezTo>
                  <a:lnTo>
                    <a:pt x="20694" y="2227"/>
                  </a:lnTo>
                  <a:cubicBezTo>
                    <a:pt x="20801" y="2227"/>
                    <a:pt x="20884" y="2143"/>
                    <a:pt x="20884" y="2048"/>
                  </a:cubicBezTo>
                  <a:lnTo>
                    <a:pt x="20884" y="191"/>
                  </a:lnTo>
                  <a:cubicBezTo>
                    <a:pt x="20884" y="83"/>
                    <a:pt x="20801" y="0"/>
                    <a:pt x="2069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467000" y="2150100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87550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32"/>
                    <a:pt x="2216" y="2025"/>
                  </a:cubicBezTo>
                  <a:lnTo>
                    <a:pt x="2216" y="191"/>
                  </a:lnTo>
                  <a:cubicBezTo>
                    <a:pt x="2216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665250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742950" y="2240875"/>
              <a:ext cx="55675" cy="55700"/>
            </a:xfrm>
            <a:custGeom>
              <a:avLst/>
              <a:gdLst/>
              <a:ahLst/>
              <a:cxnLst/>
              <a:rect l="l" t="t" r="r" b="b"/>
              <a:pathLst>
                <a:path w="2227" h="2228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6" y="2132"/>
                    <a:pt x="2226" y="2025"/>
                  </a:cubicBezTo>
                  <a:lnTo>
                    <a:pt x="2226" y="191"/>
                  </a:lnTo>
                  <a:cubicBezTo>
                    <a:pt x="2226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820625" y="2240875"/>
              <a:ext cx="55675" cy="55700"/>
            </a:xfrm>
            <a:custGeom>
              <a:avLst/>
              <a:gdLst/>
              <a:ahLst/>
              <a:cxnLst/>
              <a:rect l="l" t="t" r="r" b="b"/>
              <a:pathLst>
                <a:path w="2227" h="2228" extrusionOk="0">
                  <a:moveTo>
                    <a:pt x="203" y="1"/>
                  </a:moveTo>
                  <a:cubicBezTo>
                    <a:pt x="96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898325" y="2240875"/>
              <a:ext cx="55675" cy="55700"/>
            </a:xfrm>
            <a:custGeom>
              <a:avLst/>
              <a:gdLst/>
              <a:ahLst/>
              <a:cxnLst/>
              <a:rect l="l" t="t" r="r" b="b"/>
              <a:pathLst>
                <a:path w="2227" h="2228" extrusionOk="0">
                  <a:moveTo>
                    <a:pt x="202" y="1"/>
                  </a:moveTo>
                  <a:cubicBezTo>
                    <a:pt x="95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95" y="2227"/>
                    <a:pt x="202" y="2227"/>
                  </a:cubicBezTo>
                  <a:lnTo>
                    <a:pt x="2024" y="2227"/>
                  </a:lnTo>
                  <a:cubicBezTo>
                    <a:pt x="2143" y="2227"/>
                    <a:pt x="2227" y="2132"/>
                    <a:pt x="2227" y="2025"/>
                  </a:cubicBezTo>
                  <a:lnTo>
                    <a:pt x="2227" y="191"/>
                  </a:lnTo>
                  <a:cubicBezTo>
                    <a:pt x="2227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976300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1054000" y="2240875"/>
              <a:ext cx="55375" cy="55700"/>
            </a:xfrm>
            <a:custGeom>
              <a:avLst/>
              <a:gdLst/>
              <a:ahLst/>
              <a:cxnLst/>
              <a:rect l="l" t="t" r="r" b="b"/>
              <a:pathLst>
                <a:path w="2215" h="2228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1131675" y="2240875"/>
              <a:ext cx="55400" cy="55700"/>
            </a:xfrm>
            <a:custGeom>
              <a:avLst/>
              <a:gdLst/>
              <a:ahLst/>
              <a:cxnLst/>
              <a:rect l="l" t="t" r="r" b="b"/>
              <a:pathLst>
                <a:path w="2216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209375" y="2240875"/>
              <a:ext cx="55375" cy="55700"/>
            </a:xfrm>
            <a:custGeom>
              <a:avLst/>
              <a:gdLst/>
              <a:ahLst/>
              <a:cxnLst/>
              <a:rect l="l" t="t" r="r" b="b"/>
              <a:pathLst>
                <a:path w="2215" h="2228" extrusionOk="0">
                  <a:moveTo>
                    <a:pt x="191" y="1"/>
                  </a:moveTo>
                  <a:cubicBezTo>
                    <a:pt x="83" y="1"/>
                    <a:pt x="0" y="84"/>
                    <a:pt x="0" y="191"/>
                  </a:cubicBezTo>
                  <a:lnTo>
                    <a:pt x="0" y="2025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1" y="1"/>
                    <a:pt x="2024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1287050" y="2240875"/>
              <a:ext cx="55700" cy="55700"/>
            </a:xfrm>
            <a:custGeom>
              <a:avLst/>
              <a:gdLst/>
              <a:ahLst/>
              <a:cxnLst/>
              <a:rect l="l" t="t" r="r" b="b"/>
              <a:pathLst>
                <a:path w="2228" h="2228" extrusionOk="0">
                  <a:moveTo>
                    <a:pt x="191" y="1"/>
                  </a:moveTo>
                  <a:cubicBezTo>
                    <a:pt x="84" y="1"/>
                    <a:pt x="1" y="84"/>
                    <a:pt x="1" y="191"/>
                  </a:cubicBezTo>
                  <a:lnTo>
                    <a:pt x="1" y="2025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15" y="2025"/>
                  </a:cubicBezTo>
                  <a:lnTo>
                    <a:pt x="2215" y="191"/>
                  </a:lnTo>
                  <a:cubicBezTo>
                    <a:pt x="2215" y="84"/>
                    <a:pt x="2132" y="1"/>
                    <a:pt x="2025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467000" y="2240875"/>
              <a:ext cx="95275" cy="55700"/>
            </a:xfrm>
            <a:custGeom>
              <a:avLst/>
              <a:gdLst/>
              <a:ahLst/>
              <a:cxnLst/>
              <a:rect l="l" t="t" r="r" b="b"/>
              <a:pathLst>
                <a:path w="3811" h="2228" extrusionOk="0">
                  <a:moveTo>
                    <a:pt x="251" y="1"/>
                  </a:moveTo>
                  <a:cubicBezTo>
                    <a:pt x="108" y="1"/>
                    <a:pt x="1" y="108"/>
                    <a:pt x="1" y="251"/>
                  </a:cubicBezTo>
                  <a:lnTo>
                    <a:pt x="1" y="1965"/>
                  </a:lnTo>
                  <a:cubicBezTo>
                    <a:pt x="1" y="2108"/>
                    <a:pt x="108" y="2227"/>
                    <a:pt x="251" y="2227"/>
                  </a:cubicBezTo>
                  <a:lnTo>
                    <a:pt x="3549" y="2227"/>
                  </a:lnTo>
                  <a:cubicBezTo>
                    <a:pt x="3692" y="2227"/>
                    <a:pt x="3811" y="2108"/>
                    <a:pt x="3811" y="1965"/>
                  </a:cubicBezTo>
                  <a:lnTo>
                    <a:pt x="3811" y="251"/>
                  </a:lnTo>
                  <a:cubicBezTo>
                    <a:pt x="3811" y="108"/>
                    <a:pt x="3692" y="1"/>
                    <a:pt x="3549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44700" y="2150100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4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22375" y="2150100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43"/>
                    <a:pt x="2216" y="2036"/>
                  </a:cubicBezTo>
                  <a:lnTo>
                    <a:pt x="2216" y="203"/>
                  </a:lnTo>
                  <a:cubicBezTo>
                    <a:pt x="2216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700075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96" y="2227"/>
                    <a:pt x="203" y="2227"/>
                  </a:cubicBezTo>
                  <a:lnTo>
                    <a:pt x="2025" y="2227"/>
                  </a:lnTo>
                  <a:cubicBezTo>
                    <a:pt x="2132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777775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2" y="0"/>
                  </a:moveTo>
                  <a:cubicBezTo>
                    <a:pt x="95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95" y="2227"/>
                    <a:pt x="202" y="2227"/>
                  </a:cubicBezTo>
                  <a:lnTo>
                    <a:pt x="2024" y="2227"/>
                  </a:lnTo>
                  <a:cubicBezTo>
                    <a:pt x="2131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855450" y="2150100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933150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5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95" y="2227"/>
                    <a:pt x="203" y="2227"/>
                  </a:cubicBezTo>
                  <a:lnTo>
                    <a:pt x="2036" y="2227"/>
                  </a:lnTo>
                  <a:cubicBezTo>
                    <a:pt x="2143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43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1011125" y="2150100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1088825" y="2150100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1166500" y="2150100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191" y="0"/>
                  </a:moveTo>
                  <a:cubicBezTo>
                    <a:pt x="84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1244200" y="2150100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191" y="0"/>
                  </a:moveTo>
                  <a:cubicBezTo>
                    <a:pt x="83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1321875" y="2150100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lnTo>
                    <a:pt x="1" y="2036"/>
                  </a:lnTo>
                  <a:cubicBezTo>
                    <a:pt x="1" y="2143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43"/>
                    <a:pt x="2227" y="2036"/>
                  </a:cubicBezTo>
                  <a:lnTo>
                    <a:pt x="2227" y="203"/>
                  </a:lnTo>
                  <a:cubicBezTo>
                    <a:pt x="2227" y="96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1399875" y="2150100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96"/>
                    <a:pt x="0" y="203"/>
                  </a:cubicBezTo>
                  <a:lnTo>
                    <a:pt x="0" y="2036"/>
                  </a:lnTo>
                  <a:cubicBezTo>
                    <a:pt x="0" y="2143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43"/>
                    <a:pt x="2215" y="2036"/>
                  </a:cubicBezTo>
                  <a:lnTo>
                    <a:pt x="2215" y="203"/>
                  </a:lnTo>
                  <a:cubicBezTo>
                    <a:pt x="2215" y="96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467000" y="23307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544700" y="23307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4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622375" y="23307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32"/>
                    <a:pt x="2216" y="2024"/>
                  </a:cubicBezTo>
                  <a:lnTo>
                    <a:pt x="2216" y="203"/>
                  </a:lnTo>
                  <a:cubicBezTo>
                    <a:pt x="2216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467000" y="24206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5"/>
                    <a:pt x="1" y="203"/>
                  </a:cubicBezTo>
                  <a:lnTo>
                    <a:pt x="1" y="2024"/>
                  </a:lnTo>
                  <a:cubicBezTo>
                    <a:pt x="1" y="2131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1"/>
                    <a:pt x="2215" y="2024"/>
                  </a:cubicBezTo>
                  <a:lnTo>
                    <a:pt x="2215" y="203"/>
                  </a:lnTo>
                  <a:cubicBezTo>
                    <a:pt x="2215" y="95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544700" y="24206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4" y="0"/>
                    <a:pt x="0" y="95"/>
                    <a:pt x="0" y="203"/>
                  </a:cubicBezTo>
                  <a:lnTo>
                    <a:pt x="0" y="2024"/>
                  </a:lnTo>
                  <a:cubicBezTo>
                    <a:pt x="0" y="2131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1"/>
                    <a:pt x="2215" y="2024"/>
                  </a:cubicBezTo>
                  <a:lnTo>
                    <a:pt x="2215" y="203"/>
                  </a:lnTo>
                  <a:cubicBezTo>
                    <a:pt x="2215" y="95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2375" y="24206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95"/>
                    <a:pt x="1" y="203"/>
                  </a:cubicBezTo>
                  <a:lnTo>
                    <a:pt x="1" y="2024"/>
                  </a:lnTo>
                  <a:cubicBezTo>
                    <a:pt x="1" y="2131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6" y="2131"/>
                    <a:pt x="2216" y="2024"/>
                  </a:cubicBezTo>
                  <a:lnTo>
                    <a:pt x="2216" y="203"/>
                  </a:lnTo>
                  <a:cubicBezTo>
                    <a:pt x="2216" y="95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00075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6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77775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2" y="0"/>
                  </a:moveTo>
                  <a:cubicBezTo>
                    <a:pt x="95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95" y="2227"/>
                    <a:pt x="202" y="2227"/>
                  </a:cubicBezTo>
                  <a:lnTo>
                    <a:pt x="2024" y="2227"/>
                  </a:lnTo>
                  <a:cubicBezTo>
                    <a:pt x="2131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855450" y="23307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933150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203" y="0"/>
                  </a:moveTo>
                  <a:cubicBezTo>
                    <a:pt x="95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95" y="2227"/>
                    <a:pt x="203" y="2227"/>
                  </a:cubicBezTo>
                  <a:lnTo>
                    <a:pt x="2036" y="2227"/>
                  </a:lnTo>
                  <a:cubicBezTo>
                    <a:pt x="2143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43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1011125" y="2330775"/>
              <a:ext cx="55400" cy="55675"/>
            </a:xfrm>
            <a:custGeom>
              <a:avLst/>
              <a:gdLst/>
              <a:ahLst/>
              <a:cxnLst/>
              <a:rect l="l" t="t" r="r" b="b"/>
              <a:pathLst>
                <a:path w="2216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1088825" y="23307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2"/>
                    <a:pt x="2215" y="2024"/>
                  </a:cubicBezTo>
                  <a:lnTo>
                    <a:pt x="2215" y="203"/>
                  </a:lnTo>
                  <a:cubicBezTo>
                    <a:pt x="2215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1166500" y="23307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191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84" y="2227"/>
                    <a:pt x="191" y="2227"/>
                  </a:cubicBezTo>
                  <a:lnTo>
                    <a:pt x="2025" y="2227"/>
                  </a:lnTo>
                  <a:cubicBezTo>
                    <a:pt x="2132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2" y="0"/>
                    <a:pt x="2025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1244200" y="23307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191" y="0"/>
                  </a:moveTo>
                  <a:cubicBezTo>
                    <a:pt x="83" y="0"/>
                    <a:pt x="0" y="84"/>
                    <a:pt x="0" y="203"/>
                  </a:cubicBezTo>
                  <a:lnTo>
                    <a:pt x="0" y="2024"/>
                  </a:lnTo>
                  <a:cubicBezTo>
                    <a:pt x="0" y="2132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1321875" y="23307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84"/>
                    <a:pt x="1" y="203"/>
                  </a:cubicBezTo>
                  <a:lnTo>
                    <a:pt x="1" y="2024"/>
                  </a:lnTo>
                  <a:cubicBezTo>
                    <a:pt x="1" y="2132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32"/>
                    <a:pt x="2227" y="2024"/>
                  </a:cubicBezTo>
                  <a:lnTo>
                    <a:pt x="2227" y="203"/>
                  </a:lnTo>
                  <a:cubicBezTo>
                    <a:pt x="2227" y="84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1377550" y="2240875"/>
              <a:ext cx="77700" cy="145575"/>
            </a:xfrm>
            <a:custGeom>
              <a:avLst/>
              <a:gdLst/>
              <a:ahLst/>
              <a:cxnLst/>
              <a:rect l="l" t="t" r="r" b="b"/>
              <a:pathLst>
                <a:path w="3108" h="5823" extrusionOk="0">
                  <a:moveTo>
                    <a:pt x="655" y="1"/>
                  </a:moveTo>
                  <a:cubicBezTo>
                    <a:pt x="286" y="1"/>
                    <a:pt x="0" y="310"/>
                    <a:pt x="0" y="691"/>
                  </a:cubicBezTo>
                  <a:lnTo>
                    <a:pt x="0" y="1668"/>
                  </a:lnTo>
                  <a:cubicBezTo>
                    <a:pt x="0" y="2049"/>
                    <a:pt x="286" y="2358"/>
                    <a:pt x="655" y="2358"/>
                  </a:cubicBezTo>
                  <a:lnTo>
                    <a:pt x="893" y="2358"/>
                  </a:lnTo>
                  <a:lnTo>
                    <a:pt x="893" y="4954"/>
                  </a:lnTo>
                  <a:cubicBezTo>
                    <a:pt x="893" y="5430"/>
                    <a:pt x="1250" y="5823"/>
                    <a:pt x="1703" y="5823"/>
                  </a:cubicBezTo>
                  <a:lnTo>
                    <a:pt x="2298" y="5823"/>
                  </a:lnTo>
                  <a:cubicBezTo>
                    <a:pt x="2739" y="5823"/>
                    <a:pt x="3108" y="5430"/>
                    <a:pt x="3108" y="4954"/>
                  </a:cubicBezTo>
                  <a:lnTo>
                    <a:pt x="3108" y="1668"/>
                  </a:lnTo>
                  <a:lnTo>
                    <a:pt x="3108" y="1560"/>
                  </a:lnTo>
                  <a:lnTo>
                    <a:pt x="3108" y="691"/>
                  </a:lnTo>
                  <a:cubicBezTo>
                    <a:pt x="3108" y="310"/>
                    <a:pt x="2822" y="1"/>
                    <a:pt x="2453" y="1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1244200" y="2420675"/>
              <a:ext cx="55675" cy="55675"/>
            </a:xfrm>
            <a:custGeom>
              <a:avLst/>
              <a:gdLst/>
              <a:ahLst/>
              <a:cxnLst/>
              <a:rect l="l" t="t" r="r" b="b"/>
              <a:pathLst>
                <a:path w="2227" h="2227" extrusionOk="0">
                  <a:moveTo>
                    <a:pt x="191" y="0"/>
                  </a:moveTo>
                  <a:cubicBezTo>
                    <a:pt x="83" y="0"/>
                    <a:pt x="0" y="95"/>
                    <a:pt x="0" y="203"/>
                  </a:cubicBezTo>
                  <a:lnTo>
                    <a:pt x="0" y="2024"/>
                  </a:lnTo>
                  <a:cubicBezTo>
                    <a:pt x="0" y="2131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27" y="2131"/>
                    <a:pt x="2227" y="2024"/>
                  </a:cubicBezTo>
                  <a:lnTo>
                    <a:pt x="2227" y="203"/>
                  </a:lnTo>
                  <a:cubicBezTo>
                    <a:pt x="2227" y="95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1321875" y="2420675"/>
              <a:ext cx="55700" cy="55675"/>
            </a:xfrm>
            <a:custGeom>
              <a:avLst/>
              <a:gdLst/>
              <a:ahLst/>
              <a:cxnLst/>
              <a:rect l="l" t="t" r="r" b="b"/>
              <a:pathLst>
                <a:path w="2228" h="2227" extrusionOk="0">
                  <a:moveTo>
                    <a:pt x="203" y="0"/>
                  </a:moveTo>
                  <a:cubicBezTo>
                    <a:pt x="96" y="0"/>
                    <a:pt x="1" y="95"/>
                    <a:pt x="1" y="203"/>
                  </a:cubicBezTo>
                  <a:lnTo>
                    <a:pt x="1" y="2024"/>
                  </a:lnTo>
                  <a:cubicBezTo>
                    <a:pt x="1" y="2131"/>
                    <a:pt x="96" y="2227"/>
                    <a:pt x="203" y="2227"/>
                  </a:cubicBezTo>
                  <a:lnTo>
                    <a:pt x="2037" y="2227"/>
                  </a:lnTo>
                  <a:cubicBezTo>
                    <a:pt x="2144" y="2227"/>
                    <a:pt x="2227" y="2131"/>
                    <a:pt x="2227" y="2024"/>
                  </a:cubicBezTo>
                  <a:lnTo>
                    <a:pt x="2227" y="203"/>
                  </a:lnTo>
                  <a:cubicBezTo>
                    <a:pt x="2227" y="95"/>
                    <a:pt x="2144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1399875" y="2420675"/>
              <a:ext cx="55375" cy="55675"/>
            </a:xfrm>
            <a:custGeom>
              <a:avLst/>
              <a:gdLst/>
              <a:ahLst/>
              <a:cxnLst/>
              <a:rect l="l" t="t" r="r" b="b"/>
              <a:pathLst>
                <a:path w="2215" h="2227" extrusionOk="0">
                  <a:moveTo>
                    <a:pt x="191" y="0"/>
                  </a:moveTo>
                  <a:cubicBezTo>
                    <a:pt x="83" y="0"/>
                    <a:pt x="0" y="95"/>
                    <a:pt x="0" y="203"/>
                  </a:cubicBezTo>
                  <a:lnTo>
                    <a:pt x="0" y="2024"/>
                  </a:lnTo>
                  <a:cubicBezTo>
                    <a:pt x="0" y="2131"/>
                    <a:pt x="83" y="2227"/>
                    <a:pt x="191" y="2227"/>
                  </a:cubicBezTo>
                  <a:lnTo>
                    <a:pt x="2024" y="2227"/>
                  </a:lnTo>
                  <a:cubicBezTo>
                    <a:pt x="2131" y="2227"/>
                    <a:pt x="2215" y="2131"/>
                    <a:pt x="2215" y="2024"/>
                  </a:cubicBezTo>
                  <a:lnTo>
                    <a:pt x="2215" y="203"/>
                  </a:lnTo>
                  <a:cubicBezTo>
                    <a:pt x="2215" y="95"/>
                    <a:pt x="213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36"/>
          <p:cNvGrpSpPr/>
          <p:nvPr/>
        </p:nvGrpSpPr>
        <p:grpSpPr>
          <a:xfrm flipH="1">
            <a:off x="7744172" y="3783875"/>
            <a:ext cx="1256977" cy="1227202"/>
            <a:chOff x="2180272" y="-464800"/>
            <a:chExt cx="1256977" cy="1227202"/>
          </a:xfrm>
        </p:grpSpPr>
        <p:sp>
          <p:nvSpPr>
            <p:cNvPr id="563" name="Google Shape;563;p36"/>
            <p:cNvSpPr/>
            <p:nvPr/>
          </p:nvSpPr>
          <p:spPr>
            <a:xfrm rot="1305289">
              <a:off x="2317483" y="-315805"/>
              <a:ext cx="982555" cy="929213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lt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 rot="1305284">
              <a:off x="2487572" y="-154950"/>
              <a:ext cx="642378" cy="607502"/>
            </a:xfrm>
            <a:custGeom>
              <a:avLst/>
              <a:gdLst/>
              <a:ahLst/>
              <a:cxnLst/>
              <a:rect l="l" t="t" r="r" b="b"/>
              <a:pathLst>
                <a:path w="2358" h="2230" extrusionOk="0">
                  <a:moveTo>
                    <a:pt x="1231" y="0"/>
                  </a:moveTo>
                  <a:cubicBezTo>
                    <a:pt x="1192" y="0"/>
                    <a:pt x="1154" y="21"/>
                    <a:pt x="1131" y="66"/>
                  </a:cubicBezTo>
                  <a:lnTo>
                    <a:pt x="822" y="566"/>
                  </a:lnTo>
                  <a:cubicBezTo>
                    <a:pt x="810" y="602"/>
                    <a:pt x="774" y="626"/>
                    <a:pt x="726" y="626"/>
                  </a:cubicBezTo>
                  <a:lnTo>
                    <a:pt x="131" y="661"/>
                  </a:lnTo>
                  <a:cubicBezTo>
                    <a:pt x="48" y="673"/>
                    <a:pt x="0" y="780"/>
                    <a:pt x="60" y="852"/>
                  </a:cubicBezTo>
                  <a:lnTo>
                    <a:pt x="453" y="1292"/>
                  </a:lnTo>
                  <a:cubicBezTo>
                    <a:pt x="476" y="1328"/>
                    <a:pt x="488" y="1376"/>
                    <a:pt x="476" y="1399"/>
                  </a:cubicBezTo>
                  <a:lnTo>
                    <a:pt x="334" y="1983"/>
                  </a:lnTo>
                  <a:cubicBezTo>
                    <a:pt x="314" y="2051"/>
                    <a:pt x="374" y="2127"/>
                    <a:pt x="442" y="2127"/>
                  </a:cubicBezTo>
                  <a:cubicBezTo>
                    <a:pt x="457" y="2127"/>
                    <a:pt x="473" y="2123"/>
                    <a:pt x="488" y="2114"/>
                  </a:cubicBezTo>
                  <a:lnTo>
                    <a:pt x="1048" y="1876"/>
                  </a:lnTo>
                  <a:cubicBezTo>
                    <a:pt x="1055" y="1872"/>
                    <a:pt x="1064" y="1871"/>
                    <a:pt x="1074" y="1871"/>
                  </a:cubicBezTo>
                  <a:cubicBezTo>
                    <a:pt x="1098" y="1871"/>
                    <a:pt x="1126" y="1879"/>
                    <a:pt x="1143" y="1888"/>
                  </a:cubicBezTo>
                  <a:lnTo>
                    <a:pt x="1655" y="2209"/>
                  </a:lnTo>
                  <a:cubicBezTo>
                    <a:pt x="1672" y="2223"/>
                    <a:pt x="1691" y="2229"/>
                    <a:pt x="1710" y="2229"/>
                  </a:cubicBezTo>
                  <a:cubicBezTo>
                    <a:pt x="1770" y="2229"/>
                    <a:pt x="1828" y="2168"/>
                    <a:pt x="1810" y="2114"/>
                  </a:cubicBezTo>
                  <a:lnTo>
                    <a:pt x="1774" y="1519"/>
                  </a:lnTo>
                  <a:cubicBezTo>
                    <a:pt x="1774" y="1471"/>
                    <a:pt x="1786" y="1447"/>
                    <a:pt x="1810" y="1411"/>
                  </a:cubicBezTo>
                  <a:lnTo>
                    <a:pt x="2274" y="1042"/>
                  </a:lnTo>
                  <a:cubicBezTo>
                    <a:pt x="2358" y="971"/>
                    <a:pt x="2322" y="852"/>
                    <a:pt x="2239" y="840"/>
                  </a:cubicBezTo>
                  <a:lnTo>
                    <a:pt x="1643" y="697"/>
                  </a:lnTo>
                  <a:cubicBezTo>
                    <a:pt x="1608" y="685"/>
                    <a:pt x="1584" y="661"/>
                    <a:pt x="1560" y="626"/>
                  </a:cubicBezTo>
                  <a:lnTo>
                    <a:pt x="1346" y="78"/>
                  </a:lnTo>
                  <a:cubicBezTo>
                    <a:pt x="1320" y="27"/>
                    <a:pt x="1275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36"/>
          <p:cNvGrpSpPr/>
          <p:nvPr/>
        </p:nvGrpSpPr>
        <p:grpSpPr>
          <a:xfrm rot="-2700000" flipH="1">
            <a:off x="7599152" y="258927"/>
            <a:ext cx="1139797" cy="1617797"/>
            <a:chOff x="1801400" y="1718664"/>
            <a:chExt cx="640972" cy="909778"/>
          </a:xfrm>
        </p:grpSpPr>
        <p:sp>
          <p:nvSpPr>
            <p:cNvPr id="566" name="Google Shape;566;p36"/>
            <p:cNvSpPr/>
            <p:nvPr/>
          </p:nvSpPr>
          <p:spPr>
            <a:xfrm>
              <a:off x="2087331" y="1718664"/>
              <a:ext cx="355041" cy="909778"/>
            </a:xfrm>
            <a:custGeom>
              <a:avLst/>
              <a:gdLst/>
              <a:ahLst/>
              <a:cxnLst/>
              <a:rect l="l" t="t" r="r" b="b"/>
              <a:pathLst>
                <a:path w="6180" h="15836" extrusionOk="0">
                  <a:moveTo>
                    <a:pt x="0" y="0"/>
                  </a:moveTo>
                  <a:lnTo>
                    <a:pt x="0" y="15836"/>
                  </a:lnTo>
                  <a:lnTo>
                    <a:pt x="1298" y="15836"/>
                  </a:lnTo>
                  <a:cubicBezTo>
                    <a:pt x="2417" y="15836"/>
                    <a:pt x="3418" y="15383"/>
                    <a:pt x="4251" y="14645"/>
                  </a:cubicBezTo>
                  <a:cubicBezTo>
                    <a:pt x="5525" y="13550"/>
                    <a:pt x="6180" y="11895"/>
                    <a:pt x="6180" y="10216"/>
                  </a:cubicBezTo>
                  <a:lnTo>
                    <a:pt x="6180" y="5608"/>
                  </a:lnTo>
                  <a:cubicBezTo>
                    <a:pt x="6180" y="3929"/>
                    <a:pt x="5525" y="2286"/>
                    <a:pt x="4251" y="1179"/>
                  </a:cubicBezTo>
                  <a:cubicBezTo>
                    <a:pt x="3418" y="441"/>
                    <a:pt x="2417" y="0"/>
                    <a:pt x="1298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1801400" y="1718664"/>
              <a:ext cx="560252" cy="909778"/>
            </a:xfrm>
            <a:custGeom>
              <a:avLst/>
              <a:gdLst/>
              <a:ahLst/>
              <a:cxnLst/>
              <a:rect l="l" t="t" r="r" b="b"/>
              <a:pathLst>
                <a:path w="9752" h="15836" extrusionOk="0">
                  <a:moveTo>
                    <a:pt x="4977" y="0"/>
                  </a:moveTo>
                  <a:cubicBezTo>
                    <a:pt x="2977" y="0"/>
                    <a:pt x="1227" y="1370"/>
                    <a:pt x="751" y="3310"/>
                  </a:cubicBezTo>
                  <a:cubicBezTo>
                    <a:pt x="13" y="6263"/>
                    <a:pt x="1" y="9347"/>
                    <a:pt x="810" y="12561"/>
                  </a:cubicBezTo>
                  <a:cubicBezTo>
                    <a:pt x="1287" y="14490"/>
                    <a:pt x="3037" y="15836"/>
                    <a:pt x="5025" y="15836"/>
                  </a:cubicBezTo>
                  <a:cubicBezTo>
                    <a:pt x="7692" y="15836"/>
                    <a:pt x="9752" y="13443"/>
                    <a:pt x="9323" y="10811"/>
                  </a:cubicBezTo>
                  <a:cubicBezTo>
                    <a:pt x="9002" y="8882"/>
                    <a:pt x="9002" y="6942"/>
                    <a:pt x="9323" y="5013"/>
                  </a:cubicBezTo>
                  <a:cubicBezTo>
                    <a:pt x="9752" y="2382"/>
                    <a:pt x="7692" y="0"/>
                    <a:pt x="5025" y="0"/>
                  </a:cubicBezTo>
                  <a:close/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extrusionOk="0">
                  <a:moveTo>
                    <a:pt x="655" y="0"/>
                  </a:moveTo>
                  <a:lnTo>
                    <a:pt x="655" y="0"/>
                  </a:lnTo>
                  <a:cubicBezTo>
                    <a:pt x="655" y="1"/>
                    <a:pt x="0" y="1894"/>
                    <a:pt x="60" y="4418"/>
                  </a:cubicBezTo>
                  <a:lnTo>
                    <a:pt x="655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2058606" y="1718664"/>
              <a:ext cx="37687" cy="253814"/>
            </a:xfrm>
            <a:custGeom>
              <a:avLst/>
              <a:gdLst/>
              <a:ahLst/>
              <a:cxnLst/>
              <a:rect l="l" t="t" r="r" b="b"/>
              <a:pathLst>
                <a:path w="656" h="4418" fill="none" extrusionOk="0">
                  <a:moveTo>
                    <a:pt x="655" y="0"/>
                  </a:moveTo>
                  <a:cubicBezTo>
                    <a:pt x="655" y="0"/>
                    <a:pt x="0" y="1893"/>
                    <a:pt x="60" y="441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مربع نص 128">
            <a:extLst>
              <a:ext uri="{FF2B5EF4-FFF2-40B4-BE49-F238E27FC236}">
                <a16:creationId xmlns:a16="http://schemas.microsoft.com/office/drawing/2014/main" id="{8FA8BC5A-3325-4538-B36C-2AAED8E41726}"/>
              </a:ext>
            </a:extLst>
          </p:cNvPr>
          <p:cNvSpPr txBox="1"/>
          <p:nvPr/>
        </p:nvSpPr>
        <p:spPr>
          <a:xfrm>
            <a:off x="1620657" y="1535702"/>
            <a:ext cx="592718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7CACE1"/>
                </a:solidFill>
                <a:latin typeface="Sakkal Majalla" panose="02000000000000000000" pitchFamily="2" charset="-78"/>
                <a:cs typeface="DecoType Naskh Extensions" panose="02010400000000000000" pitchFamily="2" charset="-78"/>
              </a:rPr>
              <a:t>مكونات الحاسب الآلي </a:t>
            </a:r>
            <a:endParaRPr lang="ar-SA" sz="4400" b="1" dirty="0">
              <a:solidFill>
                <a:srgbClr val="2C72BE"/>
              </a:solidFill>
              <a:latin typeface="Sakkal Majalla" panose="02000000000000000000" pitchFamily="2" charset="-78"/>
              <a:cs typeface="DecoType Naskh Extensions" panose="02010400000000000000" pitchFamily="2" charset="-78"/>
            </a:endParaRPr>
          </a:p>
        </p:txBody>
      </p:sp>
      <p:grpSp>
        <p:nvGrpSpPr>
          <p:cNvPr id="127" name="مجموعة 126">
            <a:extLst>
              <a:ext uri="{FF2B5EF4-FFF2-40B4-BE49-F238E27FC236}">
                <a16:creationId xmlns:a16="http://schemas.microsoft.com/office/drawing/2014/main" id="{BDEC15F8-0A59-4402-97A3-D3ECA1681018}"/>
              </a:ext>
            </a:extLst>
          </p:cNvPr>
          <p:cNvGrpSpPr/>
          <p:nvPr/>
        </p:nvGrpSpPr>
        <p:grpSpPr>
          <a:xfrm>
            <a:off x="6788418" y="2191275"/>
            <a:ext cx="1649880" cy="2211103"/>
            <a:chOff x="8132047" y="946509"/>
            <a:chExt cx="3679740" cy="4931440"/>
          </a:xfrm>
        </p:grpSpPr>
        <p:pic>
          <p:nvPicPr>
            <p:cNvPr id="128" name="Picture 2" descr="تعلم تجميع الحاسب الآلي بإحتراف">
              <a:extLst>
                <a:ext uri="{FF2B5EF4-FFF2-40B4-BE49-F238E27FC236}">
                  <a16:creationId xmlns:a16="http://schemas.microsoft.com/office/drawing/2014/main" id="{37CDD2AB-643A-47A3-B1BA-303D777ECC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047" y="946509"/>
              <a:ext cx="3645309" cy="3645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1" name="مربع نص 130">
              <a:extLst>
                <a:ext uri="{FF2B5EF4-FFF2-40B4-BE49-F238E27FC236}">
                  <a16:creationId xmlns:a16="http://schemas.microsoft.com/office/drawing/2014/main" id="{8D06C290-E6B3-41E6-BB07-1CAC8545146F}"/>
                </a:ext>
              </a:extLst>
            </p:cNvPr>
            <p:cNvSpPr txBox="1"/>
            <p:nvPr/>
          </p:nvSpPr>
          <p:spPr>
            <a:xfrm>
              <a:off x="8479094" y="4436432"/>
              <a:ext cx="3332693" cy="14415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8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صندوق الحاسب</a:t>
              </a:r>
            </a:p>
            <a:p>
              <a:r>
                <a:rPr lang="en-US" sz="18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Computer Case</a:t>
              </a:r>
              <a:r>
                <a:rPr lang="ar-SA" sz="18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</a:p>
          </p:txBody>
        </p:sp>
      </p:grpSp>
      <p:grpSp>
        <p:nvGrpSpPr>
          <p:cNvPr id="132" name="مجموعة 131">
            <a:extLst>
              <a:ext uri="{FF2B5EF4-FFF2-40B4-BE49-F238E27FC236}">
                <a16:creationId xmlns:a16="http://schemas.microsoft.com/office/drawing/2014/main" id="{2D25094A-CF23-43BD-9871-066A872F7BCA}"/>
              </a:ext>
            </a:extLst>
          </p:cNvPr>
          <p:cNvGrpSpPr/>
          <p:nvPr/>
        </p:nvGrpSpPr>
        <p:grpSpPr>
          <a:xfrm>
            <a:off x="5183772" y="2345061"/>
            <a:ext cx="1449092" cy="1734809"/>
            <a:chOff x="4900126" y="553219"/>
            <a:chExt cx="3231921" cy="3869158"/>
          </a:xfrm>
        </p:grpSpPr>
        <p:pic>
          <p:nvPicPr>
            <p:cNvPr id="133" name="Picture 4" descr="شاشة كمبيوتر كرتون رسم – لبس رسمي">
              <a:extLst>
                <a:ext uri="{FF2B5EF4-FFF2-40B4-BE49-F238E27FC236}">
                  <a16:creationId xmlns:a16="http://schemas.microsoft.com/office/drawing/2014/main" id="{8A144254-4ACA-422F-B4DF-24A614347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126" y="553219"/>
              <a:ext cx="3231921" cy="2386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مربع نص 133">
              <a:extLst>
                <a:ext uri="{FF2B5EF4-FFF2-40B4-BE49-F238E27FC236}">
                  <a16:creationId xmlns:a16="http://schemas.microsoft.com/office/drawing/2014/main" id="{8388549C-3473-47D7-A610-17857101D575}"/>
                </a:ext>
              </a:extLst>
            </p:cNvPr>
            <p:cNvSpPr txBox="1"/>
            <p:nvPr/>
          </p:nvSpPr>
          <p:spPr>
            <a:xfrm>
              <a:off x="5338821" y="2980860"/>
              <a:ext cx="2751727" cy="14415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الشاشة </a:t>
              </a:r>
            </a:p>
            <a:p>
              <a:pPr algn="ctr"/>
              <a:r>
                <a:rPr lang="en-US" sz="18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Monitor</a:t>
              </a:r>
              <a:endParaRPr lang="ar-SA" sz="18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35" name="مجموعة 134">
            <a:extLst>
              <a:ext uri="{FF2B5EF4-FFF2-40B4-BE49-F238E27FC236}">
                <a16:creationId xmlns:a16="http://schemas.microsoft.com/office/drawing/2014/main" id="{DF958E67-5747-445E-A2C8-E657A301DAAA}"/>
              </a:ext>
            </a:extLst>
          </p:cNvPr>
          <p:cNvGrpSpPr/>
          <p:nvPr/>
        </p:nvGrpSpPr>
        <p:grpSpPr>
          <a:xfrm>
            <a:off x="1217289" y="2246421"/>
            <a:ext cx="1100023" cy="1742937"/>
            <a:chOff x="414644" y="277882"/>
            <a:chExt cx="3498594" cy="4256078"/>
          </a:xfrm>
        </p:grpSpPr>
        <p:pic>
          <p:nvPicPr>
            <p:cNvPr id="136" name="Picture 10" descr="فارة كمبيوتر كرتون">
              <a:extLst>
                <a:ext uri="{FF2B5EF4-FFF2-40B4-BE49-F238E27FC236}">
                  <a16:creationId xmlns:a16="http://schemas.microsoft.com/office/drawing/2014/main" id="{A0428F3B-B752-4B56-93C3-852503C689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4" y="277882"/>
              <a:ext cx="3498594" cy="2476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مربع نص 136">
              <a:extLst>
                <a:ext uri="{FF2B5EF4-FFF2-40B4-BE49-F238E27FC236}">
                  <a16:creationId xmlns:a16="http://schemas.microsoft.com/office/drawing/2014/main" id="{F058D50C-FB3B-4EE0-B62D-41028384BF71}"/>
                </a:ext>
              </a:extLst>
            </p:cNvPr>
            <p:cNvSpPr txBox="1"/>
            <p:nvPr/>
          </p:nvSpPr>
          <p:spPr>
            <a:xfrm>
              <a:off x="1155631" y="2955684"/>
              <a:ext cx="2751726" cy="15782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الفأرة </a:t>
              </a:r>
            </a:p>
            <a:p>
              <a:pPr algn="ctr"/>
              <a:r>
                <a:rPr lang="en-US" sz="18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Mouse</a:t>
              </a:r>
              <a:endParaRPr lang="ar-SA" sz="18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38" name="مجموعة 137">
            <a:extLst>
              <a:ext uri="{FF2B5EF4-FFF2-40B4-BE49-F238E27FC236}">
                <a16:creationId xmlns:a16="http://schemas.microsoft.com/office/drawing/2014/main" id="{50D08719-DFDA-4436-B666-F3B1A26A9CFC}"/>
              </a:ext>
            </a:extLst>
          </p:cNvPr>
          <p:cNvGrpSpPr/>
          <p:nvPr/>
        </p:nvGrpSpPr>
        <p:grpSpPr>
          <a:xfrm>
            <a:off x="2759754" y="2381718"/>
            <a:ext cx="2174833" cy="1550008"/>
            <a:chOff x="2519123" y="3958276"/>
            <a:chExt cx="4850547" cy="3456993"/>
          </a:xfrm>
        </p:grpSpPr>
        <p:pic>
          <p:nvPicPr>
            <p:cNvPr id="139" name="Picture 8" descr="Keyboard Ita Clipart | i2Clipart - Royalty Free Public Domain Clipart">
              <a:extLst>
                <a:ext uri="{FF2B5EF4-FFF2-40B4-BE49-F238E27FC236}">
                  <a16:creationId xmlns:a16="http://schemas.microsoft.com/office/drawing/2014/main" id="{B0610ADD-10E0-4C3A-9B6E-70052B283A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68"/>
            <a:stretch/>
          </p:blipFill>
          <p:spPr bwMode="auto">
            <a:xfrm>
              <a:off x="2519123" y="3958276"/>
              <a:ext cx="4850547" cy="1858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مربع نص 139">
              <a:extLst>
                <a:ext uri="{FF2B5EF4-FFF2-40B4-BE49-F238E27FC236}">
                  <a16:creationId xmlns:a16="http://schemas.microsoft.com/office/drawing/2014/main" id="{89924813-A62F-469A-B514-8E6E3D51F7F5}"/>
                </a:ext>
              </a:extLst>
            </p:cNvPr>
            <p:cNvSpPr txBox="1"/>
            <p:nvPr/>
          </p:nvSpPr>
          <p:spPr>
            <a:xfrm>
              <a:off x="3707290" y="5973753"/>
              <a:ext cx="2751727" cy="14415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لوحة المفاتيح </a:t>
              </a:r>
            </a:p>
            <a:p>
              <a:pPr algn="ctr"/>
              <a:r>
                <a:rPr lang="en-US" sz="1800" b="1" dirty="0">
                  <a:solidFill>
                    <a:srgbClr val="2C72BE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Keyboard</a:t>
              </a:r>
              <a:endParaRPr lang="ar-SA" sz="1800" b="1" dirty="0">
                <a:solidFill>
                  <a:srgbClr val="2C72B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27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use &amp; Keyboard Efficient Use Workshop by Slidesgo">
  <a:themeElements>
    <a:clrScheme name="Simple Light">
      <a:dk1>
        <a:srgbClr val="415A75"/>
      </a:dk1>
      <a:lt1>
        <a:srgbClr val="7CACE1"/>
      </a:lt1>
      <a:dk2>
        <a:srgbClr val="BFE2EC"/>
      </a:dk2>
      <a:lt2>
        <a:srgbClr val="E7FFFF"/>
      </a:lt2>
      <a:accent1>
        <a:srgbClr val="FFFDD1"/>
      </a:accent1>
      <a:accent2>
        <a:srgbClr val="FEE4A7"/>
      </a:accent2>
      <a:accent3>
        <a:srgbClr val="FFE0E1"/>
      </a:accent3>
      <a:accent4>
        <a:srgbClr val="FFFFFF"/>
      </a:accent4>
      <a:accent5>
        <a:srgbClr val="FFFFFF"/>
      </a:accent5>
      <a:accent6>
        <a:srgbClr val="FCCBCD"/>
      </a:accent6>
      <a:hlink>
        <a:srgbClr val="415A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189</Words>
  <Application>Microsoft Office PowerPoint</Application>
  <PresentationFormat>عرض على الشاشة (16:9)</PresentationFormat>
  <Paragraphs>69</Paragraphs>
  <Slides>17</Slides>
  <Notes>11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7" baseType="lpstr">
      <vt:lpstr>Arial</vt:lpstr>
      <vt:lpstr>DecoType Naskh Extensions</vt:lpstr>
      <vt:lpstr>Fredoka One</vt:lpstr>
      <vt:lpstr>Gigi</vt:lpstr>
      <vt:lpstr>Helvetica Neue</vt:lpstr>
      <vt:lpstr>Karla Medium</vt:lpstr>
      <vt:lpstr>PT Bold Heading</vt:lpstr>
      <vt:lpstr>Roboto Condensed Light</vt:lpstr>
      <vt:lpstr>Sakkal Majalla</vt:lpstr>
      <vt:lpstr>Mouse &amp; Keyboard Efficient Use Workshop by Slidesgo</vt:lpstr>
      <vt:lpstr>عرض تقديمي في PowerPoint</vt:lpstr>
      <vt:lpstr>01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user</cp:lastModifiedBy>
  <cp:revision>17</cp:revision>
  <dcterms:modified xsi:type="dcterms:W3CDTF">2022-09-05T15:26:48Z</dcterms:modified>
</cp:coreProperties>
</file>