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66" r:id="rId2"/>
    <p:sldId id="258" r:id="rId3"/>
    <p:sldId id="257" r:id="rId4"/>
    <p:sldId id="260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B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3E8B19C-94C2-4D4E-BFD0-B611059D07AC}" type="datetimeFigureOut">
              <a:rPr lang="ar-SA" smtClean="0"/>
              <a:pPr/>
              <a:t>25/11/36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B19C-94C2-4D4E-BFD0-B611059D07AC}" type="datetimeFigureOut">
              <a:rPr lang="ar-SA" smtClean="0"/>
              <a:pPr/>
              <a:t>25/11/36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B19C-94C2-4D4E-BFD0-B611059D07AC}" type="datetimeFigureOut">
              <a:rPr lang="ar-SA" smtClean="0"/>
              <a:pPr/>
              <a:t>25/11/36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B19C-94C2-4D4E-BFD0-B611059D07AC}" type="datetimeFigureOut">
              <a:rPr lang="ar-SA" smtClean="0"/>
              <a:pPr/>
              <a:t>25/11/36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B19C-94C2-4D4E-BFD0-B611059D07AC}" type="datetimeFigureOut">
              <a:rPr lang="ar-SA" smtClean="0"/>
              <a:pPr/>
              <a:t>25/11/36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B19C-94C2-4D4E-BFD0-B611059D07AC}" type="datetimeFigureOut">
              <a:rPr lang="ar-SA" smtClean="0"/>
              <a:pPr/>
              <a:t>25/11/36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B19C-94C2-4D4E-BFD0-B611059D07AC}" type="datetimeFigureOut">
              <a:rPr lang="ar-SA" smtClean="0"/>
              <a:pPr/>
              <a:t>25/11/36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B19C-94C2-4D4E-BFD0-B611059D07AC}" type="datetimeFigureOut">
              <a:rPr lang="ar-SA" smtClean="0"/>
              <a:pPr/>
              <a:t>25/11/36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B19C-94C2-4D4E-BFD0-B611059D07AC}" type="datetimeFigureOut">
              <a:rPr lang="ar-SA" smtClean="0"/>
              <a:pPr/>
              <a:t>25/11/36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3E8B19C-94C2-4D4E-BFD0-B611059D07AC}" type="datetimeFigureOut">
              <a:rPr lang="ar-SA" smtClean="0"/>
              <a:pPr/>
              <a:t>25/11/36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3E8B19C-94C2-4D4E-BFD0-B611059D07AC}" type="datetimeFigureOut">
              <a:rPr lang="ar-SA" smtClean="0"/>
              <a:pPr/>
              <a:t>25/11/36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E8B19C-94C2-4D4E-BFD0-B611059D07AC}" type="datetimeFigureOut">
              <a:rPr lang="ar-SA" smtClean="0"/>
              <a:pPr/>
              <a:t>25/11/36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ames_and_borders_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1191_194557_1260764148"/>
          <p:cNvPicPr>
            <a:picLocks noChangeAspect="1" noChangeArrowheads="1" noCrop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 rot="-1007551">
            <a:off x="3203575" y="1844675"/>
            <a:ext cx="350678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 rot="-1143404">
            <a:off x="3635375" y="3213100"/>
            <a:ext cx="38036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CC6600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Diwani Outline Shaded"/>
              </a:rPr>
              <a:t>لوط </a:t>
            </a:r>
            <a:r>
              <a:rPr lang="ar-S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CC6600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Diwani Outline Shaded"/>
              </a:rPr>
              <a:t> </a:t>
            </a:r>
            <a:r>
              <a:rPr lang="ar-S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CC6600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Diwani Outline Shaded"/>
              </a:rPr>
              <a:t>عليه السلام</a:t>
            </a:r>
            <a:endParaRPr lang="ar-SA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99"/>
                  </a:gs>
                  <a:gs pos="50000">
                    <a:srgbClr val="CC6600"/>
                  </a:gs>
                  <a:gs pos="100000">
                    <a:srgbClr val="000099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cs typeface="Diwani Outline Shaded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جرس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861353" cy="45719"/>
          </a:xfrm>
        </p:spPr>
        <p:txBody>
          <a:bodyPr>
            <a:normAutofit fontScale="90000"/>
          </a:bodyPr>
          <a:lstStyle/>
          <a:p>
            <a:endParaRPr lang="ar-SA" sz="6600" dirty="0">
              <a:solidFill>
                <a:schemeClr val="accent4">
                  <a:lumMod val="75000"/>
                </a:schemeClr>
              </a:solidFill>
              <a:cs typeface="AL-Mohana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7606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SA" sz="4800" b="1" dirty="0" smtClean="0">
                <a:solidFill>
                  <a:srgbClr val="FF0000"/>
                </a:solidFill>
              </a:rPr>
              <a:t>لوط عليه السلام </a:t>
            </a:r>
          </a:p>
          <a:p>
            <a:pPr algn="ctr"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كان من المؤمنين المصدقين بدعوة إبراهيم عليه السلام </a:t>
            </a:r>
          </a:p>
          <a:p>
            <a:pPr algn="ctr"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هاجر من العراق إلي بلاد الشام </a:t>
            </a:r>
            <a:r>
              <a:rPr lang="ar-SA" sz="4400" b="1" dirty="0" smtClean="0">
                <a:solidFill>
                  <a:srgbClr val="FF0000"/>
                </a:solidFill>
              </a:rPr>
              <a:t>  </a:t>
            </a:r>
            <a:endParaRPr lang="ar-SA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ar-SA" sz="3600" dirty="0" smtClean="0"/>
              <a:t> </a:t>
            </a:r>
            <a:r>
              <a:rPr lang="ar-SA" sz="3600" dirty="0" smtClean="0"/>
              <a:t>أستقر في </a:t>
            </a:r>
            <a:r>
              <a:rPr lang="ar-SA" sz="3600" dirty="0" err="1" smtClean="0"/>
              <a:t>قرية </a:t>
            </a:r>
            <a:r>
              <a:rPr lang="ar-SA" sz="3600" dirty="0" smtClean="0"/>
              <a:t>( </a:t>
            </a:r>
            <a:r>
              <a:rPr lang="ar-SA" sz="3600" dirty="0" err="1" smtClean="0"/>
              <a:t>سدوم</a:t>
            </a:r>
            <a:r>
              <a:rPr lang="ar-SA" sz="3600" dirty="0" smtClean="0"/>
              <a:t> ) وقد شاعت فيها </a:t>
            </a:r>
            <a:r>
              <a:rPr lang="ar-SA" sz="3600" dirty="0" err="1" smtClean="0"/>
              <a:t>الرذئل</a:t>
            </a:r>
            <a:r>
              <a:rPr lang="ar-SA" sz="3600" dirty="0" smtClean="0"/>
              <a:t> وانتشرت بين أهلها العادات السيئة والمستقبحة </a:t>
            </a:r>
          </a:p>
          <a:p>
            <a:pPr algn="ctr">
              <a:buNone/>
            </a:pPr>
            <a:r>
              <a:rPr lang="ar-SA" sz="3600" dirty="0" smtClean="0"/>
              <a:t>فكانوا يجاهرون بالمنكرات في مجالسهم </a:t>
            </a:r>
          </a:p>
          <a:p>
            <a:pPr algn="ctr">
              <a:buNone/>
            </a:pPr>
            <a:r>
              <a:rPr lang="ar-SA" sz="3600" dirty="0" err="1" smtClean="0"/>
              <a:t>حتي</a:t>
            </a:r>
            <a:r>
              <a:rPr lang="ar-SA" sz="3600" dirty="0" smtClean="0"/>
              <a:t> </a:t>
            </a:r>
            <a:r>
              <a:rPr lang="ar-SA" sz="3600" dirty="0" err="1" smtClean="0"/>
              <a:t>ابتدعو</a:t>
            </a:r>
            <a:r>
              <a:rPr lang="ar-SA" sz="3600" dirty="0" smtClean="0"/>
              <a:t> فاحشة لم يسبقهم إليها  أحد من البشر </a:t>
            </a:r>
          </a:p>
          <a:p>
            <a:pPr algn="ctr">
              <a:buNone/>
            </a:pPr>
            <a:r>
              <a:rPr lang="ar-SA" sz="4400" b="1" u="sng" dirty="0" smtClean="0">
                <a:solidFill>
                  <a:srgbClr val="FF0000"/>
                </a:solidFill>
              </a:rPr>
              <a:t>(الشذوذ </a:t>
            </a:r>
            <a:r>
              <a:rPr lang="ar-SA" sz="4400" b="1" u="sng" dirty="0" err="1" smtClean="0">
                <a:solidFill>
                  <a:srgbClr val="FF0000"/>
                </a:solidFill>
              </a:rPr>
              <a:t>الجنسي )</a:t>
            </a:r>
            <a:r>
              <a:rPr lang="ar-SA" sz="4400" b="1" u="sng" dirty="0" smtClean="0">
                <a:solidFill>
                  <a:srgbClr val="FF0000"/>
                </a:solidFill>
              </a:rPr>
              <a:t> </a:t>
            </a:r>
            <a:endParaRPr lang="ar-SA" sz="4400" b="1" u="sng" dirty="0" smtClean="0">
              <a:solidFill>
                <a:srgbClr val="FF0000"/>
              </a:solidFill>
            </a:endParaRPr>
          </a:p>
          <a:p>
            <a:endParaRPr lang="ar-SA" sz="3600" dirty="0">
              <a:solidFill>
                <a:schemeClr val="bg2">
                  <a:lumMod val="25000"/>
                </a:schemeClr>
              </a:solidFill>
              <a:cs typeface="AL-Mohanad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7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solidFill>
                  <a:schemeClr val="bg2">
                    <a:lumMod val="50000"/>
                  </a:schemeClr>
                </a:solidFill>
                <a:cs typeface="AL-Mohanad" pitchFamily="2" charset="-78"/>
              </a:rPr>
              <a:t>دعوة لوط عليه السلام </a:t>
            </a:r>
            <a:r>
              <a:rPr lang="ar-SA" sz="5400" dirty="0" smtClean="0">
                <a:solidFill>
                  <a:schemeClr val="bg2">
                    <a:lumMod val="50000"/>
                  </a:schemeClr>
                </a:solidFill>
                <a:cs typeface="AL-Mohanad" pitchFamily="2" charset="-78"/>
              </a:rPr>
              <a:t> </a:t>
            </a:r>
            <a:endParaRPr lang="ar-SA" sz="5400" dirty="0">
              <a:solidFill>
                <a:schemeClr val="bg2">
                  <a:lumMod val="50000"/>
                </a:schemeClr>
              </a:solidFill>
              <a:cs typeface="AL-Mohana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19256"/>
            <a:ext cx="8208912" cy="4118055"/>
          </a:xfrm>
        </p:spPr>
        <p:txBody>
          <a:bodyPr>
            <a:noAutofit/>
          </a:bodyPr>
          <a:lstStyle/>
          <a:p>
            <a:r>
              <a:rPr lang="ar-SA" sz="4000" dirty="0" smtClean="0">
                <a:solidFill>
                  <a:srgbClr val="FF0000"/>
                </a:solidFill>
                <a:cs typeface="AL-Mohanad" pitchFamily="2" charset="-78"/>
              </a:rPr>
              <a:t>كانت رسالة لوط عليه السلام إلي قومه حرباً علي الشذوذ الجنسي </a:t>
            </a:r>
            <a:endParaRPr lang="ar-SA" sz="4000" dirty="0" smtClean="0">
              <a:solidFill>
                <a:srgbClr val="FF0000"/>
              </a:solidFill>
              <a:cs typeface="AL-Mohanad" pitchFamily="2" charset="-78"/>
            </a:endParaRPr>
          </a:p>
          <a:p>
            <a:r>
              <a:rPr lang="ar-SA" sz="4000" dirty="0" smtClean="0">
                <a:solidFill>
                  <a:srgbClr val="FF0000"/>
                </a:solidFill>
                <a:cs typeface="AL-Mohanad" pitchFamily="2" charset="-78"/>
              </a:rPr>
              <a:t>دعاهم إلي تقوي الله الله وطاعته وحذرهم سوء العاقبة </a:t>
            </a:r>
            <a:endParaRPr lang="ar-SA" sz="4000" dirty="0" smtClean="0">
              <a:solidFill>
                <a:srgbClr val="FF0000"/>
              </a:solidFill>
              <a:cs typeface="AL-Mohanad" pitchFamily="2" charset="-78"/>
            </a:endParaRPr>
          </a:p>
          <a:p>
            <a:r>
              <a:rPr lang="ar-SA" sz="4000" dirty="0" smtClean="0">
                <a:solidFill>
                  <a:srgbClr val="FF0000"/>
                </a:solidFill>
                <a:cs typeface="AL-Mohanad" pitchFamily="2" charset="-78"/>
              </a:rPr>
              <a:t>لم </a:t>
            </a:r>
            <a:r>
              <a:rPr lang="ar-SA" sz="4000" dirty="0" err="1" smtClean="0">
                <a:solidFill>
                  <a:srgbClr val="FF0000"/>
                </a:solidFill>
                <a:cs typeface="AL-Mohanad" pitchFamily="2" charset="-78"/>
              </a:rPr>
              <a:t>يستجب</a:t>
            </a:r>
            <a:r>
              <a:rPr lang="ar-SA" sz="4000" dirty="0" smtClean="0">
                <a:solidFill>
                  <a:srgbClr val="FF0000"/>
                </a:solidFill>
                <a:cs typeface="AL-Mohanad" pitchFamily="2" charset="-78"/>
              </a:rPr>
              <a:t> قوم </a:t>
            </a:r>
            <a:r>
              <a:rPr lang="ar-SA" sz="4000" dirty="0" smtClean="0">
                <a:solidFill>
                  <a:srgbClr val="FF0000"/>
                </a:solidFill>
                <a:cs typeface="AL-Mohanad" pitchFamily="2" charset="-78"/>
              </a:rPr>
              <a:t>لوط عليه </a:t>
            </a:r>
            <a:r>
              <a:rPr lang="ar-SA" sz="4000" dirty="0" smtClean="0">
                <a:solidFill>
                  <a:srgbClr val="FF0000"/>
                </a:solidFill>
                <a:cs typeface="AL-Mohanad" pitchFamily="2" charset="-78"/>
              </a:rPr>
              <a:t>السلام لدعوة نبيهم للتطهر والتوبة  والاستغفار بل استخفوا  </a:t>
            </a:r>
            <a:r>
              <a:rPr lang="ar-SA" sz="4000" dirty="0" err="1" smtClean="0">
                <a:solidFill>
                  <a:srgbClr val="FF0000"/>
                </a:solidFill>
                <a:cs typeface="AL-Mohanad" pitchFamily="2" charset="-78"/>
              </a:rPr>
              <a:t>بها</a:t>
            </a:r>
            <a:r>
              <a:rPr lang="ar-SA" sz="4000" dirty="0" smtClean="0">
                <a:solidFill>
                  <a:srgbClr val="FF0000"/>
                </a:solidFill>
                <a:cs typeface="AL-Mohanad" pitchFamily="2" charset="-78"/>
              </a:rPr>
              <a:t> يعدهم </a:t>
            </a:r>
            <a:r>
              <a:rPr lang="ar-SA" sz="4000" dirty="0" err="1" smtClean="0">
                <a:solidFill>
                  <a:srgbClr val="FF0000"/>
                </a:solidFill>
                <a:cs typeface="AL-Mohanad" pitchFamily="2" charset="-78"/>
              </a:rPr>
              <a:t>به</a:t>
            </a:r>
            <a:r>
              <a:rPr lang="ar-SA" sz="4000" dirty="0" smtClean="0">
                <a:solidFill>
                  <a:srgbClr val="FF0000"/>
                </a:solidFill>
                <a:cs typeface="AL-Mohanad" pitchFamily="2" charset="-78"/>
              </a:rPr>
              <a:t> من العقاب الإلهي وهددوا</a:t>
            </a:r>
          </a:p>
          <a:p>
            <a:r>
              <a:rPr lang="ar-SA" sz="4000" dirty="0" smtClean="0">
                <a:solidFill>
                  <a:srgbClr val="FF0000"/>
                </a:solidFill>
                <a:cs typeface="AL-Mohanad" pitchFamily="2" charset="-78"/>
              </a:rPr>
              <a:t>لوطا عليه السلام بإخراجه من بلدتهم </a:t>
            </a:r>
          </a:p>
          <a:p>
            <a:r>
              <a:rPr lang="ar-SA" sz="4000" dirty="0" smtClean="0">
                <a:solidFill>
                  <a:srgbClr val="FF0000"/>
                </a:solidFill>
                <a:cs typeface="AL-Mohanad" pitchFamily="2" charset="-78"/>
              </a:rPr>
              <a:t>اعلن </a:t>
            </a:r>
            <a:r>
              <a:rPr lang="ar-SA" sz="4000" dirty="0" err="1" smtClean="0">
                <a:solidFill>
                  <a:srgbClr val="FF0000"/>
                </a:solidFill>
                <a:cs typeface="AL-Mohanad" pitchFamily="2" charset="-78"/>
              </a:rPr>
              <a:t>تبؤه</a:t>
            </a:r>
            <a:r>
              <a:rPr lang="ar-SA" sz="4000" dirty="0" smtClean="0">
                <a:solidFill>
                  <a:srgbClr val="FF0000"/>
                </a:solidFill>
                <a:cs typeface="AL-Mohanad" pitchFamily="2" charset="-78"/>
              </a:rPr>
              <a:t> منهم واستنكاره لأعمالهم الشائنة </a:t>
            </a:r>
            <a:endParaRPr lang="ar-SA" sz="4000" dirty="0">
              <a:solidFill>
                <a:srgbClr val="FF0000"/>
              </a:solidFill>
              <a:cs typeface="AL-Mohanad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4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cs typeface="AL-Mohanad" pitchFamily="2" charset="-78"/>
              </a:rPr>
              <a:t>الملائكة في طريقهم إلي قرية لوط </a:t>
            </a:r>
            <a:r>
              <a:rPr lang="ar-SA" dirty="0" smtClean="0">
                <a:cs typeface="AL-Mohanad" pitchFamily="2" charset="-78"/>
              </a:rPr>
              <a:t> </a:t>
            </a:r>
            <a:r>
              <a:rPr lang="ar-SA" dirty="0" smtClean="0">
                <a:cs typeface="AL-Mohanad" pitchFamily="2" charset="-78"/>
              </a:rPr>
              <a:t>عليه السلام </a:t>
            </a:r>
            <a:endParaRPr lang="ar-SA" dirty="0">
              <a:cs typeface="AL-Mohana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19256"/>
            <a:ext cx="7992888" cy="4118055"/>
          </a:xfrm>
        </p:spPr>
        <p:txBody>
          <a:bodyPr>
            <a:normAutofit fontScale="85000" lnSpcReduction="20000"/>
          </a:bodyPr>
          <a:lstStyle/>
          <a:p>
            <a:r>
              <a:rPr lang="ar-SA" sz="4000" b="1" dirty="0" smtClean="0">
                <a:solidFill>
                  <a:srgbClr val="C00000"/>
                </a:solidFill>
                <a:cs typeface="AL-Mohanad" pitchFamily="2" charset="-78"/>
              </a:rPr>
              <a:t>عندما حان موعد </a:t>
            </a:r>
            <a:r>
              <a:rPr lang="ar-SA" sz="4000" b="1" dirty="0" err="1" smtClean="0">
                <a:solidFill>
                  <a:srgbClr val="C00000"/>
                </a:solidFill>
                <a:cs typeface="AL-Mohanad" pitchFamily="2" charset="-78"/>
              </a:rPr>
              <a:t>غهلاك</a:t>
            </a:r>
            <a:r>
              <a:rPr lang="ar-SA" sz="4000" b="1" dirty="0" smtClean="0">
                <a:solidFill>
                  <a:srgbClr val="C00000"/>
                </a:solidFill>
                <a:cs typeface="AL-Mohanad" pitchFamily="2" charset="-78"/>
              </a:rPr>
              <a:t> الظالمين من قوم </a:t>
            </a:r>
            <a:r>
              <a:rPr lang="ar-SA" sz="4000" b="1" dirty="0" err="1" smtClean="0">
                <a:solidFill>
                  <a:srgbClr val="C00000"/>
                </a:solidFill>
                <a:cs typeface="AL-Mohanad" pitchFamily="2" charset="-78"/>
              </a:rPr>
              <a:t>لوط </a:t>
            </a:r>
            <a:r>
              <a:rPr lang="ar-SA" sz="4000" b="1" dirty="0" smtClean="0">
                <a:solidFill>
                  <a:srgbClr val="C00000"/>
                </a:solidFill>
                <a:cs typeface="AL-Mohanad" pitchFamily="2" charset="-78"/>
              </a:rPr>
              <a:t>؛ أرسل الله ملائكة في صورة بشـــر  </a:t>
            </a:r>
            <a:endParaRPr lang="ar-SA" sz="4000" b="1" dirty="0" smtClean="0">
              <a:solidFill>
                <a:srgbClr val="C00000"/>
              </a:solidFill>
              <a:cs typeface="AL-Mohanad" pitchFamily="2" charset="-78"/>
            </a:endParaRPr>
          </a:p>
          <a:p>
            <a:r>
              <a:rPr lang="ar-SA" sz="4400" b="1" dirty="0" smtClean="0">
                <a:solidFill>
                  <a:srgbClr val="233B15"/>
                </a:solidFill>
                <a:cs typeface="AL-Mohanad" pitchFamily="2" charset="-78"/>
              </a:rPr>
              <a:t>نزل  الملائكة ضيوفاً علي إبراهيم عليه السلام فلم  يعرفهم لكنه قام بواجب الضيافة </a:t>
            </a:r>
            <a:endParaRPr lang="ar-SA" sz="4400" b="1" dirty="0" smtClean="0">
              <a:solidFill>
                <a:srgbClr val="233B15"/>
              </a:solidFill>
              <a:cs typeface="AL-Mohanad" pitchFamily="2" charset="-78"/>
            </a:endParaRPr>
          </a:p>
          <a:p>
            <a:r>
              <a:rPr lang="ar-SA" sz="4400" b="1" dirty="0" smtClean="0">
                <a:solidFill>
                  <a:srgbClr val="233B15"/>
                </a:solidFill>
                <a:cs typeface="AL-Mohanad" pitchFamily="2" charset="-78"/>
              </a:rPr>
              <a:t>حين رآهم لا يأكلون أوجس في نفسه خيفة منهم فبادروا غلي تسكين روعه وبشروه بان  الله سيرزقه </a:t>
            </a:r>
            <a:r>
              <a:rPr lang="ar-SA" sz="4400" b="1" dirty="0" err="1" smtClean="0">
                <a:solidFill>
                  <a:srgbClr val="233B15"/>
                </a:solidFill>
                <a:cs typeface="AL-Mohanad" pitchFamily="2" charset="-78"/>
              </a:rPr>
              <a:t>بولدا</a:t>
            </a:r>
            <a:r>
              <a:rPr lang="ar-SA" sz="4400" b="1" dirty="0" smtClean="0">
                <a:solidFill>
                  <a:srgbClr val="233B15"/>
                </a:solidFill>
                <a:cs typeface="AL-Mohanad" pitchFamily="2" charset="-78"/>
              </a:rPr>
              <a:t> </a:t>
            </a:r>
            <a:r>
              <a:rPr lang="ar-SA" sz="4400" b="1" dirty="0" err="1" smtClean="0">
                <a:solidFill>
                  <a:srgbClr val="233B15"/>
                </a:solidFill>
                <a:cs typeface="AL-Mohanad" pitchFamily="2" charset="-78"/>
              </a:rPr>
              <a:t>أسمه </a:t>
            </a:r>
            <a:r>
              <a:rPr lang="ar-SA" sz="4400" b="1" dirty="0" smtClean="0">
                <a:solidFill>
                  <a:srgbClr val="233B15"/>
                </a:solidFill>
                <a:cs typeface="AL-Mohanad" pitchFamily="2" charset="-78"/>
              </a:rPr>
              <a:t>( </a:t>
            </a:r>
            <a:r>
              <a:rPr lang="ar-SA" sz="4400" b="1" dirty="0" err="1" smtClean="0">
                <a:solidFill>
                  <a:srgbClr val="233B15"/>
                </a:solidFill>
                <a:cs typeface="AL-Mohanad" pitchFamily="2" charset="-78"/>
              </a:rPr>
              <a:t>اسحاق )</a:t>
            </a:r>
            <a:r>
              <a:rPr lang="ar-SA" sz="4400" b="1" dirty="0" smtClean="0">
                <a:solidFill>
                  <a:srgbClr val="233B15"/>
                </a:solidFill>
                <a:cs typeface="AL-Mohanad" pitchFamily="2" charset="-78"/>
              </a:rPr>
              <a:t> </a:t>
            </a:r>
            <a:endParaRPr lang="ar-SA" sz="4400" b="1" dirty="0" smtClean="0">
              <a:solidFill>
                <a:srgbClr val="233B15"/>
              </a:solidFill>
              <a:cs typeface="AL-Mohanad" pitchFamily="2" charset="-78"/>
            </a:endParaRPr>
          </a:p>
          <a:p>
            <a:r>
              <a:rPr lang="ar-SA" sz="4400" b="1" dirty="0" smtClean="0">
                <a:solidFill>
                  <a:srgbClr val="233B15"/>
                </a:solidFill>
                <a:cs typeface="AL-Mohanad" pitchFamily="2" charset="-78"/>
              </a:rPr>
              <a:t>   أخبروه أنهم ملائكة مرسلين  بالعذاب والهلاك علي قرية لوط </a:t>
            </a:r>
            <a:endParaRPr lang="ar-SA" sz="4400" b="1" dirty="0" smtClean="0">
              <a:solidFill>
                <a:srgbClr val="233B15"/>
              </a:solidFill>
              <a:cs typeface="AL-Mohanad" pitchFamily="2" charset="-78"/>
            </a:endParaRPr>
          </a:p>
          <a:p>
            <a:r>
              <a:rPr lang="ar-SA" sz="4400" b="1" dirty="0" smtClean="0">
                <a:solidFill>
                  <a:srgbClr val="233B15"/>
                </a:solidFill>
                <a:cs typeface="AL-Mohanad" pitchFamily="2" charset="-78"/>
              </a:rPr>
              <a:t>أشفق إبراهيم علي لوط ومن معه من المؤمنين أن يصيبهم شــــر </a:t>
            </a:r>
            <a:endParaRPr lang="ar-SA" sz="4400" b="1" dirty="0">
              <a:solidFill>
                <a:srgbClr val="233B15"/>
              </a:solidFill>
              <a:cs typeface="AL-Mohanad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3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95023" y="764705"/>
            <a:ext cx="6965245" cy="52878"/>
          </a:xfrm>
        </p:spPr>
        <p:txBody>
          <a:bodyPr>
            <a:normAutofit fontScale="90000"/>
          </a:bodyPr>
          <a:lstStyle/>
          <a:p>
            <a:endParaRPr lang="ar-SA" sz="6000" dirty="0">
              <a:solidFill>
                <a:schemeClr val="accent4">
                  <a:lumMod val="50000"/>
                </a:schemeClr>
              </a:solidFill>
              <a:cs typeface="AL-Mohana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692696"/>
            <a:ext cx="7560840" cy="5616624"/>
          </a:xfrm>
        </p:spPr>
        <p:txBody>
          <a:bodyPr>
            <a:normAutofit/>
          </a:bodyPr>
          <a:lstStyle/>
          <a:p>
            <a:endParaRPr lang="ar-SA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khbar MT" pitchFamily="2" charset="-78"/>
              </a:rPr>
              <a:t>أخذ يجادل الملائكة لصرف الهلاك عن القرية </a:t>
            </a:r>
            <a:r>
              <a:rPr lang="ar-SA" sz="3200" b="1" dirty="0" err="1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khbar MT" pitchFamily="2" charset="-78"/>
              </a:rPr>
              <a:t>حتي</a:t>
            </a: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khbar MT" pitchFamily="2" charset="-78"/>
              </a:rPr>
              <a:t> حين </a:t>
            </a:r>
            <a:endParaRPr lang="ar-SA" sz="3200" b="1" dirty="0" smtClean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khbar MT" pitchFamily="2" charset="-78"/>
              </a:rPr>
              <a:t>ذهب الملائكة غلي قرية </a:t>
            </a:r>
            <a:r>
              <a:rPr lang="ar-SA" sz="3200" b="1" dirty="0" err="1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khbar MT" pitchFamily="2" charset="-78"/>
              </a:rPr>
              <a:t>سدوم</a:t>
            </a: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khbar MT" pitchFamily="2" charset="-78"/>
              </a:rPr>
              <a:t> فنزلو</a:t>
            </a: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khbar MT" pitchFamily="2" charset="-78"/>
              </a:rPr>
              <a:t>ا ضيوفاً علي </a:t>
            </a: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khbar MT" pitchFamily="2" charset="-78"/>
              </a:rPr>
              <a:t>لوط عليه </a:t>
            </a: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khbar MT" pitchFamily="2" charset="-78"/>
              </a:rPr>
              <a:t>السلام</a:t>
            </a:r>
          </a:p>
          <a:p>
            <a:pPr>
              <a:buNone/>
            </a:pP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khbar MT" pitchFamily="2" charset="-78"/>
              </a:rPr>
              <a:t>وهو يجهل حقيقتهم فأشتد ضيقه من مجيئهم  وقد رآهم في صور فتيان حسان الوجوه  </a:t>
            </a:r>
            <a:endParaRPr lang="ar-SA" sz="3200" b="1" dirty="0" smtClean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khbar MT" pitchFamily="2" charset="-78"/>
              </a:rPr>
              <a:t>خشي   من اعتداء القوم عليهم </a:t>
            </a:r>
          </a:p>
          <a:p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khbar MT" pitchFamily="2" charset="-78"/>
              </a:rPr>
              <a:t>أنتشر خبر الفتيان في القرية   </a:t>
            </a:r>
            <a:endParaRPr lang="ar-SA" sz="3200" b="1" dirty="0" smtClean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rgbClr val="C00000"/>
                </a:solidFill>
                <a:latin typeface="Aharoni" pitchFamily="2" charset="-79"/>
                <a:cs typeface="Akhbar MT" pitchFamily="2" charset="-78"/>
              </a:rPr>
              <a:t>أشرقت نفسه عليه السلام بالأمن </a:t>
            </a:r>
            <a:r>
              <a:rPr lang="ar-SA" sz="3200" b="1" dirty="0" err="1" smtClean="0">
                <a:solidFill>
                  <a:srgbClr val="C00000"/>
                </a:solidFill>
                <a:latin typeface="Aharoni" pitchFamily="2" charset="-79"/>
                <a:cs typeface="Akhbar MT" pitchFamily="2" charset="-78"/>
              </a:rPr>
              <a:t>والأطمئنان</a:t>
            </a:r>
            <a:r>
              <a:rPr lang="ar-SA" sz="3200" b="1" dirty="0" smtClean="0">
                <a:solidFill>
                  <a:srgbClr val="C00000"/>
                </a:solidFill>
                <a:latin typeface="Aharoni" pitchFamily="2" charset="-79"/>
                <a:cs typeface="Akhbar MT" pitchFamily="2" charset="-78"/>
              </a:rPr>
              <a:t> </a:t>
            </a:r>
          </a:p>
          <a:p>
            <a:pPr>
              <a:buNone/>
            </a:pPr>
            <a:endParaRPr lang="en-US" sz="30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  <a:p>
            <a:endParaRPr lang="ar-SA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ar-SA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4785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ar-SA" sz="5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L-Mohanad" pitchFamily="2" charset="-78"/>
              </a:rPr>
              <a:t> </a:t>
            </a:r>
            <a:r>
              <a:rPr lang="ar-SA" sz="5400" dirty="0" smtClean="0">
                <a:solidFill>
                  <a:srgbClr val="FF0000"/>
                </a:solidFill>
                <a:cs typeface="Akhbar MT" pitchFamily="2" charset="-78"/>
              </a:rPr>
              <a:t>هـــــــلاك قوم لوط عليه السلام </a:t>
            </a:r>
            <a:endParaRPr lang="ar-SA" sz="5400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755576" y="2119257"/>
            <a:ext cx="7632848" cy="3603812"/>
          </a:xfrm>
        </p:spPr>
        <p:txBody>
          <a:bodyPr/>
          <a:lstStyle/>
          <a:p>
            <a:r>
              <a:rPr lang="ar-SA" dirty="0" smtClean="0"/>
              <a:t>أمر الملائكة لوطاً عليه السلام أن يخرج من بيته ليلاً مصطحباً أهله</a:t>
            </a:r>
          </a:p>
          <a:p>
            <a:pPr>
              <a:buNone/>
            </a:pPr>
            <a:endParaRPr lang="ar-SA" dirty="0" smtClean="0"/>
          </a:p>
          <a:p>
            <a:r>
              <a:rPr lang="ar-SA" dirty="0" smtClean="0"/>
              <a:t>فإذا خرجوا فلا يلتفت منهم احد إلي الخلف  </a:t>
            </a:r>
          </a:p>
          <a:p>
            <a:pPr>
              <a:buNone/>
            </a:pPr>
            <a:endParaRPr lang="ar-SA" dirty="0" smtClean="0"/>
          </a:p>
          <a:p>
            <a:r>
              <a:rPr lang="ar-SA" dirty="0" smtClean="0"/>
              <a:t>حين جاء الصبح وحل   موعد الهلاك أمر الله جبريل  عليه السلام فاقتلع بلدتهم بطرف جناحه ثم رفعها إلي عنان السماء ثم هوي </a:t>
            </a:r>
            <a:r>
              <a:rPr lang="ar-SA" dirty="0" err="1" smtClean="0"/>
              <a:t>بها</a:t>
            </a:r>
            <a:r>
              <a:rPr lang="ar-SA" dirty="0" smtClean="0"/>
              <a:t> إلي الأرض 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3544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55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268</TotalTime>
  <Words>291</Words>
  <Application>Microsoft Office PowerPoint</Application>
  <PresentationFormat>عرض على الشاشة (3:4)‏</PresentationFormat>
  <Paragraphs>35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Pushpin</vt:lpstr>
      <vt:lpstr>الشريحة 1</vt:lpstr>
      <vt:lpstr>الشريحة 2</vt:lpstr>
      <vt:lpstr>دعوة لوط عليه السلام  </vt:lpstr>
      <vt:lpstr>الملائكة في طريقهم إلي قرية لوط  عليه السلام </vt:lpstr>
      <vt:lpstr>الشريحة 5</vt:lpstr>
      <vt:lpstr> هـــــــلاك قوم لوط عليه السلام </vt:lpstr>
      <vt:lpstr>الشريحة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hesham hesham</dc:creator>
  <cp:lastModifiedBy>لينا</cp:lastModifiedBy>
  <cp:revision>19</cp:revision>
  <dcterms:created xsi:type="dcterms:W3CDTF">2014-08-30T13:18:05Z</dcterms:created>
  <dcterms:modified xsi:type="dcterms:W3CDTF">2015-09-08T05:15:47Z</dcterms:modified>
</cp:coreProperties>
</file>