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  <a:srgbClr val="FF99FF"/>
    <a:srgbClr val="CCFF99"/>
    <a:srgbClr val="99CCFF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79" autoAdjust="0"/>
    <p:restoredTop sz="94660"/>
  </p:normalViewPr>
  <p:slideViewPr>
    <p:cSldViewPr>
      <p:cViewPr varScale="1">
        <p:scale>
          <a:sx n="66" d="100"/>
          <a:sy n="66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6D3E-5F37-44BC-BC64-8BCC27F98B2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82A0-6F13-4AD7-8D54-4458B1A6FB7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6D3E-5F37-44BC-BC64-8BCC27F98B2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82A0-6F13-4AD7-8D54-4458B1A6FB7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6D3E-5F37-44BC-BC64-8BCC27F98B2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82A0-6F13-4AD7-8D54-4458B1A6FB7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6D3E-5F37-44BC-BC64-8BCC27F98B2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82A0-6F13-4AD7-8D54-4458B1A6FB7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6D3E-5F37-44BC-BC64-8BCC27F98B2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82A0-6F13-4AD7-8D54-4458B1A6FB7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6D3E-5F37-44BC-BC64-8BCC27F98B2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82A0-6F13-4AD7-8D54-4458B1A6FB7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6D3E-5F37-44BC-BC64-8BCC27F98B2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82A0-6F13-4AD7-8D54-4458B1A6FB7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6D3E-5F37-44BC-BC64-8BCC27F98B2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82A0-6F13-4AD7-8D54-4458B1A6FB7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6D3E-5F37-44BC-BC64-8BCC27F98B2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82A0-6F13-4AD7-8D54-4458B1A6FB7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6D3E-5F37-44BC-BC64-8BCC27F98B2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82A0-6F13-4AD7-8D54-4458B1A6FB7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6D3E-5F37-44BC-BC64-8BCC27F98B2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82A0-6F13-4AD7-8D54-4458B1A6FB7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86D3E-5F37-44BC-BC64-8BCC27F98B28}" type="datetimeFigureOut">
              <a:rPr lang="ar-SA" smtClean="0"/>
              <a:pPr/>
              <a:t>02/11/35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382A0-6F13-4AD7-8D54-4458B1A6FB7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CA18T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ar-SA" sz="80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DecoType Naskh Variants" pitchFamily="2" charset="-78"/>
              </a:rPr>
              <a:t>الحيوانات تنمو وتتغير</a:t>
            </a:r>
            <a:endParaRPr lang="ar-SA" sz="8000" dirty="0">
              <a:solidFill>
                <a:schemeClr val="accent3">
                  <a:lumMod val="20000"/>
                  <a:lumOff val="80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solidFill>
                  <a:schemeClr val="accent2">
                    <a:lumMod val="50000"/>
                  </a:schemeClr>
                </a:solidFill>
                <a:cs typeface="DecoType Naskh Variants" pitchFamily="2" charset="-78"/>
              </a:rPr>
              <a:t>ما دورات حياة بعض الحيوانات </a:t>
            </a:r>
            <a:r>
              <a:rPr lang="ar-SA" sz="5400" dirty="0" err="1" smtClean="0">
                <a:solidFill>
                  <a:schemeClr val="accent2">
                    <a:lumMod val="50000"/>
                  </a:schemeClr>
                </a:solidFill>
                <a:cs typeface="DecoType Naskh Variants" pitchFamily="2" charset="-78"/>
              </a:rPr>
              <a:t>الأخرى؟</a:t>
            </a:r>
            <a:endParaRPr lang="ar-SA" sz="5400" dirty="0">
              <a:solidFill>
                <a:schemeClr val="accent2">
                  <a:lumMod val="50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23528" y="1412776"/>
            <a:ext cx="8393643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بعض الحيوانات ومنها الفراشات والضفادع وسرطانات البحر لا تشبه اباءها وهي </a:t>
            </a:r>
            <a:r>
              <a:rPr lang="ar-SA" sz="4800" b="1" dirty="0" err="1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صغيرة </a:t>
            </a:r>
            <a:r>
              <a:rPr lang="ar-SA" sz="4800" b="1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.بل تتغير خلال دورة حياتها.</a:t>
            </a:r>
          </a:p>
          <a:p>
            <a:pPr algn="ctr"/>
            <a:r>
              <a:rPr lang="ar-SA" sz="4800" b="1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لقد شاءت حكمة الله أن تبدأ الفراشة حياتها من بيضة تتكون في داخلها يرقة.تخرج اليرقة من البيضة وتأكل النباتات.</a:t>
            </a:r>
          </a:p>
          <a:p>
            <a:pPr algn="ctr"/>
            <a:r>
              <a:rPr lang="ar-SA" sz="4800" b="1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وتنمو وعندما تصير جاهزة للتحول تتوقف عن الحركة ويصبح جلدها قشرة صلبة في داخل القشرة تتحول اليرقة ببطء </a:t>
            </a:r>
          </a:p>
          <a:p>
            <a:pPr algn="ctr"/>
            <a:r>
              <a:rPr lang="ar-SA" sz="4800" b="1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وهذه مرحلة الشرنقة ثم تخرج الفراشة من الشرنقة </a:t>
            </a:r>
            <a:r>
              <a:rPr lang="ar-SA" sz="4800" b="1" dirty="0" err="1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وتطير.</a:t>
            </a:r>
            <a:r>
              <a:rPr lang="ar-SA" sz="4800" b="1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ar-SA" sz="4800" b="1" dirty="0">
              <a:solidFill>
                <a:schemeClr val="tx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1412776"/>
            <a:ext cx="460851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37444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296400" cy="7010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842493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8800" dirty="0" err="1" smtClean="0">
                <a:solidFill>
                  <a:schemeClr val="accent3">
                    <a:lumMod val="75000"/>
                  </a:schemeClr>
                </a:solidFill>
                <a:cs typeface="DecoType Naskh Variants" pitchFamily="2" charset="-78"/>
              </a:rPr>
              <a:t>الأهداف:</a:t>
            </a:r>
            <a:endParaRPr lang="ar-SA" sz="8800" dirty="0">
              <a:solidFill>
                <a:schemeClr val="accent3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pic>
        <p:nvPicPr>
          <p:cNvPr id="4" name="صورة 3" descr="imagesCAXG5E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8064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5076056" y="1556792"/>
            <a:ext cx="4067944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*يوضح أن لكل حيوان دورة حياة.</a:t>
            </a:r>
          </a:p>
          <a:p>
            <a:pPr algn="ctr"/>
            <a:r>
              <a:rPr lang="ar-SA" sz="6000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*يصف بعض دورات حياة الحيوانات ويقارن</a:t>
            </a:r>
          </a:p>
          <a:p>
            <a:pPr algn="ctr"/>
            <a:r>
              <a:rPr lang="ar-SA" sz="6000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بينها.</a:t>
            </a:r>
            <a:endParaRPr lang="ar-SA" sz="6000" dirty="0">
              <a:solidFill>
                <a:schemeClr val="accent6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8800" dirty="0" err="1" smtClean="0">
                <a:solidFill>
                  <a:schemeClr val="accent6">
                    <a:lumMod val="50000"/>
                  </a:schemeClr>
                </a:solidFill>
                <a:cs typeface="DecoType Naskh Variants" pitchFamily="2" charset="-78"/>
              </a:rPr>
              <a:t>التهيئة:</a:t>
            </a:r>
            <a:endParaRPr lang="ar-SA" sz="8800" dirty="0">
              <a:solidFill>
                <a:schemeClr val="accent6">
                  <a:lumMod val="50000"/>
                </a:schemeClr>
              </a:solidFill>
              <a:cs typeface="DecoType Naskh Variants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67545" y="1397000"/>
          <a:ext cx="8136903" cy="52911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1685445"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>
                          <a:solidFill>
                            <a:srgbClr val="CCFF99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ماذا </a:t>
                      </a:r>
                      <a:r>
                        <a:rPr lang="ar-SA" sz="6000" dirty="0" err="1" smtClean="0">
                          <a:solidFill>
                            <a:srgbClr val="CCFF99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أعرف؟</a:t>
                      </a:r>
                      <a:endParaRPr lang="ar-SA" sz="6000" dirty="0">
                        <a:solidFill>
                          <a:srgbClr val="CCFF99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>
                          <a:solidFill>
                            <a:srgbClr val="CCFF99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ماذا أريد أن </a:t>
                      </a:r>
                      <a:r>
                        <a:rPr lang="ar-SA" sz="6000" dirty="0" err="1" smtClean="0">
                          <a:solidFill>
                            <a:srgbClr val="CCFF99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أعرف؟</a:t>
                      </a:r>
                      <a:endParaRPr lang="ar-SA" sz="6000" dirty="0">
                        <a:solidFill>
                          <a:srgbClr val="CCFF99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>
                          <a:solidFill>
                            <a:srgbClr val="CCFF99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ماذا </a:t>
                      </a:r>
                      <a:r>
                        <a:rPr lang="ar-SA" sz="6000" dirty="0" err="1" smtClean="0">
                          <a:solidFill>
                            <a:srgbClr val="CCFF99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تعلمت؟</a:t>
                      </a:r>
                      <a:endParaRPr lang="ar-SA" sz="6000" dirty="0">
                        <a:solidFill>
                          <a:srgbClr val="CCFF99"/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168544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68544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تقويم المعرفة </a:t>
            </a:r>
            <a:r>
              <a:rPr lang="ar-SA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السابقة“</a:t>
            </a:r>
            <a:endParaRPr lang="ar-SA" sz="6600" dirty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صورة 2" descr="imagesCA8EX1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5487730" y="1844824"/>
            <a:ext cx="3404750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5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*ما دورة </a:t>
            </a:r>
            <a:r>
              <a:rPr lang="ar-SA" sz="11500" dirty="0" err="1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الحياة؟؟</a:t>
            </a:r>
            <a:endParaRPr lang="ar-SA" sz="11500" dirty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رابط كسهم مستقيم 4"/>
          <p:cNvCxnSpPr/>
          <p:nvPr/>
        </p:nvCxnSpPr>
        <p:spPr>
          <a:xfrm flipH="1">
            <a:off x="3779912" y="2780928"/>
            <a:ext cx="309634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0" y="2636913"/>
            <a:ext cx="374861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/>
              <a:t>الضحك و اللعب والبكاء </a:t>
            </a:r>
            <a:endParaRPr lang="ar-SA" sz="4000" dirty="0"/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3995936" y="3429000"/>
            <a:ext cx="302433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0" y="4077072"/>
            <a:ext cx="39646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err="1" smtClean="0"/>
              <a:t>الإهتمام</a:t>
            </a:r>
            <a:r>
              <a:rPr lang="ar-SA" sz="3200" dirty="0" smtClean="0"/>
              <a:t> بصغارهم و مراعاتهم واللعب معهم</a:t>
            </a:r>
            <a:endParaRPr lang="ar-SA" sz="3200" dirty="0"/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3995936" y="6165304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0" y="5733256"/>
            <a:ext cx="40366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/>
              <a:t>يتشابهون في أنهم أطفال ويختلفون في أنهم </a:t>
            </a:r>
            <a:r>
              <a:rPr lang="ar-SA" sz="2800" dirty="0" err="1" smtClean="0"/>
              <a:t>مختلفان </a:t>
            </a:r>
            <a:r>
              <a:rPr lang="ar-SA" sz="2800" dirty="0" smtClean="0"/>
              <a:t>(انسان وحيوان</a:t>
            </a:r>
            <a:r>
              <a:rPr lang="ar-SA" sz="2800" dirty="0" err="1" smtClean="0"/>
              <a:t>)</a:t>
            </a:r>
            <a:endParaRPr lang="ar-SA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000" dirty="0" smtClean="0">
                <a:cs typeface="DecoType Naskh Variants" pitchFamily="2" charset="-78"/>
              </a:rPr>
              <a:t>ما دورة </a:t>
            </a:r>
            <a:r>
              <a:rPr lang="ar-SA" sz="8000" dirty="0" err="1" smtClean="0">
                <a:cs typeface="DecoType Naskh Variants" pitchFamily="2" charset="-78"/>
              </a:rPr>
              <a:t>الحياة؟</a:t>
            </a:r>
            <a:endParaRPr lang="ar-SA" sz="8000" dirty="0"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8203" y="1340769"/>
            <a:ext cx="9065797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الحشرات والطيور والزواحف والبرمائيات والأسماك كلها تبيض.أما الثدييات فتلد صغارها وترضعها.جميع الحيوانات</a:t>
            </a:r>
          </a:p>
          <a:p>
            <a:pPr algn="ctr"/>
            <a:r>
              <a:rPr lang="ar-SA" sz="48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لها دورة </a:t>
            </a:r>
            <a:r>
              <a:rPr lang="ar-SA" sz="4800" dirty="0" err="1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حياة .</a:t>
            </a:r>
            <a:r>
              <a:rPr lang="ar-SA" sz="48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دورة الحياة تبين كيف تبدأ حياة الحيوان وكيف ينمو ليصير كبيرا له صغار ثم يموت.</a:t>
            </a:r>
            <a:endParaRPr lang="ar-SA" sz="140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08720"/>
            <a:ext cx="4536504" cy="508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3790131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ص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2403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628800"/>
            <a:ext cx="50405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176</Words>
  <Application>Microsoft Office PowerPoint</Application>
  <PresentationFormat>عرض على الشاشة (3:4)‏</PresentationFormat>
  <Paragraphs>22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الحيوانات تنمو وتتغير</vt:lpstr>
      <vt:lpstr>الأهداف:</vt:lpstr>
      <vt:lpstr>التهيئة:</vt:lpstr>
      <vt:lpstr>تقويم المعرفة السابقة“</vt:lpstr>
      <vt:lpstr>الشريحة 5</vt:lpstr>
      <vt:lpstr>الشريحة 6</vt:lpstr>
      <vt:lpstr>ما دورة الحياة؟</vt:lpstr>
      <vt:lpstr>الشريحة 8</vt:lpstr>
      <vt:lpstr>الشريحة 9</vt:lpstr>
      <vt:lpstr>ما دورات حياة بعض الحيوانات الأخرى؟</vt:lpstr>
      <vt:lpstr>الشريحة 11</vt:lpstr>
      <vt:lpstr>الشريحة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روان</dc:creator>
  <cp:lastModifiedBy>روان</cp:lastModifiedBy>
  <cp:revision>19</cp:revision>
  <dcterms:created xsi:type="dcterms:W3CDTF">2014-07-14T04:47:18Z</dcterms:created>
  <dcterms:modified xsi:type="dcterms:W3CDTF">2014-08-27T07:14:21Z</dcterms:modified>
</cp:coreProperties>
</file>